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1" r:id="rId5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4660"/>
  </p:normalViewPr>
  <p:slideViewPr>
    <p:cSldViewPr snapToGrid="0">
      <p:cViewPr>
        <p:scale>
          <a:sx n="66" d="100"/>
          <a:sy n="66" d="100"/>
        </p:scale>
        <p:origin x="792" y="8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877DEBA-81C0-848F-AE51-CD007422A9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A43486BA-8461-E971-75AE-58C03006F2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D0AA169-FE40-9A3F-BDCC-5A5539224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BD097-46B8-4B3F-968B-A655ED2E7A2D}" type="datetimeFigureOut">
              <a:rPr lang="ko-KR" altLang="en-US" smtClean="0"/>
              <a:t>2025-04-02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965E8DC-7721-4C48-E0ED-A62B66FB4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92FF90B-9BD5-C966-E65D-9E36DE4A1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31E3F-025D-41D7-AE31-A4874E8557E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62261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8D3A015-2DD7-C140-E616-C4D91BEBA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DA3F5D5A-5590-A3AD-9614-3EEA29E5F7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753E870-215E-2C0A-D07B-5B51078F2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BD097-46B8-4B3F-968B-A655ED2E7A2D}" type="datetimeFigureOut">
              <a:rPr lang="ko-KR" altLang="en-US" smtClean="0"/>
              <a:t>2025-04-02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A4DC760-B394-249C-8C45-0A589D6ED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48EB45D-9E81-DA6A-989C-5A180B9C7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31E3F-025D-41D7-AE31-A4874E8557E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859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4004F6E7-0472-C69D-4349-36831C5C24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AC92A80E-2A96-E300-91FC-EEAB7899BC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A661FCD-F040-4F1C-F5BD-F157795B1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BD097-46B8-4B3F-968B-A655ED2E7A2D}" type="datetimeFigureOut">
              <a:rPr lang="ko-KR" altLang="en-US" smtClean="0"/>
              <a:t>2025-04-02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89E9BF4-9B83-9B0A-B6D2-84EF3CB73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CDEE4F8-EFD9-D191-DBF8-D6699816B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31E3F-025D-41D7-AE31-A4874E8557E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14674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CD30B91-1510-7206-52D7-FE25F7F67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5A43A5F-5C0A-A3F0-2AAB-1F3FAA12AE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BB0E990-E69B-C8A8-F96D-E1A167224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BD097-46B8-4B3F-968B-A655ED2E7A2D}" type="datetimeFigureOut">
              <a:rPr lang="ko-KR" altLang="en-US" smtClean="0"/>
              <a:t>2025-04-02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343644A-7388-BCE0-C0A4-02C088A6F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BB11BCE-4C53-63AB-9503-9553F7B1A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31E3F-025D-41D7-AE31-A4874E8557E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04315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B8AB23A-A738-5B53-D1A9-0F1739214F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B41520E-83A8-49BA-34C1-B6CB449B40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07DEEFE-9DA1-B407-E8A0-052E270FE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BD097-46B8-4B3F-968B-A655ED2E7A2D}" type="datetimeFigureOut">
              <a:rPr lang="ko-KR" altLang="en-US" smtClean="0"/>
              <a:t>2025-04-02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72543DF-DDB5-0805-2ABF-AF3A8198D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86DFC2F-E734-0E53-2217-F68FD431D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31E3F-025D-41D7-AE31-A4874E8557E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1370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F146E3D-211B-98B5-4AA6-A4CDA0F2E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EDE4F23-F5A4-D414-FA27-9A39054392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74F5314D-69F0-6C0F-5C24-C217174E11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67D19AD-A322-5740-15A4-18A33AC06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BD097-46B8-4B3F-968B-A655ED2E7A2D}" type="datetimeFigureOut">
              <a:rPr lang="ko-KR" altLang="en-US" smtClean="0"/>
              <a:t>2025-04-02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45C13C1-C4EB-2E7E-F1AE-364C679C1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3E6C777-9F91-459D-EC8C-58562639C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31E3F-025D-41D7-AE31-A4874E8557E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10218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10251B4-3670-F2DC-333F-94F46D9BB5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5959D16-FADB-E29B-72E9-CA1D01D6A8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F72E2ED5-2D1F-45FA-0BCC-12A13C9AED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00158004-1A7F-B1D6-C813-C1402B7FE5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B46FD6E7-7063-E3EA-F035-762B6ECB1B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4CB66280-C846-4063-609B-71174D246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BD097-46B8-4B3F-968B-A655ED2E7A2D}" type="datetimeFigureOut">
              <a:rPr lang="ko-KR" altLang="en-US" smtClean="0"/>
              <a:t>2025-04-02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217640BE-1334-4815-F6FD-84411C09E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BB279962-0399-D756-9667-4C69FEAE5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31E3F-025D-41D7-AE31-A4874E8557E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85370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BB03C0C-80C0-4980-C033-47B85C2EEE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FCBEA5CE-134E-B162-AA29-96C197888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BD097-46B8-4B3F-968B-A655ED2E7A2D}" type="datetimeFigureOut">
              <a:rPr lang="ko-KR" altLang="en-US" smtClean="0"/>
              <a:t>2025-04-02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80E0F84D-F5B8-305E-C5FB-FA3E214EC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0C7550FB-BD4B-FA12-B4B7-772AE155D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31E3F-025D-41D7-AE31-A4874E8557E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89725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A24BB0EB-138A-851E-696D-74634E026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BD097-46B8-4B3F-968B-A655ED2E7A2D}" type="datetimeFigureOut">
              <a:rPr lang="ko-KR" altLang="en-US" smtClean="0"/>
              <a:t>2025-04-02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1F9CD836-D366-60F4-EFA4-B86BB7667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3D89BE2-331A-D6C8-18A0-402E4FF1B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31E3F-025D-41D7-AE31-A4874E8557E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79623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9603EFF-62AE-17B6-780B-04054115A3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F31B7F3-E519-B625-D72F-E086D10B2B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21C80EF6-E846-0D0C-996D-7954D9AEFF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C4EEBF6-C743-C274-FF86-17337D732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BD097-46B8-4B3F-968B-A655ED2E7A2D}" type="datetimeFigureOut">
              <a:rPr lang="ko-KR" altLang="en-US" smtClean="0"/>
              <a:t>2025-04-02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4BD8167F-1F59-DCD6-F22C-F4DEC5AE3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AF79B64-9D3E-9DF2-1092-F9FEE75B8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31E3F-025D-41D7-AE31-A4874E8557E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83252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91951C9-9D71-4BFD-26C5-0B2531D6E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818C5151-B9C2-F4F4-D90B-608BB63694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EF68EB47-36E5-C84A-692B-0D4EB1944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D7FD81AD-8DB0-2319-1BDF-8FFC8BF62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BD097-46B8-4B3F-968B-A655ED2E7A2D}" type="datetimeFigureOut">
              <a:rPr lang="ko-KR" altLang="en-US" smtClean="0"/>
              <a:t>2025-04-02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51C9061-797C-0207-B348-62CA931D2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7D77688-299C-F95A-B93A-68C9CCA75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31E3F-025D-41D7-AE31-A4874E8557E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7359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FA9D78-187D-029A-8199-6101C8475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126AE26C-72D4-2C7B-B330-446FE1F9B3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723D662-1FCA-C10A-B119-DF97081E57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56BD097-46B8-4B3F-968B-A655ED2E7A2D}" type="datetimeFigureOut">
              <a:rPr lang="ko-KR" altLang="en-US" smtClean="0"/>
              <a:t>2025-04-02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A1EFCCE-4923-A422-F853-1746C54072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F6AA783-5C03-02F5-5C25-4AF3AC4522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3331E3F-025D-41D7-AE31-A4874E8557E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05540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4">
            <a:extLst>
              <a:ext uri="{FF2B5EF4-FFF2-40B4-BE49-F238E27FC236}">
                <a16:creationId xmlns:a16="http://schemas.microsoft.com/office/drawing/2014/main" id="{D0209F56-C9D6-1638-80E6-BCE87E7B100E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233613" y="0"/>
            <a:ext cx="7724775" cy="6858000"/>
            <a:chOff x="1407" y="0"/>
            <a:chExt cx="4866" cy="4320"/>
          </a:xfrm>
        </p:grpSpPr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4A15E71A-B312-28CE-5C34-FCA98C95129F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8" y="2527"/>
              <a:ext cx="3195" cy="1785"/>
            </a:xfrm>
            <a:custGeom>
              <a:avLst/>
              <a:gdLst>
                <a:gd name="T0" fmla="*/ 9300 w 9584"/>
                <a:gd name="T1" fmla="*/ 5242 h 5353"/>
                <a:gd name="T2" fmla="*/ 9436 w 9584"/>
                <a:gd name="T3" fmla="*/ 5087 h 5353"/>
                <a:gd name="T4" fmla="*/ 9518 w 9584"/>
                <a:gd name="T5" fmla="*/ 4922 h 5353"/>
                <a:gd name="T6" fmla="*/ 9576 w 9584"/>
                <a:gd name="T7" fmla="*/ 4683 h 5353"/>
                <a:gd name="T8" fmla="*/ 9583 w 9584"/>
                <a:gd name="T9" fmla="*/ 4466 h 5353"/>
                <a:gd name="T10" fmla="*/ 9536 w 9584"/>
                <a:gd name="T11" fmla="*/ 4145 h 5353"/>
                <a:gd name="T12" fmla="*/ 9357 w 9584"/>
                <a:gd name="T13" fmla="*/ 3437 h 5353"/>
                <a:gd name="T14" fmla="*/ 9042 w 9584"/>
                <a:gd name="T15" fmla="*/ 2456 h 5353"/>
                <a:gd name="T16" fmla="*/ 8863 w 9584"/>
                <a:gd name="T17" fmla="*/ 1933 h 5353"/>
                <a:gd name="T18" fmla="*/ 8659 w 9584"/>
                <a:gd name="T19" fmla="*/ 1200 h 5353"/>
                <a:gd name="T20" fmla="*/ 8533 w 9584"/>
                <a:gd name="T21" fmla="*/ 853 h 5353"/>
                <a:gd name="T22" fmla="*/ 8357 w 9584"/>
                <a:gd name="T23" fmla="*/ 531 h 5353"/>
                <a:gd name="T24" fmla="*/ 8223 w 9584"/>
                <a:gd name="T25" fmla="*/ 385 h 5353"/>
                <a:gd name="T26" fmla="*/ 8102 w 9584"/>
                <a:gd name="T27" fmla="*/ 312 h 5353"/>
                <a:gd name="T28" fmla="*/ 7858 w 9584"/>
                <a:gd name="T29" fmla="*/ 251 h 5353"/>
                <a:gd name="T30" fmla="*/ 7599 w 9584"/>
                <a:gd name="T31" fmla="*/ 241 h 5353"/>
                <a:gd name="T32" fmla="*/ 7441 w 9584"/>
                <a:gd name="T33" fmla="*/ 280 h 5353"/>
                <a:gd name="T34" fmla="*/ 7151 w 9584"/>
                <a:gd name="T35" fmla="*/ 412 h 5353"/>
                <a:gd name="T36" fmla="*/ 6976 w 9584"/>
                <a:gd name="T37" fmla="*/ 477 h 5353"/>
                <a:gd name="T38" fmla="*/ 6848 w 9584"/>
                <a:gd name="T39" fmla="*/ 472 h 5353"/>
                <a:gd name="T40" fmla="*/ 6591 w 9584"/>
                <a:gd name="T41" fmla="*/ 388 h 5353"/>
                <a:gd name="T42" fmla="*/ 6461 w 9584"/>
                <a:gd name="T43" fmla="*/ 316 h 5353"/>
                <a:gd name="T44" fmla="*/ 6304 w 9584"/>
                <a:gd name="T45" fmla="*/ 143 h 5353"/>
                <a:gd name="T46" fmla="*/ 6079 w 9584"/>
                <a:gd name="T47" fmla="*/ 80 h 5353"/>
                <a:gd name="T48" fmla="*/ 5651 w 9584"/>
                <a:gd name="T49" fmla="*/ 18 h 5353"/>
                <a:gd name="T50" fmla="*/ 5216 w 9584"/>
                <a:gd name="T51" fmla="*/ 0 h 5353"/>
                <a:gd name="T52" fmla="*/ 4628 w 9584"/>
                <a:gd name="T53" fmla="*/ 29 h 5353"/>
                <a:gd name="T54" fmla="*/ 3871 w 9584"/>
                <a:gd name="T55" fmla="*/ 146 h 5353"/>
                <a:gd name="T56" fmla="*/ 3598 w 9584"/>
                <a:gd name="T57" fmla="*/ 238 h 5353"/>
                <a:gd name="T58" fmla="*/ 2977 w 9584"/>
                <a:gd name="T59" fmla="*/ 359 h 5353"/>
                <a:gd name="T60" fmla="*/ 2737 w 9584"/>
                <a:gd name="T61" fmla="*/ 402 h 5353"/>
                <a:gd name="T62" fmla="*/ 2644 w 9584"/>
                <a:gd name="T63" fmla="*/ 443 h 5353"/>
                <a:gd name="T64" fmla="*/ 2572 w 9584"/>
                <a:gd name="T65" fmla="*/ 524 h 5353"/>
                <a:gd name="T66" fmla="*/ 2525 w 9584"/>
                <a:gd name="T67" fmla="*/ 686 h 5353"/>
                <a:gd name="T68" fmla="*/ 2367 w 9584"/>
                <a:gd name="T69" fmla="*/ 1266 h 5353"/>
                <a:gd name="T70" fmla="*/ 2268 w 9584"/>
                <a:gd name="T71" fmla="*/ 1523 h 5353"/>
                <a:gd name="T72" fmla="*/ 1958 w 9584"/>
                <a:gd name="T73" fmla="*/ 2204 h 5353"/>
                <a:gd name="T74" fmla="*/ 1878 w 9584"/>
                <a:gd name="T75" fmla="*/ 2388 h 5353"/>
                <a:gd name="T76" fmla="*/ 1835 w 9584"/>
                <a:gd name="T77" fmla="*/ 2517 h 5353"/>
                <a:gd name="T78" fmla="*/ 1706 w 9584"/>
                <a:gd name="T79" fmla="*/ 2704 h 5353"/>
                <a:gd name="T80" fmla="*/ 1558 w 9584"/>
                <a:gd name="T81" fmla="*/ 2926 h 5353"/>
                <a:gd name="T82" fmla="*/ 1230 w 9584"/>
                <a:gd name="T83" fmla="*/ 3402 h 5353"/>
                <a:gd name="T84" fmla="*/ 887 w 9584"/>
                <a:gd name="T85" fmla="*/ 3817 h 5353"/>
                <a:gd name="T86" fmla="*/ 435 w 9584"/>
                <a:gd name="T87" fmla="*/ 4292 h 5353"/>
                <a:gd name="T88" fmla="*/ 115 w 9584"/>
                <a:gd name="T89" fmla="*/ 4579 h 5353"/>
                <a:gd name="T90" fmla="*/ 137 w 9584"/>
                <a:gd name="T91" fmla="*/ 4684 h 5353"/>
                <a:gd name="T92" fmla="*/ 428 w 9584"/>
                <a:gd name="T93" fmla="*/ 4730 h 5353"/>
                <a:gd name="T94" fmla="*/ 580 w 9584"/>
                <a:gd name="T95" fmla="*/ 4800 h 5353"/>
                <a:gd name="T96" fmla="*/ 688 w 9584"/>
                <a:gd name="T97" fmla="*/ 4896 h 5353"/>
                <a:gd name="T98" fmla="*/ 756 w 9584"/>
                <a:gd name="T99" fmla="*/ 5004 h 5353"/>
                <a:gd name="T100" fmla="*/ 814 w 9584"/>
                <a:gd name="T101" fmla="*/ 5199 h 5353"/>
                <a:gd name="T102" fmla="*/ 1503 w 9584"/>
                <a:gd name="T103" fmla="*/ 5299 h 5353"/>
                <a:gd name="T104" fmla="*/ 1815 w 9584"/>
                <a:gd name="T105" fmla="*/ 5093 h 5353"/>
                <a:gd name="T106" fmla="*/ 2055 w 9584"/>
                <a:gd name="T107" fmla="*/ 4875 h 5353"/>
                <a:gd name="T108" fmla="*/ 2308 w 9584"/>
                <a:gd name="T109" fmla="*/ 4566 h 5353"/>
                <a:gd name="T110" fmla="*/ 2593 w 9584"/>
                <a:gd name="T111" fmla="*/ 4142 h 5353"/>
                <a:gd name="T112" fmla="*/ 2806 w 9584"/>
                <a:gd name="T113" fmla="*/ 3684 h 5353"/>
                <a:gd name="T114" fmla="*/ 2811 w 9584"/>
                <a:gd name="T115" fmla="*/ 4034 h 5353"/>
                <a:gd name="T116" fmla="*/ 2618 w 9584"/>
                <a:gd name="T117" fmla="*/ 5029 h 5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584" h="5353">
                  <a:moveTo>
                    <a:pt x="9155" y="5352"/>
                  </a:moveTo>
                  <a:lnTo>
                    <a:pt x="9155" y="5352"/>
                  </a:lnTo>
                  <a:lnTo>
                    <a:pt x="9193" y="5325"/>
                  </a:lnTo>
                  <a:lnTo>
                    <a:pt x="9230" y="5299"/>
                  </a:lnTo>
                  <a:lnTo>
                    <a:pt x="9266" y="5271"/>
                  </a:lnTo>
                  <a:lnTo>
                    <a:pt x="9300" y="5242"/>
                  </a:lnTo>
                  <a:lnTo>
                    <a:pt x="9332" y="5212"/>
                  </a:lnTo>
                  <a:lnTo>
                    <a:pt x="9364" y="5179"/>
                  </a:lnTo>
                  <a:lnTo>
                    <a:pt x="9393" y="5144"/>
                  </a:lnTo>
                  <a:lnTo>
                    <a:pt x="9421" y="5108"/>
                  </a:lnTo>
                  <a:lnTo>
                    <a:pt x="9421" y="5108"/>
                  </a:lnTo>
                  <a:lnTo>
                    <a:pt x="9436" y="5087"/>
                  </a:lnTo>
                  <a:lnTo>
                    <a:pt x="9450" y="5065"/>
                  </a:lnTo>
                  <a:lnTo>
                    <a:pt x="9464" y="5041"/>
                  </a:lnTo>
                  <a:lnTo>
                    <a:pt x="9476" y="5019"/>
                  </a:lnTo>
                  <a:lnTo>
                    <a:pt x="9487" y="4996"/>
                  </a:lnTo>
                  <a:lnTo>
                    <a:pt x="9498" y="4971"/>
                  </a:lnTo>
                  <a:lnTo>
                    <a:pt x="9518" y="4922"/>
                  </a:lnTo>
                  <a:lnTo>
                    <a:pt x="9536" y="4872"/>
                  </a:lnTo>
                  <a:lnTo>
                    <a:pt x="9549" y="4821"/>
                  </a:lnTo>
                  <a:lnTo>
                    <a:pt x="9562" y="4770"/>
                  </a:lnTo>
                  <a:lnTo>
                    <a:pt x="9572" y="4719"/>
                  </a:lnTo>
                  <a:lnTo>
                    <a:pt x="9572" y="4719"/>
                  </a:lnTo>
                  <a:lnTo>
                    <a:pt x="9576" y="4683"/>
                  </a:lnTo>
                  <a:lnTo>
                    <a:pt x="9580" y="4647"/>
                  </a:lnTo>
                  <a:lnTo>
                    <a:pt x="9583" y="4611"/>
                  </a:lnTo>
                  <a:lnTo>
                    <a:pt x="9584" y="4574"/>
                  </a:lnTo>
                  <a:lnTo>
                    <a:pt x="9584" y="4538"/>
                  </a:lnTo>
                  <a:lnTo>
                    <a:pt x="9584" y="4502"/>
                  </a:lnTo>
                  <a:lnTo>
                    <a:pt x="9583" y="4466"/>
                  </a:lnTo>
                  <a:lnTo>
                    <a:pt x="9580" y="4430"/>
                  </a:lnTo>
                  <a:lnTo>
                    <a:pt x="9573" y="4358"/>
                  </a:lnTo>
                  <a:lnTo>
                    <a:pt x="9562" y="4286"/>
                  </a:lnTo>
                  <a:lnTo>
                    <a:pt x="9549" y="4216"/>
                  </a:lnTo>
                  <a:lnTo>
                    <a:pt x="9536" y="4145"/>
                  </a:lnTo>
                  <a:lnTo>
                    <a:pt x="9536" y="4145"/>
                  </a:lnTo>
                  <a:lnTo>
                    <a:pt x="9504" y="4002"/>
                  </a:lnTo>
                  <a:lnTo>
                    <a:pt x="9469" y="3861"/>
                  </a:lnTo>
                  <a:lnTo>
                    <a:pt x="9433" y="3720"/>
                  </a:lnTo>
                  <a:lnTo>
                    <a:pt x="9396" y="3578"/>
                  </a:lnTo>
                  <a:lnTo>
                    <a:pt x="9396" y="3578"/>
                  </a:lnTo>
                  <a:lnTo>
                    <a:pt x="9357" y="3437"/>
                  </a:lnTo>
                  <a:lnTo>
                    <a:pt x="9316" y="3296"/>
                  </a:lnTo>
                  <a:lnTo>
                    <a:pt x="9273" y="3155"/>
                  </a:lnTo>
                  <a:lnTo>
                    <a:pt x="9228" y="3015"/>
                  </a:lnTo>
                  <a:lnTo>
                    <a:pt x="9183" y="2875"/>
                  </a:lnTo>
                  <a:lnTo>
                    <a:pt x="9137" y="2735"/>
                  </a:lnTo>
                  <a:lnTo>
                    <a:pt x="9042" y="2456"/>
                  </a:lnTo>
                  <a:lnTo>
                    <a:pt x="9042" y="2456"/>
                  </a:lnTo>
                  <a:lnTo>
                    <a:pt x="8950" y="2196"/>
                  </a:lnTo>
                  <a:lnTo>
                    <a:pt x="8905" y="2064"/>
                  </a:lnTo>
                  <a:lnTo>
                    <a:pt x="8884" y="1999"/>
                  </a:lnTo>
                  <a:lnTo>
                    <a:pt x="8863" y="1933"/>
                  </a:lnTo>
                  <a:lnTo>
                    <a:pt x="8863" y="1933"/>
                  </a:lnTo>
                  <a:lnTo>
                    <a:pt x="8827" y="1809"/>
                  </a:lnTo>
                  <a:lnTo>
                    <a:pt x="8793" y="1685"/>
                  </a:lnTo>
                  <a:lnTo>
                    <a:pt x="8726" y="1435"/>
                  </a:lnTo>
                  <a:lnTo>
                    <a:pt x="8726" y="1435"/>
                  </a:lnTo>
                  <a:lnTo>
                    <a:pt x="8693" y="1318"/>
                  </a:lnTo>
                  <a:lnTo>
                    <a:pt x="8659" y="1200"/>
                  </a:lnTo>
                  <a:lnTo>
                    <a:pt x="8641" y="1142"/>
                  </a:lnTo>
                  <a:lnTo>
                    <a:pt x="8621" y="1082"/>
                  </a:lnTo>
                  <a:lnTo>
                    <a:pt x="8600" y="1024"/>
                  </a:lnTo>
                  <a:lnTo>
                    <a:pt x="8580" y="967"/>
                  </a:lnTo>
                  <a:lnTo>
                    <a:pt x="8558" y="909"/>
                  </a:lnTo>
                  <a:lnTo>
                    <a:pt x="8533" y="853"/>
                  </a:lnTo>
                  <a:lnTo>
                    <a:pt x="8508" y="797"/>
                  </a:lnTo>
                  <a:lnTo>
                    <a:pt x="8482" y="741"/>
                  </a:lnTo>
                  <a:lnTo>
                    <a:pt x="8452" y="687"/>
                  </a:lnTo>
                  <a:lnTo>
                    <a:pt x="8422" y="635"/>
                  </a:lnTo>
                  <a:lnTo>
                    <a:pt x="8390" y="582"/>
                  </a:lnTo>
                  <a:lnTo>
                    <a:pt x="8357" y="531"/>
                  </a:lnTo>
                  <a:lnTo>
                    <a:pt x="8357" y="531"/>
                  </a:lnTo>
                  <a:lnTo>
                    <a:pt x="8333" y="499"/>
                  </a:lnTo>
                  <a:lnTo>
                    <a:pt x="8307" y="468"/>
                  </a:lnTo>
                  <a:lnTo>
                    <a:pt x="8281" y="438"/>
                  </a:lnTo>
                  <a:lnTo>
                    <a:pt x="8253" y="410"/>
                  </a:lnTo>
                  <a:lnTo>
                    <a:pt x="8223" y="385"/>
                  </a:lnTo>
                  <a:lnTo>
                    <a:pt x="8192" y="362"/>
                  </a:lnTo>
                  <a:lnTo>
                    <a:pt x="8158" y="339"/>
                  </a:lnTo>
                  <a:lnTo>
                    <a:pt x="8141" y="330"/>
                  </a:lnTo>
                  <a:lnTo>
                    <a:pt x="8123" y="321"/>
                  </a:lnTo>
                  <a:lnTo>
                    <a:pt x="8123" y="321"/>
                  </a:lnTo>
                  <a:lnTo>
                    <a:pt x="8102" y="312"/>
                  </a:lnTo>
                  <a:lnTo>
                    <a:pt x="8080" y="303"/>
                  </a:lnTo>
                  <a:lnTo>
                    <a:pt x="8037" y="288"/>
                  </a:lnTo>
                  <a:lnTo>
                    <a:pt x="7993" y="276"/>
                  </a:lnTo>
                  <a:lnTo>
                    <a:pt x="7949" y="266"/>
                  </a:lnTo>
                  <a:lnTo>
                    <a:pt x="7903" y="258"/>
                  </a:lnTo>
                  <a:lnTo>
                    <a:pt x="7858" y="251"/>
                  </a:lnTo>
                  <a:lnTo>
                    <a:pt x="7812" y="245"/>
                  </a:lnTo>
                  <a:lnTo>
                    <a:pt x="7768" y="241"/>
                  </a:lnTo>
                  <a:lnTo>
                    <a:pt x="7656" y="238"/>
                  </a:lnTo>
                  <a:lnTo>
                    <a:pt x="7656" y="238"/>
                  </a:lnTo>
                  <a:lnTo>
                    <a:pt x="7627" y="238"/>
                  </a:lnTo>
                  <a:lnTo>
                    <a:pt x="7599" y="241"/>
                  </a:lnTo>
                  <a:lnTo>
                    <a:pt x="7571" y="245"/>
                  </a:lnTo>
                  <a:lnTo>
                    <a:pt x="7545" y="249"/>
                  </a:lnTo>
                  <a:lnTo>
                    <a:pt x="7517" y="255"/>
                  </a:lnTo>
                  <a:lnTo>
                    <a:pt x="7492" y="263"/>
                  </a:lnTo>
                  <a:lnTo>
                    <a:pt x="7466" y="270"/>
                  </a:lnTo>
                  <a:lnTo>
                    <a:pt x="7441" y="280"/>
                  </a:lnTo>
                  <a:lnTo>
                    <a:pt x="7391" y="299"/>
                  </a:lnTo>
                  <a:lnTo>
                    <a:pt x="7342" y="320"/>
                  </a:lnTo>
                  <a:lnTo>
                    <a:pt x="7243" y="364"/>
                  </a:lnTo>
                  <a:lnTo>
                    <a:pt x="7243" y="364"/>
                  </a:lnTo>
                  <a:lnTo>
                    <a:pt x="7198" y="387"/>
                  </a:lnTo>
                  <a:lnTo>
                    <a:pt x="7151" y="412"/>
                  </a:lnTo>
                  <a:lnTo>
                    <a:pt x="7102" y="434"/>
                  </a:lnTo>
                  <a:lnTo>
                    <a:pt x="7077" y="445"/>
                  </a:lnTo>
                  <a:lnTo>
                    <a:pt x="7053" y="454"/>
                  </a:lnTo>
                  <a:lnTo>
                    <a:pt x="7028" y="464"/>
                  </a:lnTo>
                  <a:lnTo>
                    <a:pt x="7001" y="471"/>
                  </a:lnTo>
                  <a:lnTo>
                    <a:pt x="6976" y="477"/>
                  </a:lnTo>
                  <a:lnTo>
                    <a:pt x="6952" y="481"/>
                  </a:lnTo>
                  <a:lnTo>
                    <a:pt x="6925" y="482"/>
                  </a:lnTo>
                  <a:lnTo>
                    <a:pt x="6900" y="482"/>
                  </a:lnTo>
                  <a:lnTo>
                    <a:pt x="6874" y="479"/>
                  </a:lnTo>
                  <a:lnTo>
                    <a:pt x="6848" y="472"/>
                  </a:lnTo>
                  <a:lnTo>
                    <a:pt x="6848" y="472"/>
                  </a:lnTo>
                  <a:lnTo>
                    <a:pt x="6799" y="456"/>
                  </a:lnTo>
                  <a:lnTo>
                    <a:pt x="6747" y="439"/>
                  </a:lnTo>
                  <a:lnTo>
                    <a:pt x="6694" y="423"/>
                  </a:lnTo>
                  <a:lnTo>
                    <a:pt x="6640" y="406"/>
                  </a:lnTo>
                  <a:lnTo>
                    <a:pt x="6640" y="406"/>
                  </a:lnTo>
                  <a:lnTo>
                    <a:pt x="6591" y="388"/>
                  </a:lnTo>
                  <a:lnTo>
                    <a:pt x="6545" y="370"/>
                  </a:lnTo>
                  <a:lnTo>
                    <a:pt x="6545" y="370"/>
                  </a:lnTo>
                  <a:lnTo>
                    <a:pt x="6521" y="357"/>
                  </a:lnTo>
                  <a:lnTo>
                    <a:pt x="6499" y="345"/>
                  </a:lnTo>
                  <a:lnTo>
                    <a:pt x="6478" y="330"/>
                  </a:lnTo>
                  <a:lnTo>
                    <a:pt x="6461" y="316"/>
                  </a:lnTo>
                  <a:lnTo>
                    <a:pt x="6443" y="301"/>
                  </a:lnTo>
                  <a:lnTo>
                    <a:pt x="6426" y="284"/>
                  </a:lnTo>
                  <a:lnTo>
                    <a:pt x="6394" y="251"/>
                  </a:lnTo>
                  <a:lnTo>
                    <a:pt x="6365" y="216"/>
                  </a:lnTo>
                  <a:lnTo>
                    <a:pt x="6336" y="180"/>
                  </a:lnTo>
                  <a:lnTo>
                    <a:pt x="6304" y="143"/>
                  </a:lnTo>
                  <a:lnTo>
                    <a:pt x="6288" y="125"/>
                  </a:lnTo>
                  <a:lnTo>
                    <a:pt x="6270" y="107"/>
                  </a:lnTo>
                  <a:lnTo>
                    <a:pt x="6218" y="112"/>
                  </a:lnTo>
                  <a:lnTo>
                    <a:pt x="6218" y="112"/>
                  </a:lnTo>
                  <a:lnTo>
                    <a:pt x="6149" y="96"/>
                  </a:lnTo>
                  <a:lnTo>
                    <a:pt x="6079" y="80"/>
                  </a:lnTo>
                  <a:lnTo>
                    <a:pt x="6008" y="67"/>
                  </a:lnTo>
                  <a:lnTo>
                    <a:pt x="5938" y="54"/>
                  </a:lnTo>
                  <a:lnTo>
                    <a:pt x="5867" y="43"/>
                  </a:lnTo>
                  <a:lnTo>
                    <a:pt x="5795" y="33"/>
                  </a:lnTo>
                  <a:lnTo>
                    <a:pt x="5723" y="25"/>
                  </a:lnTo>
                  <a:lnTo>
                    <a:pt x="5651" y="18"/>
                  </a:lnTo>
                  <a:lnTo>
                    <a:pt x="5579" y="13"/>
                  </a:lnTo>
                  <a:lnTo>
                    <a:pt x="5507" y="8"/>
                  </a:lnTo>
                  <a:lnTo>
                    <a:pt x="5434" y="4"/>
                  </a:lnTo>
                  <a:lnTo>
                    <a:pt x="5361" y="1"/>
                  </a:lnTo>
                  <a:lnTo>
                    <a:pt x="5287" y="0"/>
                  </a:lnTo>
                  <a:lnTo>
                    <a:pt x="5216" y="0"/>
                  </a:lnTo>
                  <a:lnTo>
                    <a:pt x="5142" y="0"/>
                  </a:lnTo>
                  <a:lnTo>
                    <a:pt x="5069" y="1"/>
                  </a:lnTo>
                  <a:lnTo>
                    <a:pt x="4994" y="4"/>
                  </a:lnTo>
                  <a:lnTo>
                    <a:pt x="4921" y="8"/>
                  </a:lnTo>
                  <a:lnTo>
                    <a:pt x="4774" y="17"/>
                  </a:lnTo>
                  <a:lnTo>
                    <a:pt x="4628" y="29"/>
                  </a:lnTo>
                  <a:lnTo>
                    <a:pt x="4481" y="44"/>
                  </a:lnTo>
                  <a:lnTo>
                    <a:pt x="4336" y="62"/>
                  </a:lnTo>
                  <a:lnTo>
                    <a:pt x="4192" y="83"/>
                  </a:lnTo>
                  <a:lnTo>
                    <a:pt x="4048" y="105"/>
                  </a:lnTo>
                  <a:lnTo>
                    <a:pt x="3906" y="129"/>
                  </a:lnTo>
                  <a:lnTo>
                    <a:pt x="3871" y="146"/>
                  </a:lnTo>
                  <a:lnTo>
                    <a:pt x="3871" y="146"/>
                  </a:lnTo>
                  <a:lnTo>
                    <a:pt x="3817" y="168"/>
                  </a:lnTo>
                  <a:lnTo>
                    <a:pt x="3763" y="187"/>
                  </a:lnTo>
                  <a:lnTo>
                    <a:pt x="3708" y="206"/>
                  </a:lnTo>
                  <a:lnTo>
                    <a:pt x="3654" y="223"/>
                  </a:lnTo>
                  <a:lnTo>
                    <a:pt x="3598" y="238"/>
                  </a:lnTo>
                  <a:lnTo>
                    <a:pt x="3542" y="252"/>
                  </a:lnTo>
                  <a:lnTo>
                    <a:pt x="3486" y="266"/>
                  </a:lnTo>
                  <a:lnTo>
                    <a:pt x="3431" y="279"/>
                  </a:lnTo>
                  <a:lnTo>
                    <a:pt x="3318" y="301"/>
                  </a:lnTo>
                  <a:lnTo>
                    <a:pt x="3206" y="320"/>
                  </a:lnTo>
                  <a:lnTo>
                    <a:pt x="2977" y="359"/>
                  </a:lnTo>
                  <a:lnTo>
                    <a:pt x="2977" y="359"/>
                  </a:lnTo>
                  <a:lnTo>
                    <a:pt x="2898" y="370"/>
                  </a:lnTo>
                  <a:lnTo>
                    <a:pt x="2857" y="375"/>
                  </a:lnTo>
                  <a:lnTo>
                    <a:pt x="2815" y="382"/>
                  </a:lnTo>
                  <a:lnTo>
                    <a:pt x="2775" y="391"/>
                  </a:lnTo>
                  <a:lnTo>
                    <a:pt x="2737" y="402"/>
                  </a:lnTo>
                  <a:lnTo>
                    <a:pt x="2717" y="409"/>
                  </a:lnTo>
                  <a:lnTo>
                    <a:pt x="2698" y="416"/>
                  </a:lnTo>
                  <a:lnTo>
                    <a:pt x="2680" y="424"/>
                  </a:lnTo>
                  <a:lnTo>
                    <a:pt x="2663" y="432"/>
                  </a:lnTo>
                  <a:lnTo>
                    <a:pt x="2663" y="432"/>
                  </a:lnTo>
                  <a:lnTo>
                    <a:pt x="2644" y="443"/>
                  </a:lnTo>
                  <a:lnTo>
                    <a:pt x="2629" y="454"/>
                  </a:lnTo>
                  <a:lnTo>
                    <a:pt x="2614" y="467"/>
                  </a:lnTo>
                  <a:lnTo>
                    <a:pt x="2601" y="479"/>
                  </a:lnTo>
                  <a:lnTo>
                    <a:pt x="2590" y="493"/>
                  </a:lnTo>
                  <a:lnTo>
                    <a:pt x="2580" y="508"/>
                  </a:lnTo>
                  <a:lnTo>
                    <a:pt x="2572" y="524"/>
                  </a:lnTo>
                  <a:lnTo>
                    <a:pt x="2564" y="540"/>
                  </a:lnTo>
                  <a:lnTo>
                    <a:pt x="2557" y="557"/>
                  </a:lnTo>
                  <a:lnTo>
                    <a:pt x="2551" y="574"/>
                  </a:lnTo>
                  <a:lnTo>
                    <a:pt x="2542" y="610"/>
                  </a:lnTo>
                  <a:lnTo>
                    <a:pt x="2525" y="686"/>
                  </a:lnTo>
                  <a:lnTo>
                    <a:pt x="2525" y="686"/>
                  </a:lnTo>
                  <a:lnTo>
                    <a:pt x="2499" y="792"/>
                  </a:lnTo>
                  <a:lnTo>
                    <a:pt x="2472" y="899"/>
                  </a:lnTo>
                  <a:lnTo>
                    <a:pt x="2445" y="1004"/>
                  </a:lnTo>
                  <a:lnTo>
                    <a:pt x="2416" y="1110"/>
                  </a:lnTo>
                  <a:lnTo>
                    <a:pt x="2384" y="1215"/>
                  </a:lnTo>
                  <a:lnTo>
                    <a:pt x="2367" y="1266"/>
                  </a:lnTo>
                  <a:lnTo>
                    <a:pt x="2349" y="1318"/>
                  </a:lnTo>
                  <a:lnTo>
                    <a:pt x="2330" y="1370"/>
                  </a:lnTo>
                  <a:lnTo>
                    <a:pt x="2311" y="1421"/>
                  </a:lnTo>
                  <a:lnTo>
                    <a:pt x="2290" y="1471"/>
                  </a:lnTo>
                  <a:lnTo>
                    <a:pt x="2268" y="1523"/>
                  </a:lnTo>
                  <a:lnTo>
                    <a:pt x="2268" y="1523"/>
                  </a:lnTo>
                  <a:lnTo>
                    <a:pt x="2189" y="1693"/>
                  </a:lnTo>
                  <a:lnTo>
                    <a:pt x="2111" y="1863"/>
                  </a:lnTo>
                  <a:lnTo>
                    <a:pt x="2034" y="2034"/>
                  </a:lnTo>
                  <a:lnTo>
                    <a:pt x="1995" y="2120"/>
                  </a:lnTo>
                  <a:lnTo>
                    <a:pt x="1958" y="2204"/>
                  </a:lnTo>
                  <a:lnTo>
                    <a:pt x="1958" y="2204"/>
                  </a:lnTo>
                  <a:lnTo>
                    <a:pt x="1950" y="2229"/>
                  </a:lnTo>
                  <a:lnTo>
                    <a:pt x="1938" y="2254"/>
                  </a:lnTo>
                  <a:lnTo>
                    <a:pt x="1927" y="2278"/>
                  </a:lnTo>
                  <a:lnTo>
                    <a:pt x="1918" y="2303"/>
                  </a:lnTo>
                  <a:lnTo>
                    <a:pt x="1878" y="2388"/>
                  </a:lnTo>
                  <a:lnTo>
                    <a:pt x="1878" y="2388"/>
                  </a:lnTo>
                  <a:lnTo>
                    <a:pt x="1873" y="2412"/>
                  </a:lnTo>
                  <a:lnTo>
                    <a:pt x="1868" y="2434"/>
                  </a:lnTo>
                  <a:lnTo>
                    <a:pt x="1861" y="2456"/>
                  </a:lnTo>
                  <a:lnTo>
                    <a:pt x="1853" y="2477"/>
                  </a:lnTo>
                  <a:lnTo>
                    <a:pt x="1844" y="2498"/>
                  </a:lnTo>
                  <a:lnTo>
                    <a:pt x="1835" y="2517"/>
                  </a:lnTo>
                  <a:lnTo>
                    <a:pt x="1825" y="2538"/>
                  </a:lnTo>
                  <a:lnTo>
                    <a:pt x="1814" y="2556"/>
                  </a:lnTo>
                  <a:lnTo>
                    <a:pt x="1790" y="2595"/>
                  </a:lnTo>
                  <a:lnTo>
                    <a:pt x="1764" y="2631"/>
                  </a:lnTo>
                  <a:lnTo>
                    <a:pt x="1737" y="2667"/>
                  </a:lnTo>
                  <a:lnTo>
                    <a:pt x="1706" y="2704"/>
                  </a:lnTo>
                  <a:lnTo>
                    <a:pt x="1706" y="2704"/>
                  </a:lnTo>
                  <a:lnTo>
                    <a:pt x="1687" y="2729"/>
                  </a:lnTo>
                  <a:lnTo>
                    <a:pt x="1667" y="2757"/>
                  </a:lnTo>
                  <a:lnTo>
                    <a:pt x="1630" y="2811"/>
                  </a:lnTo>
                  <a:lnTo>
                    <a:pt x="1594" y="2868"/>
                  </a:lnTo>
                  <a:lnTo>
                    <a:pt x="1558" y="2926"/>
                  </a:lnTo>
                  <a:lnTo>
                    <a:pt x="1489" y="3042"/>
                  </a:lnTo>
                  <a:lnTo>
                    <a:pt x="1452" y="3100"/>
                  </a:lnTo>
                  <a:lnTo>
                    <a:pt x="1414" y="3157"/>
                  </a:lnTo>
                  <a:lnTo>
                    <a:pt x="1414" y="3157"/>
                  </a:lnTo>
                  <a:lnTo>
                    <a:pt x="1323" y="3279"/>
                  </a:lnTo>
                  <a:lnTo>
                    <a:pt x="1230" y="3402"/>
                  </a:lnTo>
                  <a:lnTo>
                    <a:pt x="1230" y="3402"/>
                  </a:lnTo>
                  <a:lnTo>
                    <a:pt x="1135" y="3523"/>
                  </a:lnTo>
                  <a:lnTo>
                    <a:pt x="1038" y="3642"/>
                  </a:lnTo>
                  <a:lnTo>
                    <a:pt x="988" y="3702"/>
                  </a:lnTo>
                  <a:lnTo>
                    <a:pt x="938" y="3760"/>
                  </a:lnTo>
                  <a:lnTo>
                    <a:pt x="887" y="3817"/>
                  </a:lnTo>
                  <a:lnTo>
                    <a:pt x="836" y="3874"/>
                  </a:lnTo>
                  <a:lnTo>
                    <a:pt x="836" y="3874"/>
                  </a:lnTo>
                  <a:lnTo>
                    <a:pt x="736" y="3982"/>
                  </a:lnTo>
                  <a:lnTo>
                    <a:pt x="637" y="4087"/>
                  </a:lnTo>
                  <a:lnTo>
                    <a:pt x="536" y="4191"/>
                  </a:lnTo>
                  <a:lnTo>
                    <a:pt x="435" y="4292"/>
                  </a:lnTo>
                  <a:lnTo>
                    <a:pt x="384" y="4340"/>
                  </a:lnTo>
                  <a:lnTo>
                    <a:pt x="332" y="4390"/>
                  </a:lnTo>
                  <a:lnTo>
                    <a:pt x="280" y="4437"/>
                  </a:lnTo>
                  <a:lnTo>
                    <a:pt x="226" y="4486"/>
                  </a:lnTo>
                  <a:lnTo>
                    <a:pt x="171" y="4533"/>
                  </a:lnTo>
                  <a:lnTo>
                    <a:pt x="115" y="4579"/>
                  </a:lnTo>
                  <a:lnTo>
                    <a:pt x="59" y="4626"/>
                  </a:lnTo>
                  <a:lnTo>
                    <a:pt x="0" y="4670"/>
                  </a:lnTo>
                  <a:lnTo>
                    <a:pt x="41" y="4683"/>
                  </a:lnTo>
                  <a:lnTo>
                    <a:pt x="41" y="4683"/>
                  </a:lnTo>
                  <a:lnTo>
                    <a:pt x="88" y="4683"/>
                  </a:lnTo>
                  <a:lnTo>
                    <a:pt x="137" y="4684"/>
                  </a:lnTo>
                  <a:lnTo>
                    <a:pt x="186" y="4687"/>
                  </a:lnTo>
                  <a:lnTo>
                    <a:pt x="236" y="4691"/>
                  </a:lnTo>
                  <a:lnTo>
                    <a:pt x="284" y="4698"/>
                  </a:lnTo>
                  <a:lnTo>
                    <a:pt x="332" y="4706"/>
                  </a:lnTo>
                  <a:lnTo>
                    <a:pt x="381" y="4717"/>
                  </a:lnTo>
                  <a:lnTo>
                    <a:pt x="428" y="4730"/>
                  </a:lnTo>
                  <a:lnTo>
                    <a:pt x="474" y="4746"/>
                  </a:lnTo>
                  <a:lnTo>
                    <a:pt x="496" y="4755"/>
                  </a:lnTo>
                  <a:lnTo>
                    <a:pt x="518" y="4766"/>
                  </a:lnTo>
                  <a:lnTo>
                    <a:pt x="539" y="4775"/>
                  </a:lnTo>
                  <a:lnTo>
                    <a:pt x="561" y="4788"/>
                  </a:lnTo>
                  <a:lnTo>
                    <a:pt x="580" y="4800"/>
                  </a:lnTo>
                  <a:lnTo>
                    <a:pt x="599" y="4814"/>
                  </a:lnTo>
                  <a:lnTo>
                    <a:pt x="619" y="4828"/>
                  </a:lnTo>
                  <a:lnTo>
                    <a:pt x="638" y="4843"/>
                  </a:lnTo>
                  <a:lnTo>
                    <a:pt x="655" y="4860"/>
                  </a:lnTo>
                  <a:lnTo>
                    <a:pt x="673" y="4878"/>
                  </a:lnTo>
                  <a:lnTo>
                    <a:pt x="688" y="4896"/>
                  </a:lnTo>
                  <a:lnTo>
                    <a:pt x="703" y="4915"/>
                  </a:lnTo>
                  <a:lnTo>
                    <a:pt x="718" y="4936"/>
                  </a:lnTo>
                  <a:lnTo>
                    <a:pt x="732" y="4958"/>
                  </a:lnTo>
                  <a:lnTo>
                    <a:pt x="732" y="4958"/>
                  </a:lnTo>
                  <a:lnTo>
                    <a:pt x="745" y="4980"/>
                  </a:lnTo>
                  <a:lnTo>
                    <a:pt x="756" y="5004"/>
                  </a:lnTo>
                  <a:lnTo>
                    <a:pt x="765" y="5028"/>
                  </a:lnTo>
                  <a:lnTo>
                    <a:pt x="775" y="5051"/>
                  </a:lnTo>
                  <a:lnTo>
                    <a:pt x="783" y="5075"/>
                  </a:lnTo>
                  <a:lnTo>
                    <a:pt x="792" y="5100"/>
                  </a:lnTo>
                  <a:lnTo>
                    <a:pt x="804" y="5149"/>
                  </a:lnTo>
                  <a:lnTo>
                    <a:pt x="814" y="5199"/>
                  </a:lnTo>
                  <a:lnTo>
                    <a:pt x="821" y="5251"/>
                  </a:lnTo>
                  <a:lnTo>
                    <a:pt x="826" y="5302"/>
                  </a:lnTo>
                  <a:lnTo>
                    <a:pt x="830" y="5353"/>
                  </a:lnTo>
                  <a:lnTo>
                    <a:pt x="1409" y="5352"/>
                  </a:lnTo>
                  <a:lnTo>
                    <a:pt x="1409" y="5352"/>
                  </a:lnTo>
                  <a:lnTo>
                    <a:pt x="1503" y="5299"/>
                  </a:lnTo>
                  <a:lnTo>
                    <a:pt x="1595" y="5244"/>
                  </a:lnTo>
                  <a:lnTo>
                    <a:pt x="1641" y="5215"/>
                  </a:lnTo>
                  <a:lnTo>
                    <a:pt x="1685" y="5185"/>
                  </a:lnTo>
                  <a:lnTo>
                    <a:pt x="1730" y="5155"/>
                  </a:lnTo>
                  <a:lnTo>
                    <a:pt x="1772" y="5124"/>
                  </a:lnTo>
                  <a:lnTo>
                    <a:pt x="1815" y="5093"/>
                  </a:lnTo>
                  <a:lnTo>
                    <a:pt x="1858" y="5059"/>
                  </a:lnTo>
                  <a:lnTo>
                    <a:pt x="1900" y="5025"/>
                  </a:lnTo>
                  <a:lnTo>
                    <a:pt x="1940" y="4990"/>
                  </a:lnTo>
                  <a:lnTo>
                    <a:pt x="1979" y="4953"/>
                  </a:lnTo>
                  <a:lnTo>
                    <a:pt x="2017" y="4915"/>
                  </a:lnTo>
                  <a:lnTo>
                    <a:pt x="2055" y="4875"/>
                  </a:lnTo>
                  <a:lnTo>
                    <a:pt x="2091" y="4834"/>
                  </a:lnTo>
                  <a:lnTo>
                    <a:pt x="2091" y="4834"/>
                  </a:lnTo>
                  <a:lnTo>
                    <a:pt x="2146" y="4767"/>
                  </a:lnTo>
                  <a:lnTo>
                    <a:pt x="2201" y="4701"/>
                  </a:lnTo>
                  <a:lnTo>
                    <a:pt x="2255" y="4634"/>
                  </a:lnTo>
                  <a:lnTo>
                    <a:pt x="2308" y="4566"/>
                  </a:lnTo>
                  <a:lnTo>
                    <a:pt x="2359" y="4497"/>
                  </a:lnTo>
                  <a:lnTo>
                    <a:pt x="2409" y="4428"/>
                  </a:lnTo>
                  <a:lnTo>
                    <a:pt x="2459" y="4358"/>
                  </a:lnTo>
                  <a:lnTo>
                    <a:pt x="2504" y="4286"/>
                  </a:lnTo>
                  <a:lnTo>
                    <a:pt x="2550" y="4216"/>
                  </a:lnTo>
                  <a:lnTo>
                    <a:pt x="2593" y="4142"/>
                  </a:lnTo>
                  <a:lnTo>
                    <a:pt x="2634" y="4069"/>
                  </a:lnTo>
                  <a:lnTo>
                    <a:pt x="2673" y="3994"/>
                  </a:lnTo>
                  <a:lnTo>
                    <a:pt x="2710" y="3919"/>
                  </a:lnTo>
                  <a:lnTo>
                    <a:pt x="2745" y="3842"/>
                  </a:lnTo>
                  <a:lnTo>
                    <a:pt x="2777" y="3764"/>
                  </a:lnTo>
                  <a:lnTo>
                    <a:pt x="2806" y="3684"/>
                  </a:lnTo>
                  <a:lnTo>
                    <a:pt x="2883" y="3560"/>
                  </a:lnTo>
                  <a:lnTo>
                    <a:pt x="2883" y="3560"/>
                  </a:lnTo>
                  <a:lnTo>
                    <a:pt x="2869" y="3677"/>
                  </a:lnTo>
                  <a:lnTo>
                    <a:pt x="2854" y="3795"/>
                  </a:lnTo>
                  <a:lnTo>
                    <a:pt x="2835" y="3912"/>
                  </a:lnTo>
                  <a:lnTo>
                    <a:pt x="2811" y="4034"/>
                  </a:lnTo>
                  <a:lnTo>
                    <a:pt x="2811" y="4034"/>
                  </a:lnTo>
                  <a:lnTo>
                    <a:pt x="2749" y="4371"/>
                  </a:lnTo>
                  <a:lnTo>
                    <a:pt x="2719" y="4537"/>
                  </a:lnTo>
                  <a:lnTo>
                    <a:pt x="2687" y="4702"/>
                  </a:lnTo>
                  <a:lnTo>
                    <a:pt x="2654" y="4865"/>
                  </a:lnTo>
                  <a:lnTo>
                    <a:pt x="2618" y="5029"/>
                  </a:lnTo>
                  <a:lnTo>
                    <a:pt x="2598" y="5109"/>
                  </a:lnTo>
                  <a:lnTo>
                    <a:pt x="2579" y="5191"/>
                  </a:lnTo>
                  <a:lnTo>
                    <a:pt x="2558" y="5271"/>
                  </a:lnTo>
                  <a:lnTo>
                    <a:pt x="2536" y="5353"/>
                  </a:lnTo>
                  <a:lnTo>
                    <a:pt x="9155" y="5352"/>
                  </a:lnTo>
                  <a:close/>
                </a:path>
              </a:pathLst>
            </a:custGeom>
            <a:solidFill>
              <a:srgbClr val="F7C2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10B59C53-4739-11F1-6A91-AA9B177E0B2C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8" y="2527"/>
              <a:ext cx="3195" cy="1785"/>
            </a:xfrm>
            <a:custGeom>
              <a:avLst/>
              <a:gdLst>
                <a:gd name="T0" fmla="*/ 9300 w 9584"/>
                <a:gd name="T1" fmla="*/ 5242 h 5353"/>
                <a:gd name="T2" fmla="*/ 9436 w 9584"/>
                <a:gd name="T3" fmla="*/ 5087 h 5353"/>
                <a:gd name="T4" fmla="*/ 9518 w 9584"/>
                <a:gd name="T5" fmla="*/ 4922 h 5353"/>
                <a:gd name="T6" fmla="*/ 9576 w 9584"/>
                <a:gd name="T7" fmla="*/ 4683 h 5353"/>
                <a:gd name="T8" fmla="*/ 9583 w 9584"/>
                <a:gd name="T9" fmla="*/ 4466 h 5353"/>
                <a:gd name="T10" fmla="*/ 9536 w 9584"/>
                <a:gd name="T11" fmla="*/ 4145 h 5353"/>
                <a:gd name="T12" fmla="*/ 9357 w 9584"/>
                <a:gd name="T13" fmla="*/ 3437 h 5353"/>
                <a:gd name="T14" fmla="*/ 9042 w 9584"/>
                <a:gd name="T15" fmla="*/ 2456 h 5353"/>
                <a:gd name="T16" fmla="*/ 8863 w 9584"/>
                <a:gd name="T17" fmla="*/ 1933 h 5353"/>
                <a:gd name="T18" fmla="*/ 8659 w 9584"/>
                <a:gd name="T19" fmla="*/ 1200 h 5353"/>
                <a:gd name="T20" fmla="*/ 8533 w 9584"/>
                <a:gd name="T21" fmla="*/ 853 h 5353"/>
                <a:gd name="T22" fmla="*/ 8357 w 9584"/>
                <a:gd name="T23" fmla="*/ 531 h 5353"/>
                <a:gd name="T24" fmla="*/ 8223 w 9584"/>
                <a:gd name="T25" fmla="*/ 385 h 5353"/>
                <a:gd name="T26" fmla="*/ 8102 w 9584"/>
                <a:gd name="T27" fmla="*/ 312 h 5353"/>
                <a:gd name="T28" fmla="*/ 7858 w 9584"/>
                <a:gd name="T29" fmla="*/ 251 h 5353"/>
                <a:gd name="T30" fmla="*/ 7599 w 9584"/>
                <a:gd name="T31" fmla="*/ 241 h 5353"/>
                <a:gd name="T32" fmla="*/ 7441 w 9584"/>
                <a:gd name="T33" fmla="*/ 280 h 5353"/>
                <a:gd name="T34" fmla="*/ 7151 w 9584"/>
                <a:gd name="T35" fmla="*/ 412 h 5353"/>
                <a:gd name="T36" fmla="*/ 6976 w 9584"/>
                <a:gd name="T37" fmla="*/ 477 h 5353"/>
                <a:gd name="T38" fmla="*/ 6848 w 9584"/>
                <a:gd name="T39" fmla="*/ 472 h 5353"/>
                <a:gd name="T40" fmla="*/ 6591 w 9584"/>
                <a:gd name="T41" fmla="*/ 388 h 5353"/>
                <a:gd name="T42" fmla="*/ 6461 w 9584"/>
                <a:gd name="T43" fmla="*/ 316 h 5353"/>
                <a:gd name="T44" fmla="*/ 6304 w 9584"/>
                <a:gd name="T45" fmla="*/ 143 h 5353"/>
                <a:gd name="T46" fmla="*/ 6079 w 9584"/>
                <a:gd name="T47" fmla="*/ 80 h 5353"/>
                <a:gd name="T48" fmla="*/ 5651 w 9584"/>
                <a:gd name="T49" fmla="*/ 18 h 5353"/>
                <a:gd name="T50" fmla="*/ 5216 w 9584"/>
                <a:gd name="T51" fmla="*/ 0 h 5353"/>
                <a:gd name="T52" fmla="*/ 4628 w 9584"/>
                <a:gd name="T53" fmla="*/ 29 h 5353"/>
                <a:gd name="T54" fmla="*/ 3871 w 9584"/>
                <a:gd name="T55" fmla="*/ 146 h 5353"/>
                <a:gd name="T56" fmla="*/ 3598 w 9584"/>
                <a:gd name="T57" fmla="*/ 238 h 5353"/>
                <a:gd name="T58" fmla="*/ 2977 w 9584"/>
                <a:gd name="T59" fmla="*/ 359 h 5353"/>
                <a:gd name="T60" fmla="*/ 2737 w 9584"/>
                <a:gd name="T61" fmla="*/ 402 h 5353"/>
                <a:gd name="T62" fmla="*/ 2644 w 9584"/>
                <a:gd name="T63" fmla="*/ 443 h 5353"/>
                <a:gd name="T64" fmla="*/ 2572 w 9584"/>
                <a:gd name="T65" fmla="*/ 524 h 5353"/>
                <a:gd name="T66" fmla="*/ 2525 w 9584"/>
                <a:gd name="T67" fmla="*/ 686 h 5353"/>
                <a:gd name="T68" fmla="*/ 2367 w 9584"/>
                <a:gd name="T69" fmla="*/ 1266 h 5353"/>
                <a:gd name="T70" fmla="*/ 2268 w 9584"/>
                <a:gd name="T71" fmla="*/ 1523 h 5353"/>
                <a:gd name="T72" fmla="*/ 1958 w 9584"/>
                <a:gd name="T73" fmla="*/ 2204 h 5353"/>
                <a:gd name="T74" fmla="*/ 1878 w 9584"/>
                <a:gd name="T75" fmla="*/ 2388 h 5353"/>
                <a:gd name="T76" fmla="*/ 1835 w 9584"/>
                <a:gd name="T77" fmla="*/ 2517 h 5353"/>
                <a:gd name="T78" fmla="*/ 1706 w 9584"/>
                <a:gd name="T79" fmla="*/ 2704 h 5353"/>
                <a:gd name="T80" fmla="*/ 1558 w 9584"/>
                <a:gd name="T81" fmla="*/ 2926 h 5353"/>
                <a:gd name="T82" fmla="*/ 1230 w 9584"/>
                <a:gd name="T83" fmla="*/ 3402 h 5353"/>
                <a:gd name="T84" fmla="*/ 887 w 9584"/>
                <a:gd name="T85" fmla="*/ 3817 h 5353"/>
                <a:gd name="T86" fmla="*/ 435 w 9584"/>
                <a:gd name="T87" fmla="*/ 4292 h 5353"/>
                <a:gd name="T88" fmla="*/ 115 w 9584"/>
                <a:gd name="T89" fmla="*/ 4579 h 5353"/>
                <a:gd name="T90" fmla="*/ 137 w 9584"/>
                <a:gd name="T91" fmla="*/ 4684 h 5353"/>
                <a:gd name="T92" fmla="*/ 428 w 9584"/>
                <a:gd name="T93" fmla="*/ 4730 h 5353"/>
                <a:gd name="T94" fmla="*/ 580 w 9584"/>
                <a:gd name="T95" fmla="*/ 4800 h 5353"/>
                <a:gd name="T96" fmla="*/ 688 w 9584"/>
                <a:gd name="T97" fmla="*/ 4896 h 5353"/>
                <a:gd name="T98" fmla="*/ 756 w 9584"/>
                <a:gd name="T99" fmla="*/ 5004 h 5353"/>
                <a:gd name="T100" fmla="*/ 814 w 9584"/>
                <a:gd name="T101" fmla="*/ 5199 h 5353"/>
                <a:gd name="T102" fmla="*/ 1503 w 9584"/>
                <a:gd name="T103" fmla="*/ 5299 h 5353"/>
                <a:gd name="T104" fmla="*/ 1815 w 9584"/>
                <a:gd name="T105" fmla="*/ 5093 h 5353"/>
                <a:gd name="T106" fmla="*/ 2055 w 9584"/>
                <a:gd name="T107" fmla="*/ 4875 h 5353"/>
                <a:gd name="T108" fmla="*/ 2308 w 9584"/>
                <a:gd name="T109" fmla="*/ 4566 h 5353"/>
                <a:gd name="T110" fmla="*/ 2593 w 9584"/>
                <a:gd name="T111" fmla="*/ 4142 h 5353"/>
                <a:gd name="T112" fmla="*/ 2806 w 9584"/>
                <a:gd name="T113" fmla="*/ 3684 h 5353"/>
                <a:gd name="T114" fmla="*/ 2811 w 9584"/>
                <a:gd name="T115" fmla="*/ 4034 h 5353"/>
                <a:gd name="T116" fmla="*/ 2618 w 9584"/>
                <a:gd name="T117" fmla="*/ 5029 h 5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584" h="5353">
                  <a:moveTo>
                    <a:pt x="9155" y="5352"/>
                  </a:moveTo>
                  <a:lnTo>
                    <a:pt x="9155" y="5352"/>
                  </a:lnTo>
                  <a:lnTo>
                    <a:pt x="9193" y="5325"/>
                  </a:lnTo>
                  <a:lnTo>
                    <a:pt x="9230" y="5299"/>
                  </a:lnTo>
                  <a:lnTo>
                    <a:pt x="9266" y="5271"/>
                  </a:lnTo>
                  <a:lnTo>
                    <a:pt x="9300" y="5242"/>
                  </a:lnTo>
                  <a:lnTo>
                    <a:pt x="9332" y="5212"/>
                  </a:lnTo>
                  <a:lnTo>
                    <a:pt x="9364" y="5179"/>
                  </a:lnTo>
                  <a:lnTo>
                    <a:pt x="9393" y="5144"/>
                  </a:lnTo>
                  <a:lnTo>
                    <a:pt x="9421" y="5108"/>
                  </a:lnTo>
                  <a:lnTo>
                    <a:pt x="9421" y="5108"/>
                  </a:lnTo>
                  <a:lnTo>
                    <a:pt x="9436" y="5087"/>
                  </a:lnTo>
                  <a:lnTo>
                    <a:pt x="9450" y="5065"/>
                  </a:lnTo>
                  <a:lnTo>
                    <a:pt x="9464" y="5041"/>
                  </a:lnTo>
                  <a:lnTo>
                    <a:pt x="9476" y="5019"/>
                  </a:lnTo>
                  <a:lnTo>
                    <a:pt x="9487" y="4996"/>
                  </a:lnTo>
                  <a:lnTo>
                    <a:pt x="9498" y="4971"/>
                  </a:lnTo>
                  <a:lnTo>
                    <a:pt x="9518" y="4922"/>
                  </a:lnTo>
                  <a:lnTo>
                    <a:pt x="9536" y="4872"/>
                  </a:lnTo>
                  <a:lnTo>
                    <a:pt x="9549" y="4821"/>
                  </a:lnTo>
                  <a:lnTo>
                    <a:pt x="9562" y="4770"/>
                  </a:lnTo>
                  <a:lnTo>
                    <a:pt x="9572" y="4719"/>
                  </a:lnTo>
                  <a:lnTo>
                    <a:pt x="9572" y="4719"/>
                  </a:lnTo>
                  <a:lnTo>
                    <a:pt x="9576" y="4683"/>
                  </a:lnTo>
                  <a:lnTo>
                    <a:pt x="9580" y="4647"/>
                  </a:lnTo>
                  <a:lnTo>
                    <a:pt x="9583" y="4611"/>
                  </a:lnTo>
                  <a:lnTo>
                    <a:pt x="9584" y="4574"/>
                  </a:lnTo>
                  <a:lnTo>
                    <a:pt x="9584" y="4538"/>
                  </a:lnTo>
                  <a:lnTo>
                    <a:pt x="9584" y="4502"/>
                  </a:lnTo>
                  <a:lnTo>
                    <a:pt x="9583" y="4466"/>
                  </a:lnTo>
                  <a:lnTo>
                    <a:pt x="9580" y="4430"/>
                  </a:lnTo>
                  <a:lnTo>
                    <a:pt x="9573" y="4358"/>
                  </a:lnTo>
                  <a:lnTo>
                    <a:pt x="9562" y="4286"/>
                  </a:lnTo>
                  <a:lnTo>
                    <a:pt x="9549" y="4216"/>
                  </a:lnTo>
                  <a:lnTo>
                    <a:pt x="9536" y="4145"/>
                  </a:lnTo>
                  <a:lnTo>
                    <a:pt x="9536" y="4145"/>
                  </a:lnTo>
                  <a:lnTo>
                    <a:pt x="9504" y="4002"/>
                  </a:lnTo>
                  <a:lnTo>
                    <a:pt x="9469" y="3861"/>
                  </a:lnTo>
                  <a:lnTo>
                    <a:pt x="9433" y="3720"/>
                  </a:lnTo>
                  <a:lnTo>
                    <a:pt x="9396" y="3578"/>
                  </a:lnTo>
                  <a:lnTo>
                    <a:pt x="9396" y="3578"/>
                  </a:lnTo>
                  <a:lnTo>
                    <a:pt x="9357" y="3437"/>
                  </a:lnTo>
                  <a:lnTo>
                    <a:pt x="9316" y="3296"/>
                  </a:lnTo>
                  <a:lnTo>
                    <a:pt x="9273" y="3155"/>
                  </a:lnTo>
                  <a:lnTo>
                    <a:pt x="9228" y="3015"/>
                  </a:lnTo>
                  <a:lnTo>
                    <a:pt x="9183" y="2875"/>
                  </a:lnTo>
                  <a:lnTo>
                    <a:pt x="9137" y="2735"/>
                  </a:lnTo>
                  <a:lnTo>
                    <a:pt x="9042" y="2456"/>
                  </a:lnTo>
                  <a:lnTo>
                    <a:pt x="9042" y="2456"/>
                  </a:lnTo>
                  <a:lnTo>
                    <a:pt x="8950" y="2196"/>
                  </a:lnTo>
                  <a:lnTo>
                    <a:pt x="8905" y="2064"/>
                  </a:lnTo>
                  <a:lnTo>
                    <a:pt x="8884" y="1999"/>
                  </a:lnTo>
                  <a:lnTo>
                    <a:pt x="8863" y="1933"/>
                  </a:lnTo>
                  <a:lnTo>
                    <a:pt x="8863" y="1933"/>
                  </a:lnTo>
                  <a:lnTo>
                    <a:pt x="8827" y="1809"/>
                  </a:lnTo>
                  <a:lnTo>
                    <a:pt x="8793" y="1685"/>
                  </a:lnTo>
                  <a:lnTo>
                    <a:pt x="8726" y="1435"/>
                  </a:lnTo>
                  <a:lnTo>
                    <a:pt x="8726" y="1435"/>
                  </a:lnTo>
                  <a:lnTo>
                    <a:pt x="8693" y="1318"/>
                  </a:lnTo>
                  <a:lnTo>
                    <a:pt x="8659" y="1200"/>
                  </a:lnTo>
                  <a:lnTo>
                    <a:pt x="8641" y="1142"/>
                  </a:lnTo>
                  <a:lnTo>
                    <a:pt x="8621" y="1082"/>
                  </a:lnTo>
                  <a:lnTo>
                    <a:pt x="8600" y="1024"/>
                  </a:lnTo>
                  <a:lnTo>
                    <a:pt x="8580" y="967"/>
                  </a:lnTo>
                  <a:lnTo>
                    <a:pt x="8558" y="909"/>
                  </a:lnTo>
                  <a:lnTo>
                    <a:pt x="8533" y="853"/>
                  </a:lnTo>
                  <a:lnTo>
                    <a:pt x="8508" y="797"/>
                  </a:lnTo>
                  <a:lnTo>
                    <a:pt x="8482" y="741"/>
                  </a:lnTo>
                  <a:lnTo>
                    <a:pt x="8452" y="687"/>
                  </a:lnTo>
                  <a:lnTo>
                    <a:pt x="8422" y="635"/>
                  </a:lnTo>
                  <a:lnTo>
                    <a:pt x="8390" y="582"/>
                  </a:lnTo>
                  <a:lnTo>
                    <a:pt x="8357" y="531"/>
                  </a:lnTo>
                  <a:lnTo>
                    <a:pt x="8357" y="531"/>
                  </a:lnTo>
                  <a:lnTo>
                    <a:pt x="8333" y="499"/>
                  </a:lnTo>
                  <a:lnTo>
                    <a:pt x="8307" y="468"/>
                  </a:lnTo>
                  <a:lnTo>
                    <a:pt x="8281" y="438"/>
                  </a:lnTo>
                  <a:lnTo>
                    <a:pt x="8253" y="410"/>
                  </a:lnTo>
                  <a:lnTo>
                    <a:pt x="8223" y="385"/>
                  </a:lnTo>
                  <a:lnTo>
                    <a:pt x="8192" y="362"/>
                  </a:lnTo>
                  <a:lnTo>
                    <a:pt x="8158" y="339"/>
                  </a:lnTo>
                  <a:lnTo>
                    <a:pt x="8141" y="330"/>
                  </a:lnTo>
                  <a:lnTo>
                    <a:pt x="8123" y="321"/>
                  </a:lnTo>
                  <a:lnTo>
                    <a:pt x="8123" y="321"/>
                  </a:lnTo>
                  <a:lnTo>
                    <a:pt x="8102" y="312"/>
                  </a:lnTo>
                  <a:lnTo>
                    <a:pt x="8080" y="303"/>
                  </a:lnTo>
                  <a:lnTo>
                    <a:pt x="8037" y="288"/>
                  </a:lnTo>
                  <a:lnTo>
                    <a:pt x="7993" y="276"/>
                  </a:lnTo>
                  <a:lnTo>
                    <a:pt x="7949" y="266"/>
                  </a:lnTo>
                  <a:lnTo>
                    <a:pt x="7903" y="258"/>
                  </a:lnTo>
                  <a:lnTo>
                    <a:pt x="7858" y="251"/>
                  </a:lnTo>
                  <a:lnTo>
                    <a:pt x="7812" y="245"/>
                  </a:lnTo>
                  <a:lnTo>
                    <a:pt x="7768" y="241"/>
                  </a:lnTo>
                  <a:lnTo>
                    <a:pt x="7656" y="238"/>
                  </a:lnTo>
                  <a:lnTo>
                    <a:pt x="7656" y="238"/>
                  </a:lnTo>
                  <a:lnTo>
                    <a:pt x="7627" y="238"/>
                  </a:lnTo>
                  <a:lnTo>
                    <a:pt x="7599" y="241"/>
                  </a:lnTo>
                  <a:lnTo>
                    <a:pt x="7571" y="245"/>
                  </a:lnTo>
                  <a:lnTo>
                    <a:pt x="7545" y="249"/>
                  </a:lnTo>
                  <a:lnTo>
                    <a:pt x="7517" y="255"/>
                  </a:lnTo>
                  <a:lnTo>
                    <a:pt x="7492" y="263"/>
                  </a:lnTo>
                  <a:lnTo>
                    <a:pt x="7466" y="270"/>
                  </a:lnTo>
                  <a:lnTo>
                    <a:pt x="7441" y="280"/>
                  </a:lnTo>
                  <a:lnTo>
                    <a:pt x="7391" y="299"/>
                  </a:lnTo>
                  <a:lnTo>
                    <a:pt x="7342" y="320"/>
                  </a:lnTo>
                  <a:lnTo>
                    <a:pt x="7243" y="364"/>
                  </a:lnTo>
                  <a:lnTo>
                    <a:pt x="7243" y="364"/>
                  </a:lnTo>
                  <a:lnTo>
                    <a:pt x="7198" y="387"/>
                  </a:lnTo>
                  <a:lnTo>
                    <a:pt x="7151" y="412"/>
                  </a:lnTo>
                  <a:lnTo>
                    <a:pt x="7102" y="434"/>
                  </a:lnTo>
                  <a:lnTo>
                    <a:pt x="7077" y="445"/>
                  </a:lnTo>
                  <a:lnTo>
                    <a:pt x="7053" y="454"/>
                  </a:lnTo>
                  <a:lnTo>
                    <a:pt x="7028" y="464"/>
                  </a:lnTo>
                  <a:lnTo>
                    <a:pt x="7001" y="471"/>
                  </a:lnTo>
                  <a:lnTo>
                    <a:pt x="6976" y="477"/>
                  </a:lnTo>
                  <a:lnTo>
                    <a:pt x="6952" y="481"/>
                  </a:lnTo>
                  <a:lnTo>
                    <a:pt x="6925" y="482"/>
                  </a:lnTo>
                  <a:lnTo>
                    <a:pt x="6900" y="482"/>
                  </a:lnTo>
                  <a:lnTo>
                    <a:pt x="6874" y="479"/>
                  </a:lnTo>
                  <a:lnTo>
                    <a:pt x="6848" y="472"/>
                  </a:lnTo>
                  <a:lnTo>
                    <a:pt x="6848" y="472"/>
                  </a:lnTo>
                  <a:lnTo>
                    <a:pt x="6799" y="456"/>
                  </a:lnTo>
                  <a:lnTo>
                    <a:pt x="6747" y="439"/>
                  </a:lnTo>
                  <a:lnTo>
                    <a:pt x="6694" y="423"/>
                  </a:lnTo>
                  <a:lnTo>
                    <a:pt x="6640" y="406"/>
                  </a:lnTo>
                  <a:lnTo>
                    <a:pt x="6640" y="406"/>
                  </a:lnTo>
                  <a:lnTo>
                    <a:pt x="6591" y="388"/>
                  </a:lnTo>
                  <a:lnTo>
                    <a:pt x="6545" y="370"/>
                  </a:lnTo>
                  <a:lnTo>
                    <a:pt x="6545" y="370"/>
                  </a:lnTo>
                  <a:lnTo>
                    <a:pt x="6521" y="357"/>
                  </a:lnTo>
                  <a:lnTo>
                    <a:pt x="6499" y="345"/>
                  </a:lnTo>
                  <a:lnTo>
                    <a:pt x="6478" y="330"/>
                  </a:lnTo>
                  <a:lnTo>
                    <a:pt x="6461" y="316"/>
                  </a:lnTo>
                  <a:lnTo>
                    <a:pt x="6443" y="301"/>
                  </a:lnTo>
                  <a:lnTo>
                    <a:pt x="6426" y="284"/>
                  </a:lnTo>
                  <a:lnTo>
                    <a:pt x="6394" y="251"/>
                  </a:lnTo>
                  <a:lnTo>
                    <a:pt x="6365" y="216"/>
                  </a:lnTo>
                  <a:lnTo>
                    <a:pt x="6336" y="180"/>
                  </a:lnTo>
                  <a:lnTo>
                    <a:pt x="6304" y="143"/>
                  </a:lnTo>
                  <a:lnTo>
                    <a:pt x="6288" y="125"/>
                  </a:lnTo>
                  <a:lnTo>
                    <a:pt x="6270" y="107"/>
                  </a:lnTo>
                  <a:lnTo>
                    <a:pt x="6218" y="112"/>
                  </a:lnTo>
                  <a:lnTo>
                    <a:pt x="6218" y="112"/>
                  </a:lnTo>
                  <a:lnTo>
                    <a:pt x="6149" y="96"/>
                  </a:lnTo>
                  <a:lnTo>
                    <a:pt x="6079" y="80"/>
                  </a:lnTo>
                  <a:lnTo>
                    <a:pt x="6008" y="67"/>
                  </a:lnTo>
                  <a:lnTo>
                    <a:pt x="5938" y="54"/>
                  </a:lnTo>
                  <a:lnTo>
                    <a:pt x="5867" y="43"/>
                  </a:lnTo>
                  <a:lnTo>
                    <a:pt x="5795" y="33"/>
                  </a:lnTo>
                  <a:lnTo>
                    <a:pt x="5723" y="25"/>
                  </a:lnTo>
                  <a:lnTo>
                    <a:pt x="5651" y="18"/>
                  </a:lnTo>
                  <a:lnTo>
                    <a:pt x="5579" y="13"/>
                  </a:lnTo>
                  <a:lnTo>
                    <a:pt x="5507" y="8"/>
                  </a:lnTo>
                  <a:lnTo>
                    <a:pt x="5434" y="4"/>
                  </a:lnTo>
                  <a:lnTo>
                    <a:pt x="5361" y="1"/>
                  </a:lnTo>
                  <a:lnTo>
                    <a:pt x="5287" y="0"/>
                  </a:lnTo>
                  <a:lnTo>
                    <a:pt x="5216" y="0"/>
                  </a:lnTo>
                  <a:lnTo>
                    <a:pt x="5142" y="0"/>
                  </a:lnTo>
                  <a:lnTo>
                    <a:pt x="5069" y="1"/>
                  </a:lnTo>
                  <a:lnTo>
                    <a:pt x="4994" y="4"/>
                  </a:lnTo>
                  <a:lnTo>
                    <a:pt x="4921" y="8"/>
                  </a:lnTo>
                  <a:lnTo>
                    <a:pt x="4774" y="17"/>
                  </a:lnTo>
                  <a:lnTo>
                    <a:pt x="4628" y="29"/>
                  </a:lnTo>
                  <a:lnTo>
                    <a:pt x="4481" y="44"/>
                  </a:lnTo>
                  <a:lnTo>
                    <a:pt x="4336" y="62"/>
                  </a:lnTo>
                  <a:lnTo>
                    <a:pt x="4192" y="83"/>
                  </a:lnTo>
                  <a:lnTo>
                    <a:pt x="4048" y="105"/>
                  </a:lnTo>
                  <a:lnTo>
                    <a:pt x="3906" y="129"/>
                  </a:lnTo>
                  <a:lnTo>
                    <a:pt x="3871" y="146"/>
                  </a:lnTo>
                  <a:lnTo>
                    <a:pt x="3871" y="146"/>
                  </a:lnTo>
                  <a:lnTo>
                    <a:pt x="3817" y="168"/>
                  </a:lnTo>
                  <a:lnTo>
                    <a:pt x="3763" y="187"/>
                  </a:lnTo>
                  <a:lnTo>
                    <a:pt x="3708" y="206"/>
                  </a:lnTo>
                  <a:lnTo>
                    <a:pt x="3654" y="223"/>
                  </a:lnTo>
                  <a:lnTo>
                    <a:pt x="3598" y="238"/>
                  </a:lnTo>
                  <a:lnTo>
                    <a:pt x="3542" y="252"/>
                  </a:lnTo>
                  <a:lnTo>
                    <a:pt x="3486" y="266"/>
                  </a:lnTo>
                  <a:lnTo>
                    <a:pt x="3431" y="279"/>
                  </a:lnTo>
                  <a:lnTo>
                    <a:pt x="3318" y="301"/>
                  </a:lnTo>
                  <a:lnTo>
                    <a:pt x="3206" y="320"/>
                  </a:lnTo>
                  <a:lnTo>
                    <a:pt x="2977" y="359"/>
                  </a:lnTo>
                  <a:lnTo>
                    <a:pt x="2977" y="359"/>
                  </a:lnTo>
                  <a:lnTo>
                    <a:pt x="2898" y="370"/>
                  </a:lnTo>
                  <a:lnTo>
                    <a:pt x="2857" y="375"/>
                  </a:lnTo>
                  <a:lnTo>
                    <a:pt x="2815" y="382"/>
                  </a:lnTo>
                  <a:lnTo>
                    <a:pt x="2775" y="391"/>
                  </a:lnTo>
                  <a:lnTo>
                    <a:pt x="2737" y="402"/>
                  </a:lnTo>
                  <a:lnTo>
                    <a:pt x="2717" y="409"/>
                  </a:lnTo>
                  <a:lnTo>
                    <a:pt x="2698" y="416"/>
                  </a:lnTo>
                  <a:lnTo>
                    <a:pt x="2680" y="424"/>
                  </a:lnTo>
                  <a:lnTo>
                    <a:pt x="2663" y="432"/>
                  </a:lnTo>
                  <a:lnTo>
                    <a:pt x="2663" y="432"/>
                  </a:lnTo>
                  <a:lnTo>
                    <a:pt x="2644" y="443"/>
                  </a:lnTo>
                  <a:lnTo>
                    <a:pt x="2629" y="454"/>
                  </a:lnTo>
                  <a:lnTo>
                    <a:pt x="2614" y="467"/>
                  </a:lnTo>
                  <a:lnTo>
                    <a:pt x="2601" y="479"/>
                  </a:lnTo>
                  <a:lnTo>
                    <a:pt x="2590" y="493"/>
                  </a:lnTo>
                  <a:lnTo>
                    <a:pt x="2580" y="508"/>
                  </a:lnTo>
                  <a:lnTo>
                    <a:pt x="2572" y="524"/>
                  </a:lnTo>
                  <a:lnTo>
                    <a:pt x="2564" y="540"/>
                  </a:lnTo>
                  <a:lnTo>
                    <a:pt x="2557" y="557"/>
                  </a:lnTo>
                  <a:lnTo>
                    <a:pt x="2551" y="574"/>
                  </a:lnTo>
                  <a:lnTo>
                    <a:pt x="2542" y="610"/>
                  </a:lnTo>
                  <a:lnTo>
                    <a:pt x="2525" y="686"/>
                  </a:lnTo>
                  <a:lnTo>
                    <a:pt x="2525" y="686"/>
                  </a:lnTo>
                  <a:lnTo>
                    <a:pt x="2499" y="792"/>
                  </a:lnTo>
                  <a:lnTo>
                    <a:pt x="2472" y="899"/>
                  </a:lnTo>
                  <a:lnTo>
                    <a:pt x="2445" y="1004"/>
                  </a:lnTo>
                  <a:lnTo>
                    <a:pt x="2416" y="1110"/>
                  </a:lnTo>
                  <a:lnTo>
                    <a:pt x="2384" y="1215"/>
                  </a:lnTo>
                  <a:lnTo>
                    <a:pt x="2367" y="1266"/>
                  </a:lnTo>
                  <a:lnTo>
                    <a:pt x="2349" y="1318"/>
                  </a:lnTo>
                  <a:lnTo>
                    <a:pt x="2330" y="1370"/>
                  </a:lnTo>
                  <a:lnTo>
                    <a:pt x="2311" y="1421"/>
                  </a:lnTo>
                  <a:lnTo>
                    <a:pt x="2290" y="1471"/>
                  </a:lnTo>
                  <a:lnTo>
                    <a:pt x="2268" y="1523"/>
                  </a:lnTo>
                  <a:lnTo>
                    <a:pt x="2268" y="1523"/>
                  </a:lnTo>
                  <a:lnTo>
                    <a:pt x="2189" y="1693"/>
                  </a:lnTo>
                  <a:lnTo>
                    <a:pt x="2111" y="1863"/>
                  </a:lnTo>
                  <a:lnTo>
                    <a:pt x="2034" y="2034"/>
                  </a:lnTo>
                  <a:lnTo>
                    <a:pt x="1995" y="2120"/>
                  </a:lnTo>
                  <a:lnTo>
                    <a:pt x="1958" y="2204"/>
                  </a:lnTo>
                  <a:lnTo>
                    <a:pt x="1958" y="2204"/>
                  </a:lnTo>
                  <a:lnTo>
                    <a:pt x="1950" y="2229"/>
                  </a:lnTo>
                  <a:lnTo>
                    <a:pt x="1938" y="2254"/>
                  </a:lnTo>
                  <a:lnTo>
                    <a:pt x="1927" y="2278"/>
                  </a:lnTo>
                  <a:lnTo>
                    <a:pt x="1918" y="2303"/>
                  </a:lnTo>
                  <a:lnTo>
                    <a:pt x="1878" y="2388"/>
                  </a:lnTo>
                  <a:lnTo>
                    <a:pt x="1878" y="2388"/>
                  </a:lnTo>
                  <a:lnTo>
                    <a:pt x="1873" y="2412"/>
                  </a:lnTo>
                  <a:lnTo>
                    <a:pt x="1868" y="2434"/>
                  </a:lnTo>
                  <a:lnTo>
                    <a:pt x="1861" y="2456"/>
                  </a:lnTo>
                  <a:lnTo>
                    <a:pt x="1853" y="2477"/>
                  </a:lnTo>
                  <a:lnTo>
                    <a:pt x="1844" y="2498"/>
                  </a:lnTo>
                  <a:lnTo>
                    <a:pt x="1835" y="2517"/>
                  </a:lnTo>
                  <a:lnTo>
                    <a:pt x="1825" y="2538"/>
                  </a:lnTo>
                  <a:lnTo>
                    <a:pt x="1814" y="2556"/>
                  </a:lnTo>
                  <a:lnTo>
                    <a:pt x="1790" y="2595"/>
                  </a:lnTo>
                  <a:lnTo>
                    <a:pt x="1764" y="2631"/>
                  </a:lnTo>
                  <a:lnTo>
                    <a:pt x="1737" y="2667"/>
                  </a:lnTo>
                  <a:lnTo>
                    <a:pt x="1706" y="2704"/>
                  </a:lnTo>
                  <a:lnTo>
                    <a:pt x="1706" y="2704"/>
                  </a:lnTo>
                  <a:lnTo>
                    <a:pt x="1687" y="2729"/>
                  </a:lnTo>
                  <a:lnTo>
                    <a:pt x="1667" y="2757"/>
                  </a:lnTo>
                  <a:lnTo>
                    <a:pt x="1630" y="2811"/>
                  </a:lnTo>
                  <a:lnTo>
                    <a:pt x="1594" y="2868"/>
                  </a:lnTo>
                  <a:lnTo>
                    <a:pt x="1558" y="2926"/>
                  </a:lnTo>
                  <a:lnTo>
                    <a:pt x="1489" y="3042"/>
                  </a:lnTo>
                  <a:lnTo>
                    <a:pt x="1452" y="3100"/>
                  </a:lnTo>
                  <a:lnTo>
                    <a:pt x="1414" y="3157"/>
                  </a:lnTo>
                  <a:lnTo>
                    <a:pt x="1414" y="3157"/>
                  </a:lnTo>
                  <a:lnTo>
                    <a:pt x="1323" y="3279"/>
                  </a:lnTo>
                  <a:lnTo>
                    <a:pt x="1230" y="3402"/>
                  </a:lnTo>
                  <a:lnTo>
                    <a:pt x="1230" y="3402"/>
                  </a:lnTo>
                  <a:lnTo>
                    <a:pt x="1135" y="3523"/>
                  </a:lnTo>
                  <a:lnTo>
                    <a:pt x="1038" y="3642"/>
                  </a:lnTo>
                  <a:lnTo>
                    <a:pt x="988" y="3702"/>
                  </a:lnTo>
                  <a:lnTo>
                    <a:pt x="938" y="3760"/>
                  </a:lnTo>
                  <a:lnTo>
                    <a:pt x="887" y="3817"/>
                  </a:lnTo>
                  <a:lnTo>
                    <a:pt x="836" y="3874"/>
                  </a:lnTo>
                  <a:lnTo>
                    <a:pt x="836" y="3874"/>
                  </a:lnTo>
                  <a:lnTo>
                    <a:pt x="736" y="3982"/>
                  </a:lnTo>
                  <a:lnTo>
                    <a:pt x="637" y="4087"/>
                  </a:lnTo>
                  <a:lnTo>
                    <a:pt x="536" y="4191"/>
                  </a:lnTo>
                  <a:lnTo>
                    <a:pt x="435" y="4292"/>
                  </a:lnTo>
                  <a:lnTo>
                    <a:pt x="384" y="4340"/>
                  </a:lnTo>
                  <a:lnTo>
                    <a:pt x="332" y="4390"/>
                  </a:lnTo>
                  <a:lnTo>
                    <a:pt x="280" y="4437"/>
                  </a:lnTo>
                  <a:lnTo>
                    <a:pt x="226" y="4486"/>
                  </a:lnTo>
                  <a:lnTo>
                    <a:pt x="171" y="4533"/>
                  </a:lnTo>
                  <a:lnTo>
                    <a:pt x="115" y="4579"/>
                  </a:lnTo>
                  <a:lnTo>
                    <a:pt x="59" y="4626"/>
                  </a:lnTo>
                  <a:lnTo>
                    <a:pt x="0" y="4670"/>
                  </a:lnTo>
                  <a:lnTo>
                    <a:pt x="41" y="4683"/>
                  </a:lnTo>
                  <a:lnTo>
                    <a:pt x="41" y="4683"/>
                  </a:lnTo>
                  <a:lnTo>
                    <a:pt x="88" y="4683"/>
                  </a:lnTo>
                  <a:lnTo>
                    <a:pt x="137" y="4684"/>
                  </a:lnTo>
                  <a:lnTo>
                    <a:pt x="186" y="4687"/>
                  </a:lnTo>
                  <a:lnTo>
                    <a:pt x="236" y="4691"/>
                  </a:lnTo>
                  <a:lnTo>
                    <a:pt x="284" y="4698"/>
                  </a:lnTo>
                  <a:lnTo>
                    <a:pt x="332" y="4706"/>
                  </a:lnTo>
                  <a:lnTo>
                    <a:pt x="381" y="4717"/>
                  </a:lnTo>
                  <a:lnTo>
                    <a:pt x="428" y="4730"/>
                  </a:lnTo>
                  <a:lnTo>
                    <a:pt x="474" y="4746"/>
                  </a:lnTo>
                  <a:lnTo>
                    <a:pt x="496" y="4755"/>
                  </a:lnTo>
                  <a:lnTo>
                    <a:pt x="518" y="4766"/>
                  </a:lnTo>
                  <a:lnTo>
                    <a:pt x="539" y="4775"/>
                  </a:lnTo>
                  <a:lnTo>
                    <a:pt x="561" y="4788"/>
                  </a:lnTo>
                  <a:lnTo>
                    <a:pt x="580" y="4800"/>
                  </a:lnTo>
                  <a:lnTo>
                    <a:pt x="599" y="4814"/>
                  </a:lnTo>
                  <a:lnTo>
                    <a:pt x="619" y="4828"/>
                  </a:lnTo>
                  <a:lnTo>
                    <a:pt x="638" y="4843"/>
                  </a:lnTo>
                  <a:lnTo>
                    <a:pt x="655" y="4860"/>
                  </a:lnTo>
                  <a:lnTo>
                    <a:pt x="673" y="4878"/>
                  </a:lnTo>
                  <a:lnTo>
                    <a:pt x="688" y="4896"/>
                  </a:lnTo>
                  <a:lnTo>
                    <a:pt x="703" y="4915"/>
                  </a:lnTo>
                  <a:lnTo>
                    <a:pt x="718" y="4936"/>
                  </a:lnTo>
                  <a:lnTo>
                    <a:pt x="732" y="4958"/>
                  </a:lnTo>
                  <a:lnTo>
                    <a:pt x="732" y="4958"/>
                  </a:lnTo>
                  <a:lnTo>
                    <a:pt x="745" y="4980"/>
                  </a:lnTo>
                  <a:lnTo>
                    <a:pt x="756" y="5004"/>
                  </a:lnTo>
                  <a:lnTo>
                    <a:pt x="765" y="5028"/>
                  </a:lnTo>
                  <a:lnTo>
                    <a:pt x="775" y="5051"/>
                  </a:lnTo>
                  <a:lnTo>
                    <a:pt x="783" y="5075"/>
                  </a:lnTo>
                  <a:lnTo>
                    <a:pt x="792" y="5100"/>
                  </a:lnTo>
                  <a:lnTo>
                    <a:pt x="804" y="5149"/>
                  </a:lnTo>
                  <a:lnTo>
                    <a:pt x="814" y="5199"/>
                  </a:lnTo>
                  <a:lnTo>
                    <a:pt x="821" y="5251"/>
                  </a:lnTo>
                  <a:lnTo>
                    <a:pt x="826" y="5302"/>
                  </a:lnTo>
                  <a:lnTo>
                    <a:pt x="830" y="5353"/>
                  </a:lnTo>
                  <a:lnTo>
                    <a:pt x="1409" y="5352"/>
                  </a:lnTo>
                  <a:lnTo>
                    <a:pt x="1409" y="5352"/>
                  </a:lnTo>
                  <a:lnTo>
                    <a:pt x="1503" y="5299"/>
                  </a:lnTo>
                  <a:lnTo>
                    <a:pt x="1595" y="5244"/>
                  </a:lnTo>
                  <a:lnTo>
                    <a:pt x="1641" y="5215"/>
                  </a:lnTo>
                  <a:lnTo>
                    <a:pt x="1685" y="5185"/>
                  </a:lnTo>
                  <a:lnTo>
                    <a:pt x="1730" y="5155"/>
                  </a:lnTo>
                  <a:lnTo>
                    <a:pt x="1772" y="5124"/>
                  </a:lnTo>
                  <a:lnTo>
                    <a:pt x="1815" y="5093"/>
                  </a:lnTo>
                  <a:lnTo>
                    <a:pt x="1858" y="5059"/>
                  </a:lnTo>
                  <a:lnTo>
                    <a:pt x="1900" y="5025"/>
                  </a:lnTo>
                  <a:lnTo>
                    <a:pt x="1940" y="4990"/>
                  </a:lnTo>
                  <a:lnTo>
                    <a:pt x="1979" y="4953"/>
                  </a:lnTo>
                  <a:lnTo>
                    <a:pt x="2017" y="4915"/>
                  </a:lnTo>
                  <a:lnTo>
                    <a:pt x="2055" y="4875"/>
                  </a:lnTo>
                  <a:lnTo>
                    <a:pt x="2091" y="4834"/>
                  </a:lnTo>
                  <a:lnTo>
                    <a:pt x="2091" y="4834"/>
                  </a:lnTo>
                  <a:lnTo>
                    <a:pt x="2146" y="4767"/>
                  </a:lnTo>
                  <a:lnTo>
                    <a:pt x="2201" y="4701"/>
                  </a:lnTo>
                  <a:lnTo>
                    <a:pt x="2255" y="4634"/>
                  </a:lnTo>
                  <a:lnTo>
                    <a:pt x="2308" y="4566"/>
                  </a:lnTo>
                  <a:lnTo>
                    <a:pt x="2359" y="4497"/>
                  </a:lnTo>
                  <a:lnTo>
                    <a:pt x="2409" y="4428"/>
                  </a:lnTo>
                  <a:lnTo>
                    <a:pt x="2459" y="4358"/>
                  </a:lnTo>
                  <a:lnTo>
                    <a:pt x="2504" y="4286"/>
                  </a:lnTo>
                  <a:lnTo>
                    <a:pt x="2550" y="4216"/>
                  </a:lnTo>
                  <a:lnTo>
                    <a:pt x="2593" y="4142"/>
                  </a:lnTo>
                  <a:lnTo>
                    <a:pt x="2634" y="4069"/>
                  </a:lnTo>
                  <a:lnTo>
                    <a:pt x="2673" y="3994"/>
                  </a:lnTo>
                  <a:lnTo>
                    <a:pt x="2710" y="3919"/>
                  </a:lnTo>
                  <a:lnTo>
                    <a:pt x="2745" y="3842"/>
                  </a:lnTo>
                  <a:lnTo>
                    <a:pt x="2777" y="3764"/>
                  </a:lnTo>
                  <a:lnTo>
                    <a:pt x="2806" y="3684"/>
                  </a:lnTo>
                  <a:lnTo>
                    <a:pt x="2883" y="3560"/>
                  </a:lnTo>
                  <a:lnTo>
                    <a:pt x="2883" y="3560"/>
                  </a:lnTo>
                  <a:lnTo>
                    <a:pt x="2869" y="3677"/>
                  </a:lnTo>
                  <a:lnTo>
                    <a:pt x="2854" y="3795"/>
                  </a:lnTo>
                  <a:lnTo>
                    <a:pt x="2835" y="3912"/>
                  </a:lnTo>
                  <a:lnTo>
                    <a:pt x="2811" y="4034"/>
                  </a:lnTo>
                  <a:lnTo>
                    <a:pt x="2811" y="4034"/>
                  </a:lnTo>
                  <a:lnTo>
                    <a:pt x="2749" y="4371"/>
                  </a:lnTo>
                  <a:lnTo>
                    <a:pt x="2719" y="4537"/>
                  </a:lnTo>
                  <a:lnTo>
                    <a:pt x="2687" y="4702"/>
                  </a:lnTo>
                  <a:lnTo>
                    <a:pt x="2654" y="4865"/>
                  </a:lnTo>
                  <a:lnTo>
                    <a:pt x="2618" y="5029"/>
                  </a:lnTo>
                  <a:lnTo>
                    <a:pt x="2598" y="5109"/>
                  </a:lnTo>
                  <a:lnTo>
                    <a:pt x="2579" y="5191"/>
                  </a:lnTo>
                  <a:lnTo>
                    <a:pt x="2558" y="5271"/>
                  </a:lnTo>
                  <a:lnTo>
                    <a:pt x="2536" y="5353"/>
                  </a:lnTo>
                  <a:lnTo>
                    <a:pt x="9155" y="535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28A78480-C5F2-B66C-1EE7-B18F8E97C24A}"/>
                </a:ext>
              </a:extLst>
            </p:cNvPr>
            <p:cNvSpPr>
              <a:spLocks/>
            </p:cNvSpPr>
            <p:nvPr/>
          </p:nvSpPr>
          <p:spPr bwMode="auto">
            <a:xfrm>
              <a:off x="1407" y="629"/>
              <a:ext cx="2967" cy="3691"/>
            </a:xfrm>
            <a:custGeom>
              <a:avLst/>
              <a:gdLst>
                <a:gd name="T0" fmla="*/ 189 w 8901"/>
                <a:gd name="T1" fmla="*/ 10399 h 11072"/>
                <a:gd name="T2" fmla="*/ 70 w 8901"/>
                <a:gd name="T3" fmla="*/ 9498 h 11072"/>
                <a:gd name="T4" fmla="*/ 0 w 8901"/>
                <a:gd name="T5" fmla="*/ 8952 h 11072"/>
                <a:gd name="T6" fmla="*/ 9 w 8901"/>
                <a:gd name="T7" fmla="*/ 7345 h 11072"/>
                <a:gd name="T8" fmla="*/ 17 w 8901"/>
                <a:gd name="T9" fmla="*/ 5917 h 11072"/>
                <a:gd name="T10" fmla="*/ 119 w 8901"/>
                <a:gd name="T11" fmla="*/ 4986 h 11072"/>
                <a:gd name="T12" fmla="*/ 213 w 8901"/>
                <a:gd name="T13" fmla="*/ 4177 h 11072"/>
                <a:gd name="T14" fmla="*/ 312 w 8901"/>
                <a:gd name="T15" fmla="*/ 3444 h 11072"/>
                <a:gd name="T16" fmla="*/ 355 w 8901"/>
                <a:gd name="T17" fmla="*/ 2771 h 11072"/>
                <a:gd name="T18" fmla="*/ 386 w 8901"/>
                <a:gd name="T19" fmla="*/ 1958 h 11072"/>
                <a:gd name="T20" fmla="*/ 467 w 8901"/>
                <a:gd name="T21" fmla="*/ 1610 h 11072"/>
                <a:gd name="T22" fmla="*/ 552 w 8901"/>
                <a:gd name="T23" fmla="*/ 1445 h 11072"/>
                <a:gd name="T24" fmla="*/ 808 w 8901"/>
                <a:gd name="T25" fmla="*/ 1215 h 11072"/>
                <a:gd name="T26" fmla="*/ 1184 w 8901"/>
                <a:gd name="T27" fmla="*/ 977 h 11072"/>
                <a:gd name="T28" fmla="*/ 1772 w 8901"/>
                <a:gd name="T29" fmla="*/ 697 h 11072"/>
                <a:gd name="T30" fmla="*/ 2441 w 8901"/>
                <a:gd name="T31" fmla="*/ 370 h 11072"/>
                <a:gd name="T32" fmla="*/ 2690 w 8901"/>
                <a:gd name="T33" fmla="*/ 270 h 11072"/>
                <a:gd name="T34" fmla="*/ 3337 w 8901"/>
                <a:gd name="T35" fmla="*/ 193 h 11072"/>
                <a:gd name="T36" fmla="*/ 4657 w 8901"/>
                <a:gd name="T37" fmla="*/ 89 h 11072"/>
                <a:gd name="T38" fmla="*/ 5541 w 8901"/>
                <a:gd name="T39" fmla="*/ 46 h 11072"/>
                <a:gd name="T40" fmla="*/ 5756 w 8901"/>
                <a:gd name="T41" fmla="*/ 29 h 11072"/>
                <a:gd name="T42" fmla="*/ 6037 w 8901"/>
                <a:gd name="T43" fmla="*/ 18 h 11072"/>
                <a:gd name="T44" fmla="*/ 6322 w 8901"/>
                <a:gd name="T45" fmla="*/ 11 h 11072"/>
                <a:gd name="T46" fmla="*/ 6501 w 8901"/>
                <a:gd name="T47" fmla="*/ 119 h 11072"/>
                <a:gd name="T48" fmla="*/ 6700 w 8901"/>
                <a:gd name="T49" fmla="*/ 421 h 11072"/>
                <a:gd name="T50" fmla="*/ 7180 w 8901"/>
                <a:gd name="T51" fmla="*/ 1118 h 11072"/>
                <a:gd name="T52" fmla="*/ 7932 w 8901"/>
                <a:gd name="T53" fmla="*/ 2024 h 11072"/>
                <a:gd name="T54" fmla="*/ 8497 w 8901"/>
                <a:gd name="T55" fmla="*/ 2728 h 11072"/>
                <a:gd name="T56" fmla="*/ 8847 w 8901"/>
                <a:gd name="T57" fmla="*/ 3405 h 11072"/>
                <a:gd name="T58" fmla="*/ 8771 w 8901"/>
                <a:gd name="T59" fmla="*/ 3843 h 11072"/>
                <a:gd name="T60" fmla="*/ 8794 w 8901"/>
                <a:gd name="T61" fmla="*/ 4170 h 11072"/>
                <a:gd name="T62" fmla="*/ 8815 w 8901"/>
                <a:gd name="T63" fmla="*/ 4530 h 11072"/>
                <a:gd name="T64" fmla="*/ 8703 w 8901"/>
                <a:gd name="T65" fmla="*/ 4879 h 11072"/>
                <a:gd name="T66" fmla="*/ 8671 w 8901"/>
                <a:gd name="T67" fmla="*/ 5071 h 11072"/>
                <a:gd name="T68" fmla="*/ 8581 w 8901"/>
                <a:gd name="T69" fmla="*/ 5220 h 11072"/>
                <a:gd name="T70" fmla="*/ 8169 w 8901"/>
                <a:gd name="T71" fmla="*/ 4730 h 11072"/>
                <a:gd name="T72" fmla="*/ 7304 w 8901"/>
                <a:gd name="T73" fmla="*/ 3901 h 11072"/>
                <a:gd name="T74" fmla="*/ 6809 w 8901"/>
                <a:gd name="T75" fmla="*/ 3361 h 11072"/>
                <a:gd name="T76" fmla="*/ 6467 w 8901"/>
                <a:gd name="T77" fmla="*/ 3169 h 11072"/>
                <a:gd name="T78" fmla="*/ 6178 w 8901"/>
                <a:gd name="T79" fmla="*/ 3822 h 11072"/>
                <a:gd name="T80" fmla="*/ 6030 w 8901"/>
                <a:gd name="T81" fmla="*/ 4323 h 11072"/>
                <a:gd name="T82" fmla="*/ 5987 w 8901"/>
                <a:gd name="T83" fmla="*/ 4730 h 11072"/>
                <a:gd name="T84" fmla="*/ 6041 w 8901"/>
                <a:gd name="T85" fmla="*/ 5517 h 11072"/>
                <a:gd name="T86" fmla="*/ 6282 w 8901"/>
                <a:gd name="T87" fmla="*/ 6780 h 11072"/>
                <a:gd name="T88" fmla="*/ 6355 w 8901"/>
                <a:gd name="T89" fmla="*/ 7568 h 11072"/>
                <a:gd name="T90" fmla="*/ 6297 w 8901"/>
                <a:gd name="T91" fmla="*/ 8476 h 11072"/>
                <a:gd name="T92" fmla="*/ 6141 w 8901"/>
                <a:gd name="T93" fmla="*/ 8275 h 11072"/>
                <a:gd name="T94" fmla="*/ 6184 w 8901"/>
                <a:gd name="T95" fmla="*/ 9058 h 11072"/>
                <a:gd name="T96" fmla="*/ 5824 w 8901"/>
                <a:gd name="T97" fmla="*/ 9594 h 11072"/>
                <a:gd name="T98" fmla="*/ 5267 w 8901"/>
                <a:gd name="T99" fmla="*/ 10158 h 11072"/>
                <a:gd name="T100" fmla="*/ 4893 w 8901"/>
                <a:gd name="T101" fmla="*/ 10415 h 11072"/>
                <a:gd name="T102" fmla="*/ 4701 w 8901"/>
                <a:gd name="T103" fmla="*/ 10511 h 11072"/>
                <a:gd name="T104" fmla="*/ 4377 w 8901"/>
                <a:gd name="T105" fmla="*/ 10626 h 11072"/>
                <a:gd name="T106" fmla="*/ 4120 w 8901"/>
                <a:gd name="T107" fmla="*/ 10751 h 11072"/>
                <a:gd name="T108" fmla="*/ 3851 w 8901"/>
                <a:gd name="T109" fmla="*/ 10999 h 11072"/>
                <a:gd name="T110" fmla="*/ 3993 w 8901"/>
                <a:gd name="T111" fmla="*/ 10863 h 11072"/>
                <a:gd name="T112" fmla="*/ 3917 w 8901"/>
                <a:gd name="T113" fmla="*/ 10615 h 11072"/>
                <a:gd name="T114" fmla="*/ 3791 w 8901"/>
                <a:gd name="T115" fmla="*/ 10208 h 11072"/>
                <a:gd name="T116" fmla="*/ 3708 w 8901"/>
                <a:gd name="T117" fmla="*/ 10041 h 11072"/>
                <a:gd name="T118" fmla="*/ 3658 w 8901"/>
                <a:gd name="T119" fmla="*/ 10210 h 11072"/>
                <a:gd name="T120" fmla="*/ 3598 w 8901"/>
                <a:gd name="T121" fmla="*/ 10641 h 11072"/>
                <a:gd name="T122" fmla="*/ 307 w 8901"/>
                <a:gd name="T123" fmla="*/ 11069 h 110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901" h="11072">
                  <a:moveTo>
                    <a:pt x="307" y="11069"/>
                  </a:moveTo>
                  <a:lnTo>
                    <a:pt x="307" y="11069"/>
                  </a:lnTo>
                  <a:lnTo>
                    <a:pt x="288" y="10978"/>
                  </a:lnTo>
                  <a:lnTo>
                    <a:pt x="288" y="10978"/>
                  </a:lnTo>
                  <a:lnTo>
                    <a:pt x="260" y="10834"/>
                  </a:lnTo>
                  <a:lnTo>
                    <a:pt x="234" y="10688"/>
                  </a:lnTo>
                  <a:lnTo>
                    <a:pt x="211" y="10543"/>
                  </a:lnTo>
                  <a:lnTo>
                    <a:pt x="189" y="10399"/>
                  </a:lnTo>
                  <a:lnTo>
                    <a:pt x="168" y="10252"/>
                  </a:lnTo>
                  <a:lnTo>
                    <a:pt x="150" y="10106"/>
                  </a:lnTo>
                  <a:lnTo>
                    <a:pt x="135" y="9961"/>
                  </a:lnTo>
                  <a:lnTo>
                    <a:pt x="121" y="9814"/>
                  </a:lnTo>
                  <a:lnTo>
                    <a:pt x="103" y="9694"/>
                  </a:lnTo>
                  <a:lnTo>
                    <a:pt x="103" y="9694"/>
                  </a:lnTo>
                  <a:lnTo>
                    <a:pt x="86" y="9597"/>
                  </a:lnTo>
                  <a:lnTo>
                    <a:pt x="70" y="9498"/>
                  </a:lnTo>
                  <a:lnTo>
                    <a:pt x="52" y="9400"/>
                  </a:lnTo>
                  <a:lnTo>
                    <a:pt x="36" y="9302"/>
                  </a:lnTo>
                  <a:lnTo>
                    <a:pt x="21" y="9202"/>
                  </a:lnTo>
                  <a:lnTo>
                    <a:pt x="16" y="9152"/>
                  </a:lnTo>
                  <a:lnTo>
                    <a:pt x="10" y="9102"/>
                  </a:lnTo>
                  <a:lnTo>
                    <a:pt x="6" y="9052"/>
                  </a:lnTo>
                  <a:lnTo>
                    <a:pt x="3" y="9002"/>
                  </a:lnTo>
                  <a:lnTo>
                    <a:pt x="0" y="8952"/>
                  </a:lnTo>
                  <a:lnTo>
                    <a:pt x="0" y="8903"/>
                  </a:lnTo>
                  <a:lnTo>
                    <a:pt x="0" y="8903"/>
                  </a:lnTo>
                  <a:lnTo>
                    <a:pt x="2" y="8566"/>
                  </a:lnTo>
                  <a:lnTo>
                    <a:pt x="5" y="8226"/>
                  </a:lnTo>
                  <a:lnTo>
                    <a:pt x="7" y="7888"/>
                  </a:lnTo>
                  <a:lnTo>
                    <a:pt x="9" y="7552"/>
                  </a:lnTo>
                  <a:lnTo>
                    <a:pt x="9" y="7552"/>
                  </a:lnTo>
                  <a:lnTo>
                    <a:pt x="9" y="7345"/>
                  </a:lnTo>
                  <a:lnTo>
                    <a:pt x="6" y="7140"/>
                  </a:lnTo>
                  <a:lnTo>
                    <a:pt x="3" y="6732"/>
                  </a:lnTo>
                  <a:lnTo>
                    <a:pt x="3" y="6528"/>
                  </a:lnTo>
                  <a:lnTo>
                    <a:pt x="5" y="6324"/>
                  </a:lnTo>
                  <a:lnTo>
                    <a:pt x="9" y="6121"/>
                  </a:lnTo>
                  <a:lnTo>
                    <a:pt x="13" y="6020"/>
                  </a:lnTo>
                  <a:lnTo>
                    <a:pt x="17" y="5917"/>
                  </a:lnTo>
                  <a:lnTo>
                    <a:pt x="17" y="5917"/>
                  </a:lnTo>
                  <a:lnTo>
                    <a:pt x="23" y="5823"/>
                  </a:lnTo>
                  <a:lnTo>
                    <a:pt x="29" y="5729"/>
                  </a:lnTo>
                  <a:lnTo>
                    <a:pt x="38" y="5634"/>
                  </a:lnTo>
                  <a:lnTo>
                    <a:pt x="47" y="5542"/>
                  </a:lnTo>
                  <a:lnTo>
                    <a:pt x="58" y="5447"/>
                  </a:lnTo>
                  <a:lnTo>
                    <a:pt x="70" y="5355"/>
                  </a:lnTo>
                  <a:lnTo>
                    <a:pt x="93" y="5170"/>
                  </a:lnTo>
                  <a:lnTo>
                    <a:pt x="119" y="4986"/>
                  </a:lnTo>
                  <a:lnTo>
                    <a:pt x="147" y="4800"/>
                  </a:lnTo>
                  <a:lnTo>
                    <a:pt x="173" y="4616"/>
                  </a:lnTo>
                  <a:lnTo>
                    <a:pt x="197" y="4429"/>
                  </a:lnTo>
                  <a:lnTo>
                    <a:pt x="197" y="4318"/>
                  </a:lnTo>
                  <a:lnTo>
                    <a:pt x="197" y="4318"/>
                  </a:lnTo>
                  <a:lnTo>
                    <a:pt x="202" y="4282"/>
                  </a:lnTo>
                  <a:lnTo>
                    <a:pt x="206" y="4246"/>
                  </a:lnTo>
                  <a:lnTo>
                    <a:pt x="213" y="4177"/>
                  </a:lnTo>
                  <a:lnTo>
                    <a:pt x="222" y="4108"/>
                  </a:lnTo>
                  <a:lnTo>
                    <a:pt x="226" y="4075"/>
                  </a:lnTo>
                  <a:lnTo>
                    <a:pt x="231" y="4043"/>
                  </a:lnTo>
                  <a:lnTo>
                    <a:pt x="231" y="4043"/>
                  </a:lnTo>
                  <a:lnTo>
                    <a:pt x="254" y="3893"/>
                  </a:lnTo>
                  <a:lnTo>
                    <a:pt x="274" y="3745"/>
                  </a:lnTo>
                  <a:lnTo>
                    <a:pt x="294" y="3595"/>
                  </a:lnTo>
                  <a:lnTo>
                    <a:pt x="312" y="3444"/>
                  </a:lnTo>
                  <a:lnTo>
                    <a:pt x="325" y="3295"/>
                  </a:lnTo>
                  <a:lnTo>
                    <a:pt x="338" y="3145"/>
                  </a:lnTo>
                  <a:lnTo>
                    <a:pt x="343" y="3070"/>
                  </a:lnTo>
                  <a:lnTo>
                    <a:pt x="348" y="2995"/>
                  </a:lnTo>
                  <a:lnTo>
                    <a:pt x="350" y="2921"/>
                  </a:lnTo>
                  <a:lnTo>
                    <a:pt x="352" y="2847"/>
                  </a:lnTo>
                  <a:lnTo>
                    <a:pt x="352" y="2847"/>
                  </a:lnTo>
                  <a:lnTo>
                    <a:pt x="355" y="2771"/>
                  </a:lnTo>
                  <a:lnTo>
                    <a:pt x="356" y="2695"/>
                  </a:lnTo>
                  <a:lnTo>
                    <a:pt x="357" y="2534"/>
                  </a:lnTo>
                  <a:lnTo>
                    <a:pt x="360" y="2371"/>
                  </a:lnTo>
                  <a:lnTo>
                    <a:pt x="361" y="2287"/>
                  </a:lnTo>
                  <a:lnTo>
                    <a:pt x="366" y="2204"/>
                  </a:lnTo>
                  <a:lnTo>
                    <a:pt x="370" y="2121"/>
                  </a:lnTo>
                  <a:lnTo>
                    <a:pt x="377" y="2038"/>
                  </a:lnTo>
                  <a:lnTo>
                    <a:pt x="386" y="1958"/>
                  </a:lnTo>
                  <a:lnTo>
                    <a:pt x="399" y="1877"/>
                  </a:lnTo>
                  <a:lnTo>
                    <a:pt x="406" y="1837"/>
                  </a:lnTo>
                  <a:lnTo>
                    <a:pt x="414" y="1798"/>
                  </a:lnTo>
                  <a:lnTo>
                    <a:pt x="422" y="1760"/>
                  </a:lnTo>
                  <a:lnTo>
                    <a:pt x="432" y="1721"/>
                  </a:lnTo>
                  <a:lnTo>
                    <a:pt x="443" y="1683"/>
                  </a:lnTo>
                  <a:lnTo>
                    <a:pt x="454" y="1646"/>
                  </a:lnTo>
                  <a:lnTo>
                    <a:pt x="467" y="1610"/>
                  </a:lnTo>
                  <a:lnTo>
                    <a:pt x="482" y="1574"/>
                  </a:lnTo>
                  <a:lnTo>
                    <a:pt x="482" y="1574"/>
                  </a:lnTo>
                  <a:lnTo>
                    <a:pt x="490" y="1550"/>
                  </a:lnTo>
                  <a:lnTo>
                    <a:pt x="501" y="1528"/>
                  </a:lnTo>
                  <a:lnTo>
                    <a:pt x="512" y="1506"/>
                  </a:lnTo>
                  <a:lnTo>
                    <a:pt x="525" y="1485"/>
                  </a:lnTo>
                  <a:lnTo>
                    <a:pt x="537" y="1466"/>
                  </a:lnTo>
                  <a:lnTo>
                    <a:pt x="552" y="1445"/>
                  </a:lnTo>
                  <a:lnTo>
                    <a:pt x="566" y="1426"/>
                  </a:lnTo>
                  <a:lnTo>
                    <a:pt x="581" y="1408"/>
                  </a:lnTo>
                  <a:lnTo>
                    <a:pt x="615" y="1372"/>
                  </a:lnTo>
                  <a:lnTo>
                    <a:pt x="651" y="1337"/>
                  </a:lnTo>
                  <a:lnTo>
                    <a:pt x="688" y="1305"/>
                  </a:lnTo>
                  <a:lnTo>
                    <a:pt x="727" y="1273"/>
                  </a:lnTo>
                  <a:lnTo>
                    <a:pt x="768" y="1244"/>
                  </a:lnTo>
                  <a:lnTo>
                    <a:pt x="808" y="1215"/>
                  </a:lnTo>
                  <a:lnTo>
                    <a:pt x="851" y="1189"/>
                  </a:lnTo>
                  <a:lnTo>
                    <a:pt x="893" y="1161"/>
                  </a:lnTo>
                  <a:lnTo>
                    <a:pt x="977" y="1110"/>
                  </a:lnTo>
                  <a:lnTo>
                    <a:pt x="1057" y="1057"/>
                  </a:lnTo>
                  <a:lnTo>
                    <a:pt x="1057" y="1057"/>
                  </a:lnTo>
                  <a:lnTo>
                    <a:pt x="1099" y="1030"/>
                  </a:lnTo>
                  <a:lnTo>
                    <a:pt x="1142" y="1003"/>
                  </a:lnTo>
                  <a:lnTo>
                    <a:pt x="1184" y="977"/>
                  </a:lnTo>
                  <a:lnTo>
                    <a:pt x="1229" y="953"/>
                  </a:lnTo>
                  <a:lnTo>
                    <a:pt x="1272" y="928"/>
                  </a:lnTo>
                  <a:lnTo>
                    <a:pt x="1316" y="905"/>
                  </a:lnTo>
                  <a:lnTo>
                    <a:pt x="1406" y="861"/>
                  </a:lnTo>
                  <a:lnTo>
                    <a:pt x="1497" y="818"/>
                  </a:lnTo>
                  <a:lnTo>
                    <a:pt x="1588" y="776"/>
                  </a:lnTo>
                  <a:lnTo>
                    <a:pt x="1681" y="737"/>
                  </a:lnTo>
                  <a:lnTo>
                    <a:pt x="1772" y="697"/>
                  </a:lnTo>
                  <a:lnTo>
                    <a:pt x="1956" y="619"/>
                  </a:lnTo>
                  <a:lnTo>
                    <a:pt x="2048" y="578"/>
                  </a:lnTo>
                  <a:lnTo>
                    <a:pt x="2138" y="536"/>
                  </a:lnTo>
                  <a:lnTo>
                    <a:pt x="2226" y="492"/>
                  </a:lnTo>
                  <a:lnTo>
                    <a:pt x="2313" y="446"/>
                  </a:lnTo>
                  <a:lnTo>
                    <a:pt x="2356" y="421"/>
                  </a:lnTo>
                  <a:lnTo>
                    <a:pt x="2399" y="396"/>
                  </a:lnTo>
                  <a:lnTo>
                    <a:pt x="2441" y="370"/>
                  </a:lnTo>
                  <a:lnTo>
                    <a:pt x="2482" y="344"/>
                  </a:lnTo>
                  <a:lnTo>
                    <a:pt x="2530" y="309"/>
                  </a:lnTo>
                  <a:lnTo>
                    <a:pt x="2530" y="309"/>
                  </a:lnTo>
                  <a:lnTo>
                    <a:pt x="2550" y="302"/>
                  </a:lnTo>
                  <a:lnTo>
                    <a:pt x="2569" y="295"/>
                  </a:lnTo>
                  <a:lnTo>
                    <a:pt x="2608" y="286"/>
                  </a:lnTo>
                  <a:lnTo>
                    <a:pt x="2648" y="277"/>
                  </a:lnTo>
                  <a:lnTo>
                    <a:pt x="2690" y="270"/>
                  </a:lnTo>
                  <a:lnTo>
                    <a:pt x="2731" y="265"/>
                  </a:lnTo>
                  <a:lnTo>
                    <a:pt x="2773" y="261"/>
                  </a:lnTo>
                  <a:lnTo>
                    <a:pt x="2851" y="252"/>
                  </a:lnTo>
                  <a:lnTo>
                    <a:pt x="2851" y="252"/>
                  </a:lnTo>
                  <a:lnTo>
                    <a:pt x="2933" y="243"/>
                  </a:lnTo>
                  <a:lnTo>
                    <a:pt x="3015" y="233"/>
                  </a:lnTo>
                  <a:lnTo>
                    <a:pt x="3175" y="212"/>
                  </a:lnTo>
                  <a:lnTo>
                    <a:pt x="3337" y="193"/>
                  </a:lnTo>
                  <a:lnTo>
                    <a:pt x="3417" y="184"/>
                  </a:lnTo>
                  <a:lnTo>
                    <a:pt x="3499" y="178"/>
                  </a:lnTo>
                  <a:lnTo>
                    <a:pt x="3499" y="178"/>
                  </a:lnTo>
                  <a:lnTo>
                    <a:pt x="3829" y="148"/>
                  </a:lnTo>
                  <a:lnTo>
                    <a:pt x="4160" y="122"/>
                  </a:lnTo>
                  <a:lnTo>
                    <a:pt x="4326" y="111"/>
                  </a:lnTo>
                  <a:lnTo>
                    <a:pt x="4491" y="100"/>
                  </a:lnTo>
                  <a:lnTo>
                    <a:pt x="4657" y="89"/>
                  </a:lnTo>
                  <a:lnTo>
                    <a:pt x="4821" y="81"/>
                  </a:lnTo>
                  <a:lnTo>
                    <a:pt x="4821" y="81"/>
                  </a:lnTo>
                  <a:lnTo>
                    <a:pt x="5405" y="46"/>
                  </a:lnTo>
                  <a:lnTo>
                    <a:pt x="5405" y="46"/>
                  </a:lnTo>
                  <a:lnTo>
                    <a:pt x="5448" y="45"/>
                  </a:lnTo>
                  <a:lnTo>
                    <a:pt x="5493" y="45"/>
                  </a:lnTo>
                  <a:lnTo>
                    <a:pt x="5493" y="45"/>
                  </a:lnTo>
                  <a:lnTo>
                    <a:pt x="5541" y="46"/>
                  </a:lnTo>
                  <a:lnTo>
                    <a:pt x="5588" y="45"/>
                  </a:lnTo>
                  <a:lnTo>
                    <a:pt x="5610" y="42"/>
                  </a:lnTo>
                  <a:lnTo>
                    <a:pt x="5632" y="39"/>
                  </a:lnTo>
                  <a:lnTo>
                    <a:pt x="5654" y="35"/>
                  </a:lnTo>
                  <a:lnTo>
                    <a:pt x="5675" y="28"/>
                  </a:lnTo>
                  <a:lnTo>
                    <a:pt x="5737" y="25"/>
                  </a:lnTo>
                  <a:lnTo>
                    <a:pt x="5737" y="25"/>
                  </a:lnTo>
                  <a:lnTo>
                    <a:pt x="5756" y="29"/>
                  </a:lnTo>
                  <a:lnTo>
                    <a:pt x="5776" y="32"/>
                  </a:lnTo>
                  <a:lnTo>
                    <a:pt x="5814" y="36"/>
                  </a:lnTo>
                  <a:lnTo>
                    <a:pt x="5852" y="38"/>
                  </a:lnTo>
                  <a:lnTo>
                    <a:pt x="5889" y="36"/>
                  </a:lnTo>
                  <a:lnTo>
                    <a:pt x="5926" y="33"/>
                  </a:lnTo>
                  <a:lnTo>
                    <a:pt x="5964" y="29"/>
                  </a:lnTo>
                  <a:lnTo>
                    <a:pt x="6037" y="18"/>
                  </a:lnTo>
                  <a:lnTo>
                    <a:pt x="6037" y="18"/>
                  </a:lnTo>
                  <a:lnTo>
                    <a:pt x="6095" y="10"/>
                  </a:lnTo>
                  <a:lnTo>
                    <a:pt x="6153" y="3"/>
                  </a:lnTo>
                  <a:lnTo>
                    <a:pt x="6181" y="2"/>
                  </a:lnTo>
                  <a:lnTo>
                    <a:pt x="6210" y="0"/>
                  </a:lnTo>
                  <a:lnTo>
                    <a:pt x="6238" y="0"/>
                  </a:lnTo>
                  <a:lnTo>
                    <a:pt x="6265" y="2"/>
                  </a:lnTo>
                  <a:lnTo>
                    <a:pt x="6293" y="6"/>
                  </a:lnTo>
                  <a:lnTo>
                    <a:pt x="6322" y="11"/>
                  </a:lnTo>
                  <a:lnTo>
                    <a:pt x="6348" y="20"/>
                  </a:lnTo>
                  <a:lnTo>
                    <a:pt x="6376" y="31"/>
                  </a:lnTo>
                  <a:lnTo>
                    <a:pt x="6404" y="45"/>
                  </a:lnTo>
                  <a:lnTo>
                    <a:pt x="6431" y="60"/>
                  </a:lnTo>
                  <a:lnTo>
                    <a:pt x="6458" y="81"/>
                  </a:lnTo>
                  <a:lnTo>
                    <a:pt x="6485" y="103"/>
                  </a:lnTo>
                  <a:lnTo>
                    <a:pt x="6485" y="103"/>
                  </a:lnTo>
                  <a:lnTo>
                    <a:pt x="6501" y="119"/>
                  </a:lnTo>
                  <a:lnTo>
                    <a:pt x="6516" y="137"/>
                  </a:lnTo>
                  <a:lnTo>
                    <a:pt x="6546" y="175"/>
                  </a:lnTo>
                  <a:lnTo>
                    <a:pt x="6575" y="215"/>
                  </a:lnTo>
                  <a:lnTo>
                    <a:pt x="6602" y="255"/>
                  </a:lnTo>
                  <a:lnTo>
                    <a:pt x="6628" y="298"/>
                  </a:lnTo>
                  <a:lnTo>
                    <a:pt x="6653" y="340"/>
                  </a:lnTo>
                  <a:lnTo>
                    <a:pt x="6700" y="421"/>
                  </a:lnTo>
                  <a:lnTo>
                    <a:pt x="6700" y="421"/>
                  </a:lnTo>
                  <a:lnTo>
                    <a:pt x="6727" y="467"/>
                  </a:lnTo>
                  <a:lnTo>
                    <a:pt x="6755" y="513"/>
                  </a:lnTo>
                  <a:lnTo>
                    <a:pt x="6813" y="603"/>
                  </a:lnTo>
                  <a:lnTo>
                    <a:pt x="6873" y="690"/>
                  </a:lnTo>
                  <a:lnTo>
                    <a:pt x="6933" y="776"/>
                  </a:lnTo>
                  <a:lnTo>
                    <a:pt x="7057" y="946"/>
                  </a:lnTo>
                  <a:lnTo>
                    <a:pt x="7119" y="1031"/>
                  </a:lnTo>
                  <a:lnTo>
                    <a:pt x="7180" y="1118"/>
                  </a:lnTo>
                  <a:lnTo>
                    <a:pt x="7180" y="1118"/>
                  </a:lnTo>
                  <a:lnTo>
                    <a:pt x="7252" y="1211"/>
                  </a:lnTo>
                  <a:lnTo>
                    <a:pt x="7325" y="1304"/>
                  </a:lnTo>
                  <a:lnTo>
                    <a:pt x="7398" y="1395"/>
                  </a:lnTo>
                  <a:lnTo>
                    <a:pt x="7473" y="1485"/>
                  </a:lnTo>
                  <a:lnTo>
                    <a:pt x="7625" y="1665"/>
                  </a:lnTo>
                  <a:lnTo>
                    <a:pt x="7779" y="1844"/>
                  </a:lnTo>
                  <a:lnTo>
                    <a:pt x="7932" y="2024"/>
                  </a:lnTo>
                  <a:lnTo>
                    <a:pt x="8084" y="2204"/>
                  </a:lnTo>
                  <a:lnTo>
                    <a:pt x="8160" y="2294"/>
                  </a:lnTo>
                  <a:lnTo>
                    <a:pt x="8235" y="2386"/>
                  </a:lnTo>
                  <a:lnTo>
                    <a:pt x="8310" y="2479"/>
                  </a:lnTo>
                  <a:lnTo>
                    <a:pt x="8383" y="2571"/>
                  </a:lnTo>
                  <a:lnTo>
                    <a:pt x="8383" y="2571"/>
                  </a:lnTo>
                  <a:lnTo>
                    <a:pt x="8440" y="2649"/>
                  </a:lnTo>
                  <a:lnTo>
                    <a:pt x="8497" y="2728"/>
                  </a:lnTo>
                  <a:lnTo>
                    <a:pt x="8609" y="2886"/>
                  </a:lnTo>
                  <a:lnTo>
                    <a:pt x="8830" y="3199"/>
                  </a:lnTo>
                  <a:lnTo>
                    <a:pt x="8901" y="3250"/>
                  </a:lnTo>
                  <a:lnTo>
                    <a:pt x="8901" y="3250"/>
                  </a:lnTo>
                  <a:lnTo>
                    <a:pt x="8885" y="3289"/>
                  </a:lnTo>
                  <a:lnTo>
                    <a:pt x="8870" y="3326"/>
                  </a:lnTo>
                  <a:lnTo>
                    <a:pt x="8858" y="3367"/>
                  </a:lnTo>
                  <a:lnTo>
                    <a:pt x="8847" y="3405"/>
                  </a:lnTo>
                  <a:lnTo>
                    <a:pt x="8847" y="3405"/>
                  </a:lnTo>
                  <a:lnTo>
                    <a:pt x="8830" y="3477"/>
                  </a:lnTo>
                  <a:lnTo>
                    <a:pt x="8812" y="3555"/>
                  </a:lnTo>
                  <a:lnTo>
                    <a:pt x="8797" y="3637"/>
                  </a:lnTo>
                  <a:lnTo>
                    <a:pt x="8783" y="3719"/>
                  </a:lnTo>
                  <a:lnTo>
                    <a:pt x="8779" y="3761"/>
                  </a:lnTo>
                  <a:lnTo>
                    <a:pt x="8773" y="3803"/>
                  </a:lnTo>
                  <a:lnTo>
                    <a:pt x="8771" y="3843"/>
                  </a:lnTo>
                  <a:lnTo>
                    <a:pt x="8768" y="3885"/>
                  </a:lnTo>
                  <a:lnTo>
                    <a:pt x="8766" y="3924"/>
                  </a:lnTo>
                  <a:lnTo>
                    <a:pt x="8766" y="3962"/>
                  </a:lnTo>
                  <a:lnTo>
                    <a:pt x="8769" y="4001"/>
                  </a:lnTo>
                  <a:lnTo>
                    <a:pt x="8772" y="4037"/>
                  </a:lnTo>
                  <a:lnTo>
                    <a:pt x="8772" y="4037"/>
                  </a:lnTo>
                  <a:lnTo>
                    <a:pt x="8782" y="4105"/>
                  </a:lnTo>
                  <a:lnTo>
                    <a:pt x="8794" y="4170"/>
                  </a:lnTo>
                  <a:lnTo>
                    <a:pt x="8808" y="4235"/>
                  </a:lnTo>
                  <a:lnTo>
                    <a:pt x="8823" y="4300"/>
                  </a:lnTo>
                  <a:lnTo>
                    <a:pt x="8830" y="4386"/>
                  </a:lnTo>
                  <a:lnTo>
                    <a:pt x="8830" y="4386"/>
                  </a:lnTo>
                  <a:lnTo>
                    <a:pt x="8829" y="4422"/>
                  </a:lnTo>
                  <a:lnTo>
                    <a:pt x="8826" y="4460"/>
                  </a:lnTo>
                  <a:lnTo>
                    <a:pt x="8822" y="4496"/>
                  </a:lnTo>
                  <a:lnTo>
                    <a:pt x="8815" y="4530"/>
                  </a:lnTo>
                  <a:lnTo>
                    <a:pt x="8805" y="4566"/>
                  </a:lnTo>
                  <a:lnTo>
                    <a:pt x="8795" y="4601"/>
                  </a:lnTo>
                  <a:lnTo>
                    <a:pt x="8784" y="4637"/>
                  </a:lnTo>
                  <a:lnTo>
                    <a:pt x="8773" y="4672"/>
                  </a:lnTo>
                  <a:lnTo>
                    <a:pt x="8748" y="4741"/>
                  </a:lnTo>
                  <a:lnTo>
                    <a:pt x="8723" y="4810"/>
                  </a:lnTo>
                  <a:lnTo>
                    <a:pt x="8712" y="4845"/>
                  </a:lnTo>
                  <a:lnTo>
                    <a:pt x="8703" y="4879"/>
                  </a:lnTo>
                  <a:lnTo>
                    <a:pt x="8693" y="4914"/>
                  </a:lnTo>
                  <a:lnTo>
                    <a:pt x="8686" y="4949"/>
                  </a:lnTo>
                  <a:lnTo>
                    <a:pt x="8686" y="4949"/>
                  </a:lnTo>
                  <a:lnTo>
                    <a:pt x="8681" y="4974"/>
                  </a:lnTo>
                  <a:lnTo>
                    <a:pt x="8676" y="4999"/>
                  </a:lnTo>
                  <a:lnTo>
                    <a:pt x="8674" y="5024"/>
                  </a:lnTo>
                  <a:lnTo>
                    <a:pt x="8672" y="5047"/>
                  </a:lnTo>
                  <a:lnTo>
                    <a:pt x="8671" y="5071"/>
                  </a:lnTo>
                  <a:lnTo>
                    <a:pt x="8670" y="5094"/>
                  </a:lnTo>
                  <a:lnTo>
                    <a:pt x="8671" y="5116"/>
                  </a:lnTo>
                  <a:lnTo>
                    <a:pt x="8672" y="5139"/>
                  </a:lnTo>
                  <a:lnTo>
                    <a:pt x="8676" y="5183"/>
                  </a:lnTo>
                  <a:lnTo>
                    <a:pt x="8685" y="5224"/>
                  </a:lnTo>
                  <a:lnTo>
                    <a:pt x="8696" y="5267"/>
                  </a:lnTo>
                  <a:lnTo>
                    <a:pt x="8708" y="5309"/>
                  </a:lnTo>
                  <a:lnTo>
                    <a:pt x="8581" y="5220"/>
                  </a:lnTo>
                  <a:lnTo>
                    <a:pt x="8581" y="5220"/>
                  </a:lnTo>
                  <a:lnTo>
                    <a:pt x="8526" y="5147"/>
                  </a:lnTo>
                  <a:lnTo>
                    <a:pt x="8470" y="5073"/>
                  </a:lnTo>
                  <a:lnTo>
                    <a:pt x="8412" y="5003"/>
                  </a:lnTo>
                  <a:lnTo>
                    <a:pt x="8354" y="4932"/>
                  </a:lnTo>
                  <a:lnTo>
                    <a:pt x="8293" y="4864"/>
                  </a:lnTo>
                  <a:lnTo>
                    <a:pt x="8231" y="4796"/>
                  </a:lnTo>
                  <a:lnTo>
                    <a:pt x="8169" y="4730"/>
                  </a:lnTo>
                  <a:lnTo>
                    <a:pt x="8105" y="4663"/>
                  </a:lnTo>
                  <a:lnTo>
                    <a:pt x="8040" y="4598"/>
                  </a:lnTo>
                  <a:lnTo>
                    <a:pt x="7975" y="4533"/>
                  </a:lnTo>
                  <a:lnTo>
                    <a:pt x="7842" y="4406"/>
                  </a:lnTo>
                  <a:lnTo>
                    <a:pt x="7707" y="4280"/>
                  </a:lnTo>
                  <a:lnTo>
                    <a:pt x="7573" y="4155"/>
                  </a:lnTo>
                  <a:lnTo>
                    <a:pt x="7438" y="4029"/>
                  </a:lnTo>
                  <a:lnTo>
                    <a:pt x="7304" y="3901"/>
                  </a:lnTo>
                  <a:lnTo>
                    <a:pt x="7239" y="3836"/>
                  </a:lnTo>
                  <a:lnTo>
                    <a:pt x="7174" y="3771"/>
                  </a:lnTo>
                  <a:lnTo>
                    <a:pt x="7111" y="3706"/>
                  </a:lnTo>
                  <a:lnTo>
                    <a:pt x="7048" y="3638"/>
                  </a:lnTo>
                  <a:lnTo>
                    <a:pt x="6986" y="3572"/>
                  </a:lnTo>
                  <a:lnTo>
                    <a:pt x="6925" y="3502"/>
                  </a:lnTo>
                  <a:lnTo>
                    <a:pt x="6866" y="3433"/>
                  </a:lnTo>
                  <a:lnTo>
                    <a:pt x="6809" y="3361"/>
                  </a:lnTo>
                  <a:lnTo>
                    <a:pt x="6752" y="3289"/>
                  </a:lnTo>
                  <a:lnTo>
                    <a:pt x="6698" y="3214"/>
                  </a:lnTo>
                  <a:lnTo>
                    <a:pt x="6647" y="3139"/>
                  </a:lnTo>
                  <a:lnTo>
                    <a:pt x="6596" y="3062"/>
                  </a:lnTo>
                  <a:lnTo>
                    <a:pt x="6543" y="3013"/>
                  </a:lnTo>
                  <a:lnTo>
                    <a:pt x="6543" y="3013"/>
                  </a:lnTo>
                  <a:lnTo>
                    <a:pt x="6506" y="3091"/>
                  </a:lnTo>
                  <a:lnTo>
                    <a:pt x="6467" y="3169"/>
                  </a:lnTo>
                  <a:lnTo>
                    <a:pt x="6390" y="3321"/>
                  </a:lnTo>
                  <a:lnTo>
                    <a:pt x="6351" y="3396"/>
                  </a:lnTo>
                  <a:lnTo>
                    <a:pt x="6315" y="3472"/>
                  </a:lnTo>
                  <a:lnTo>
                    <a:pt x="6282" y="3547"/>
                  </a:lnTo>
                  <a:lnTo>
                    <a:pt x="6267" y="3584"/>
                  </a:lnTo>
                  <a:lnTo>
                    <a:pt x="6253" y="3622"/>
                  </a:lnTo>
                  <a:lnTo>
                    <a:pt x="6253" y="3622"/>
                  </a:lnTo>
                  <a:lnTo>
                    <a:pt x="6178" y="3822"/>
                  </a:lnTo>
                  <a:lnTo>
                    <a:pt x="6142" y="3921"/>
                  </a:lnTo>
                  <a:lnTo>
                    <a:pt x="6110" y="4019"/>
                  </a:lnTo>
                  <a:lnTo>
                    <a:pt x="6095" y="4068"/>
                  </a:lnTo>
                  <a:lnTo>
                    <a:pt x="6080" y="4118"/>
                  </a:lnTo>
                  <a:lnTo>
                    <a:pt x="6066" y="4167"/>
                  </a:lnTo>
                  <a:lnTo>
                    <a:pt x="6054" y="4219"/>
                  </a:lnTo>
                  <a:lnTo>
                    <a:pt x="6041" y="4270"/>
                  </a:lnTo>
                  <a:lnTo>
                    <a:pt x="6030" y="4323"/>
                  </a:lnTo>
                  <a:lnTo>
                    <a:pt x="6021" y="4375"/>
                  </a:lnTo>
                  <a:lnTo>
                    <a:pt x="6012" y="4429"/>
                  </a:lnTo>
                  <a:lnTo>
                    <a:pt x="6012" y="4429"/>
                  </a:lnTo>
                  <a:lnTo>
                    <a:pt x="6005" y="4480"/>
                  </a:lnTo>
                  <a:lnTo>
                    <a:pt x="6001" y="4530"/>
                  </a:lnTo>
                  <a:lnTo>
                    <a:pt x="5996" y="4580"/>
                  </a:lnTo>
                  <a:lnTo>
                    <a:pt x="5993" y="4630"/>
                  </a:lnTo>
                  <a:lnTo>
                    <a:pt x="5987" y="4730"/>
                  </a:lnTo>
                  <a:lnTo>
                    <a:pt x="5985" y="4830"/>
                  </a:lnTo>
                  <a:lnTo>
                    <a:pt x="5986" y="4928"/>
                  </a:lnTo>
                  <a:lnTo>
                    <a:pt x="5990" y="5028"/>
                  </a:lnTo>
                  <a:lnTo>
                    <a:pt x="5996" y="5126"/>
                  </a:lnTo>
                  <a:lnTo>
                    <a:pt x="6004" y="5223"/>
                  </a:lnTo>
                  <a:lnTo>
                    <a:pt x="6015" y="5321"/>
                  </a:lnTo>
                  <a:lnTo>
                    <a:pt x="6027" y="5420"/>
                  </a:lnTo>
                  <a:lnTo>
                    <a:pt x="6041" y="5517"/>
                  </a:lnTo>
                  <a:lnTo>
                    <a:pt x="6056" y="5614"/>
                  </a:lnTo>
                  <a:lnTo>
                    <a:pt x="6073" y="5712"/>
                  </a:lnTo>
                  <a:lnTo>
                    <a:pt x="6091" y="5809"/>
                  </a:lnTo>
                  <a:lnTo>
                    <a:pt x="6130" y="6003"/>
                  </a:lnTo>
                  <a:lnTo>
                    <a:pt x="6209" y="6391"/>
                  </a:lnTo>
                  <a:lnTo>
                    <a:pt x="6247" y="6585"/>
                  </a:lnTo>
                  <a:lnTo>
                    <a:pt x="6265" y="6682"/>
                  </a:lnTo>
                  <a:lnTo>
                    <a:pt x="6282" y="6780"/>
                  </a:lnTo>
                  <a:lnTo>
                    <a:pt x="6297" y="6877"/>
                  </a:lnTo>
                  <a:lnTo>
                    <a:pt x="6311" y="6976"/>
                  </a:lnTo>
                  <a:lnTo>
                    <a:pt x="6325" y="7074"/>
                  </a:lnTo>
                  <a:lnTo>
                    <a:pt x="6335" y="7172"/>
                  </a:lnTo>
                  <a:lnTo>
                    <a:pt x="6344" y="7271"/>
                  </a:lnTo>
                  <a:lnTo>
                    <a:pt x="6351" y="7370"/>
                  </a:lnTo>
                  <a:lnTo>
                    <a:pt x="6354" y="7469"/>
                  </a:lnTo>
                  <a:lnTo>
                    <a:pt x="6355" y="7568"/>
                  </a:lnTo>
                  <a:lnTo>
                    <a:pt x="6355" y="7568"/>
                  </a:lnTo>
                  <a:lnTo>
                    <a:pt x="6354" y="7787"/>
                  </a:lnTo>
                  <a:lnTo>
                    <a:pt x="6351" y="8003"/>
                  </a:lnTo>
                  <a:lnTo>
                    <a:pt x="6348" y="8220"/>
                  </a:lnTo>
                  <a:lnTo>
                    <a:pt x="6347" y="8438"/>
                  </a:lnTo>
                  <a:lnTo>
                    <a:pt x="6322" y="8549"/>
                  </a:lnTo>
                  <a:lnTo>
                    <a:pt x="6322" y="8549"/>
                  </a:lnTo>
                  <a:lnTo>
                    <a:pt x="6297" y="8476"/>
                  </a:lnTo>
                  <a:lnTo>
                    <a:pt x="6274" y="8401"/>
                  </a:lnTo>
                  <a:lnTo>
                    <a:pt x="6252" y="8326"/>
                  </a:lnTo>
                  <a:lnTo>
                    <a:pt x="6231" y="8250"/>
                  </a:lnTo>
                  <a:lnTo>
                    <a:pt x="6213" y="8174"/>
                  </a:lnTo>
                  <a:lnTo>
                    <a:pt x="6195" y="8099"/>
                  </a:lnTo>
                  <a:lnTo>
                    <a:pt x="6160" y="7945"/>
                  </a:lnTo>
                  <a:lnTo>
                    <a:pt x="6141" y="8275"/>
                  </a:lnTo>
                  <a:lnTo>
                    <a:pt x="6141" y="8275"/>
                  </a:lnTo>
                  <a:lnTo>
                    <a:pt x="6142" y="8373"/>
                  </a:lnTo>
                  <a:lnTo>
                    <a:pt x="6144" y="8473"/>
                  </a:lnTo>
                  <a:lnTo>
                    <a:pt x="6148" y="8571"/>
                  </a:lnTo>
                  <a:lnTo>
                    <a:pt x="6153" y="8668"/>
                  </a:lnTo>
                  <a:lnTo>
                    <a:pt x="6159" y="8767"/>
                  </a:lnTo>
                  <a:lnTo>
                    <a:pt x="6167" y="8864"/>
                  </a:lnTo>
                  <a:lnTo>
                    <a:pt x="6175" y="8961"/>
                  </a:lnTo>
                  <a:lnTo>
                    <a:pt x="6184" y="9058"/>
                  </a:lnTo>
                  <a:lnTo>
                    <a:pt x="6217" y="9121"/>
                  </a:lnTo>
                  <a:lnTo>
                    <a:pt x="6217" y="9121"/>
                  </a:lnTo>
                  <a:lnTo>
                    <a:pt x="6122" y="9243"/>
                  </a:lnTo>
                  <a:lnTo>
                    <a:pt x="6025" y="9362"/>
                  </a:lnTo>
                  <a:lnTo>
                    <a:pt x="5975" y="9422"/>
                  </a:lnTo>
                  <a:lnTo>
                    <a:pt x="5925" y="9480"/>
                  </a:lnTo>
                  <a:lnTo>
                    <a:pt x="5874" y="9537"/>
                  </a:lnTo>
                  <a:lnTo>
                    <a:pt x="5824" y="9594"/>
                  </a:lnTo>
                  <a:lnTo>
                    <a:pt x="5824" y="9594"/>
                  </a:lnTo>
                  <a:lnTo>
                    <a:pt x="5723" y="9702"/>
                  </a:lnTo>
                  <a:lnTo>
                    <a:pt x="5624" y="9807"/>
                  </a:lnTo>
                  <a:lnTo>
                    <a:pt x="5524" y="9911"/>
                  </a:lnTo>
                  <a:lnTo>
                    <a:pt x="5423" y="10011"/>
                  </a:lnTo>
                  <a:lnTo>
                    <a:pt x="5372" y="10061"/>
                  </a:lnTo>
                  <a:lnTo>
                    <a:pt x="5319" y="10109"/>
                  </a:lnTo>
                  <a:lnTo>
                    <a:pt x="5267" y="10158"/>
                  </a:lnTo>
                  <a:lnTo>
                    <a:pt x="5213" y="10205"/>
                  </a:lnTo>
                  <a:lnTo>
                    <a:pt x="5159" y="10252"/>
                  </a:lnTo>
                  <a:lnTo>
                    <a:pt x="5103" y="10299"/>
                  </a:lnTo>
                  <a:lnTo>
                    <a:pt x="5045" y="10345"/>
                  </a:lnTo>
                  <a:lnTo>
                    <a:pt x="4987" y="10390"/>
                  </a:lnTo>
                  <a:lnTo>
                    <a:pt x="4907" y="10413"/>
                  </a:lnTo>
                  <a:lnTo>
                    <a:pt x="4907" y="10413"/>
                  </a:lnTo>
                  <a:lnTo>
                    <a:pt x="4893" y="10415"/>
                  </a:lnTo>
                  <a:lnTo>
                    <a:pt x="4879" y="10418"/>
                  </a:lnTo>
                  <a:lnTo>
                    <a:pt x="4867" y="10422"/>
                  </a:lnTo>
                  <a:lnTo>
                    <a:pt x="4853" y="10426"/>
                  </a:lnTo>
                  <a:lnTo>
                    <a:pt x="4828" y="10439"/>
                  </a:lnTo>
                  <a:lnTo>
                    <a:pt x="4802" y="10453"/>
                  </a:lnTo>
                  <a:lnTo>
                    <a:pt x="4752" y="10485"/>
                  </a:lnTo>
                  <a:lnTo>
                    <a:pt x="4727" y="10498"/>
                  </a:lnTo>
                  <a:lnTo>
                    <a:pt x="4701" y="10511"/>
                  </a:lnTo>
                  <a:lnTo>
                    <a:pt x="4701" y="10511"/>
                  </a:lnTo>
                  <a:lnTo>
                    <a:pt x="4646" y="10528"/>
                  </a:lnTo>
                  <a:lnTo>
                    <a:pt x="4590" y="10546"/>
                  </a:lnTo>
                  <a:lnTo>
                    <a:pt x="4536" y="10565"/>
                  </a:lnTo>
                  <a:lnTo>
                    <a:pt x="4484" y="10586"/>
                  </a:lnTo>
                  <a:lnTo>
                    <a:pt x="4484" y="10586"/>
                  </a:lnTo>
                  <a:lnTo>
                    <a:pt x="4431" y="10607"/>
                  </a:lnTo>
                  <a:lnTo>
                    <a:pt x="4377" y="10626"/>
                  </a:lnTo>
                  <a:lnTo>
                    <a:pt x="4323" y="10647"/>
                  </a:lnTo>
                  <a:lnTo>
                    <a:pt x="4269" y="10669"/>
                  </a:lnTo>
                  <a:lnTo>
                    <a:pt x="4243" y="10680"/>
                  </a:lnTo>
                  <a:lnTo>
                    <a:pt x="4217" y="10692"/>
                  </a:lnTo>
                  <a:lnTo>
                    <a:pt x="4192" y="10705"/>
                  </a:lnTo>
                  <a:lnTo>
                    <a:pt x="4167" y="10719"/>
                  </a:lnTo>
                  <a:lnTo>
                    <a:pt x="4143" y="10734"/>
                  </a:lnTo>
                  <a:lnTo>
                    <a:pt x="4120" y="10751"/>
                  </a:lnTo>
                  <a:lnTo>
                    <a:pt x="4098" y="10767"/>
                  </a:lnTo>
                  <a:lnTo>
                    <a:pt x="4077" y="10787"/>
                  </a:lnTo>
                  <a:lnTo>
                    <a:pt x="3829" y="11072"/>
                  </a:lnTo>
                  <a:lnTo>
                    <a:pt x="3829" y="11072"/>
                  </a:lnTo>
                  <a:lnTo>
                    <a:pt x="3832" y="11053"/>
                  </a:lnTo>
                  <a:lnTo>
                    <a:pt x="3836" y="11033"/>
                  </a:lnTo>
                  <a:lnTo>
                    <a:pt x="3843" y="11015"/>
                  </a:lnTo>
                  <a:lnTo>
                    <a:pt x="3851" y="10999"/>
                  </a:lnTo>
                  <a:lnTo>
                    <a:pt x="3863" y="10982"/>
                  </a:lnTo>
                  <a:lnTo>
                    <a:pt x="3874" y="10967"/>
                  </a:lnTo>
                  <a:lnTo>
                    <a:pt x="3886" y="10951"/>
                  </a:lnTo>
                  <a:lnTo>
                    <a:pt x="3900" y="10936"/>
                  </a:lnTo>
                  <a:lnTo>
                    <a:pt x="3914" y="10922"/>
                  </a:lnTo>
                  <a:lnTo>
                    <a:pt x="3929" y="10910"/>
                  </a:lnTo>
                  <a:lnTo>
                    <a:pt x="3961" y="10885"/>
                  </a:lnTo>
                  <a:lnTo>
                    <a:pt x="3993" y="10863"/>
                  </a:lnTo>
                  <a:lnTo>
                    <a:pt x="4024" y="10842"/>
                  </a:lnTo>
                  <a:lnTo>
                    <a:pt x="3977" y="10820"/>
                  </a:lnTo>
                  <a:lnTo>
                    <a:pt x="3977" y="10820"/>
                  </a:lnTo>
                  <a:lnTo>
                    <a:pt x="3969" y="10785"/>
                  </a:lnTo>
                  <a:lnTo>
                    <a:pt x="3961" y="10751"/>
                  </a:lnTo>
                  <a:lnTo>
                    <a:pt x="3951" y="10717"/>
                  </a:lnTo>
                  <a:lnTo>
                    <a:pt x="3940" y="10683"/>
                  </a:lnTo>
                  <a:lnTo>
                    <a:pt x="3917" y="10615"/>
                  </a:lnTo>
                  <a:lnTo>
                    <a:pt x="3892" y="10546"/>
                  </a:lnTo>
                  <a:lnTo>
                    <a:pt x="3892" y="10546"/>
                  </a:lnTo>
                  <a:lnTo>
                    <a:pt x="3875" y="10497"/>
                  </a:lnTo>
                  <a:lnTo>
                    <a:pt x="3861" y="10449"/>
                  </a:lnTo>
                  <a:lnTo>
                    <a:pt x="3835" y="10352"/>
                  </a:lnTo>
                  <a:lnTo>
                    <a:pt x="3821" y="10303"/>
                  </a:lnTo>
                  <a:lnTo>
                    <a:pt x="3806" y="10256"/>
                  </a:lnTo>
                  <a:lnTo>
                    <a:pt x="3791" y="10208"/>
                  </a:lnTo>
                  <a:lnTo>
                    <a:pt x="3773" y="10160"/>
                  </a:lnTo>
                  <a:lnTo>
                    <a:pt x="3773" y="10160"/>
                  </a:lnTo>
                  <a:lnTo>
                    <a:pt x="3759" y="10124"/>
                  </a:lnTo>
                  <a:lnTo>
                    <a:pt x="3752" y="10106"/>
                  </a:lnTo>
                  <a:lnTo>
                    <a:pt x="3742" y="10088"/>
                  </a:lnTo>
                  <a:lnTo>
                    <a:pt x="3733" y="10072"/>
                  </a:lnTo>
                  <a:lnTo>
                    <a:pt x="3721" y="10055"/>
                  </a:lnTo>
                  <a:lnTo>
                    <a:pt x="3708" y="10041"/>
                  </a:lnTo>
                  <a:lnTo>
                    <a:pt x="3694" y="10029"/>
                  </a:lnTo>
                  <a:lnTo>
                    <a:pt x="3694" y="10029"/>
                  </a:lnTo>
                  <a:lnTo>
                    <a:pt x="3684" y="10058"/>
                  </a:lnTo>
                  <a:lnTo>
                    <a:pt x="3677" y="10088"/>
                  </a:lnTo>
                  <a:lnTo>
                    <a:pt x="3672" y="10117"/>
                  </a:lnTo>
                  <a:lnTo>
                    <a:pt x="3666" y="10148"/>
                  </a:lnTo>
                  <a:lnTo>
                    <a:pt x="3666" y="10148"/>
                  </a:lnTo>
                  <a:lnTo>
                    <a:pt x="3658" y="10210"/>
                  </a:lnTo>
                  <a:lnTo>
                    <a:pt x="3652" y="10273"/>
                  </a:lnTo>
                  <a:lnTo>
                    <a:pt x="3641" y="10396"/>
                  </a:lnTo>
                  <a:lnTo>
                    <a:pt x="3636" y="10458"/>
                  </a:lnTo>
                  <a:lnTo>
                    <a:pt x="3626" y="10519"/>
                  </a:lnTo>
                  <a:lnTo>
                    <a:pt x="3620" y="10550"/>
                  </a:lnTo>
                  <a:lnTo>
                    <a:pt x="3615" y="10580"/>
                  </a:lnTo>
                  <a:lnTo>
                    <a:pt x="3607" y="10611"/>
                  </a:lnTo>
                  <a:lnTo>
                    <a:pt x="3598" y="10641"/>
                  </a:lnTo>
                  <a:lnTo>
                    <a:pt x="3598" y="10641"/>
                  </a:lnTo>
                  <a:lnTo>
                    <a:pt x="3564" y="10748"/>
                  </a:lnTo>
                  <a:lnTo>
                    <a:pt x="3529" y="10854"/>
                  </a:lnTo>
                  <a:lnTo>
                    <a:pt x="3513" y="10909"/>
                  </a:lnTo>
                  <a:lnTo>
                    <a:pt x="3499" y="10963"/>
                  </a:lnTo>
                  <a:lnTo>
                    <a:pt x="3486" y="11017"/>
                  </a:lnTo>
                  <a:lnTo>
                    <a:pt x="3477" y="11072"/>
                  </a:lnTo>
                  <a:lnTo>
                    <a:pt x="307" y="11069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D3639384-0E34-11FF-4001-AEC34D52035B}"/>
                </a:ext>
              </a:extLst>
            </p:cNvPr>
            <p:cNvSpPr>
              <a:spLocks/>
            </p:cNvSpPr>
            <p:nvPr/>
          </p:nvSpPr>
          <p:spPr bwMode="auto">
            <a:xfrm>
              <a:off x="1407" y="629"/>
              <a:ext cx="2967" cy="3691"/>
            </a:xfrm>
            <a:custGeom>
              <a:avLst/>
              <a:gdLst>
                <a:gd name="T0" fmla="*/ 189 w 8901"/>
                <a:gd name="T1" fmla="*/ 10399 h 11072"/>
                <a:gd name="T2" fmla="*/ 70 w 8901"/>
                <a:gd name="T3" fmla="*/ 9498 h 11072"/>
                <a:gd name="T4" fmla="*/ 0 w 8901"/>
                <a:gd name="T5" fmla="*/ 8952 h 11072"/>
                <a:gd name="T6" fmla="*/ 9 w 8901"/>
                <a:gd name="T7" fmla="*/ 7345 h 11072"/>
                <a:gd name="T8" fmla="*/ 17 w 8901"/>
                <a:gd name="T9" fmla="*/ 5917 h 11072"/>
                <a:gd name="T10" fmla="*/ 119 w 8901"/>
                <a:gd name="T11" fmla="*/ 4986 h 11072"/>
                <a:gd name="T12" fmla="*/ 213 w 8901"/>
                <a:gd name="T13" fmla="*/ 4177 h 11072"/>
                <a:gd name="T14" fmla="*/ 312 w 8901"/>
                <a:gd name="T15" fmla="*/ 3444 h 11072"/>
                <a:gd name="T16" fmla="*/ 355 w 8901"/>
                <a:gd name="T17" fmla="*/ 2771 h 11072"/>
                <a:gd name="T18" fmla="*/ 386 w 8901"/>
                <a:gd name="T19" fmla="*/ 1958 h 11072"/>
                <a:gd name="T20" fmla="*/ 467 w 8901"/>
                <a:gd name="T21" fmla="*/ 1610 h 11072"/>
                <a:gd name="T22" fmla="*/ 552 w 8901"/>
                <a:gd name="T23" fmla="*/ 1445 h 11072"/>
                <a:gd name="T24" fmla="*/ 808 w 8901"/>
                <a:gd name="T25" fmla="*/ 1215 h 11072"/>
                <a:gd name="T26" fmla="*/ 1184 w 8901"/>
                <a:gd name="T27" fmla="*/ 977 h 11072"/>
                <a:gd name="T28" fmla="*/ 1772 w 8901"/>
                <a:gd name="T29" fmla="*/ 697 h 11072"/>
                <a:gd name="T30" fmla="*/ 2441 w 8901"/>
                <a:gd name="T31" fmla="*/ 370 h 11072"/>
                <a:gd name="T32" fmla="*/ 2690 w 8901"/>
                <a:gd name="T33" fmla="*/ 270 h 11072"/>
                <a:gd name="T34" fmla="*/ 3337 w 8901"/>
                <a:gd name="T35" fmla="*/ 193 h 11072"/>
                <a:gd name="T36" fmla="*/ 4657 w 8901"/>
                <a:gd name="T37" fmla="*/ 89 h 11072"/>
                <a:gd name="T38" fmla="*/ 5541 w 8901"/>
                <a:gd name="T39" fmla="*/ 46 h 11072"/>
                <a:gd name="T40" fmla="*/ 5756 w 8901"/>
                <a:gd name="T41" fmla="*/ 29 h 11072"/>
                <a:gd name="T42" fmla="*/ 6037 w 8901"/>
                <a:gd name="T43" fmla="*/ 18 h 11072"/>
                <a:gd name="T44" fmla="*/ 6322 w 8901"/>
                <a:gd name="T45" fmla="*/ 11 h 11072"/>
                <a:gd name="T46" fmla="*/ 6501 w 8901"/>
                <a:gd name="T47" fmla="*/ 119 h 11072"/>
                <a:gd name="T48" fmla="*/ 6700 w 8901"/>
                <a:gd name="T49" fmla="*/ 421 h 11072"/>
                <a:gd name="T50" fmla="*/ 7180 w 8901"/>
                <a:gd name="T51" fmla="*/ 1118 h 11072"/>
                <a:gd name="T52" fmla="*/ 7932 w 8901"/>
                <a:gd name="T53" fmla="*/ 2024 h 11072"/>
                <a:gd name="T54" fmla="*/ 8497 w 8901"/>
                <a:gd name="T55" fmla="*/ 2728 h 11072"/>
                <a:gd name="T56" fmla="*/ 8847 w 8901"/>
                <a:gd name="T57" fmla="*/ 3405 h 11072"/>
                <a:gd name="T58" fmla="*/ 8771 w 8901"/>
                <a:gd name="T59" fmla="*/ 3843 h 11072"/>
                <a:gd name="T60" fmla="*/ 8794 w 8901"/>
                <a:gd name="T61" fmla="*/ 4170 h 11072"/>
                <a:gd name="T62" fmla="*/ 8815 w 8901"/>
                <a:gd name="T63" fmla="*/ 4530 h 11072"/>
                <a:gd name="T64" fmla="*/ 8703 w 8901"/>
                <a:gd name="T65" fmla="*/ 4879 h 11072"/>
                <a:gd name="T66" fmla="*/ 8671 w 8901"/>
                <a:gd name="T67" fmla="*/ 5071 h 11072"/>
                <a:gd name="T68" fmla="*/ 8581 w 8901"/>
                <a:gd name="T69" fmla="*/ 5220 h 11072"/>
                <a:gd name="T70" fmla="*/ 8169 w 8901"/>
                <a:gd name="T71" fmla="*/ 4730 h 11072"/>
                <a:gd name="T72" fmla="*/ 7304 w 8901"/>
                <a:gd name="T73" fmla="*/ 3901 h 11072"/>
                <a:gd name="T74" fmla="*/ 6809 w 8901"/>
                <a:gd name="T75" fmla="*/ 3361 h 11072"/>
                <a:gd name="T76" fmla="*/ 6467 w 8901"/>
                <a:gd name="T77" fmla="*/ 3169 h 11072"/>
                <a:gd name="T78" fmla="*/ 6178 w 8901"/>
                <a:gd name="T79" fmla="*/ 3822 h 11072"/>
                <a:gd name="T80" fmla="*/ 6030 w 8901"/>
                <a:gd name="T81" fmla="*/ 4323 h 11072"/>
                <a:gd name="T82" fmla="*/ 5987 w 8901"/>
                <a:gd name="T83" fmla="*/ 4730 h 11072"/>
                <a:gd name="T84" fmla="*/ 6041 w 8901"/>
                <a:gd name="T85" fmla="*/ 5517 h 11072"/>
                <a:gd name="T86" fmla="*/ 6282 w 8901"/>
                <a:gd name="T87" fmla="*/ 6780 h 11072"/>
                <a:gd name="T88" fmla="*/ 6355 w 8901"/>
                <a:gd name="T89" fmla="*/ 7568 h 11072"/>
                <a:gd name="T90" fmla="*/ 6297 w 8901"/>
                <a:gd name="T91" fmla="*/ 8476 h 11072"/>
                <a:gd name="T92" fmla="*/ 6141 w 8901"/>
                <a:gd name="T93" fmla="*/ 8275 h 11072"/>
                <a:gd name="T94" fmla="*/ 6184 w 8901"/>
                <a:gd name="T95" fmla="*/ 9058 h 11072"/>
                <a:gd name="T96" fmla="*/ 5824 w 8901"/>
                <a:gd name="T97" fmla="*/ 9594 h 11072"/>
                <a:gd name="T98" fmla="*/ 5267 w 8901"/>
                <a:gd name="T99" fmla="*/ 10158 h 11072"/>
                <a:gd name="T100" fmla="*/ 4893 w 8901"/>
                <a:gd name="T101" fmla="*/ 10415 h 11072"/>
                <a:gd name="T102" fmla="*/ 4701 w 8901"/>
                <a:gd name="T103" fmla="*/ 10511 h 11072"/>
                <a:gd name="T104" fmla="*/ 4377 w 8901"/>
                <a:gd name="T105" fmla="*/ 10626 h 11072"/>
                <a:gd name="T106" fmla="*/ 4120 w 8901"/>
                <a:gd name="T107" fmla="*/ 10751 h 11072"/>
                <a:gd name="T108" fmla="*/ 3851 w 8901"/>
                <a:gd name="T109" fmla="*/ 10999 h 11072"/>
                <a:gd name="T110" fmla="*/ 3993 w 8901"/>
                <a:gd name="T111" fmla="*/ 10863 h 11072"/>
                <a:gd name="T112" fmla="*/ 3917 w 8901"/>
                <a:gd name="T113" fmla="*/ 10615 h 11072"/>
                <a:gd name="T114" fmla="*/ 3791 w 8901"/>
                <a:gd name="T115" fmla="*/ 10208 h 11072"/>
                <a:gd name="T116" fmla="*/ 3708 w 8901"/>
                <a:gd name="T117" fmla="*/ 10041 h 11072"/>
                <a:gd name="T118" fmla="*/ 3658 w 8901"/>
                <a:gd name="T119" fmla="*/ 10210 h 11072"/>
                <a:gd name="T120" fmla="*/ 3598 w 8901"/>
                <a:gd name="T121" fmla="*/ 10641 h 11072"/>
                <a:gd name="T122" fmla="*/ 307 w 8901"/>
                <a:gd name="T123" fmla="*/ 11069 h 110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901" h="11072">
                  <a:moveTo>
                    <a:pt x="307" y="11069"/>
                  </a:moveTo>
                  <a:lnTo>
                    <a:pt x="307" y="11069"/>
                  </a:lnTo>
                  <a:lnTo>
                    <a:pt x="288" y="10978"/>
                  </a:lnTo>
                  <a:lnTo>
                    <a:pt x="288" y="10978"/>
                  </a:lnTo>
                  <a:lnTo>
                    <a:pt x="260" y="10834"/>
                  </a:lnTo>
                  <a:lnTo>
                    <a:pt x="234" y="10688"/>
                  </a:lnTo>
                  <a:lnTo>
                    <a:pt x="211" y="10543"/>
                  </a:lnTo>
                  <a:lnTo>
                    <a:pt x="189" y="10399"/>
                  </a:lnTo>
                  <a:lnTo>
                    <a:pt x="168" y="10252"/>
                  </a:lnTo>
                  <a:lnTo>
                    <a:pt x="150" y="10106"/>
                  </a:lnTo>
                  <a:lnTo>
                    <a:pt x="135" y="9961"/>
                  </a:lnTo>
                  <a:lnTo>
                    <a:pt x="121" y="9814"/>
                  </a:lnTo>
                  <a:lnTo>
                    <a:pt x="103" y="9694"/>
                  </a:lnTo>
                  <a:lnTo>
                    <a:pt x="103" y="9694"/>
                  </a:lnTo>
                  <a:lnTo>
                    <a:pt x="86" y="9597"/>
                  </a:lnTo>
                  <a:lnTo>
                    <a:pt x="70" y="9498"/>
                  </a:lnTo>
                  <a:lnTo>
                    <a:pt x="52" y="9400"/>
                  </a:lnTo>
                  <a:lnTo>
                    <a:pt x="36" y="9302"/>
                  </a:lnTo>
                  <a:lnTo>
                    <a:pt x="21" y="9202"/>
                  </a:lnTo>
                  <a:lnTo>
                    <a:pt x="16" y="9152"/>
                  </a:lnTo>
                  <a:lnTo>
                    <a:pt x="10" y="9102"/>
                  </a:lnTo>
                  <a:lnTo>
                    <a:pt x="6" y="9052"/>
                  </a:lnTo>
                  <a:lnTo>
                    <a:pt x="3" y="9002"/>
                  </a:lnTo>
                  <a:lnTo>
                    <a:pt x="0" y="8952"/>
                  </a:lnTo>
                  <a:lnTo>
                    <a:pt x="0" y="8903"/>
                  </a:lnTo>
                  <a:lnTo>
                    <a:pt x="0" y="8903"/>
                  </a:lnTo>
                  <a:lnTo>
                    <a:pt x="2" y="8566"/>
                  </a:lnTo>
                  <a:lnTo>
                    <a:pt x="5" y="8226"/>
                  </a:lnTo>
                  <a:lnTo>
                    <a:pt x="7" y="7888"/>
                  </a:lnTo>
                  <a:lnTo>
                    <a:pt x="9" y="7552"/>
                  </a:lnTo>
                  <a:lnTo>
                    <a:pt x="9" y="7552"/>
                  </a:lnTo>
                  <a:lnTo>
                    <a:pt x="9" y="7345"/>
                  </a:lnTo>
                  <a:lnTo>
                    <a:pt x="6" y="7140"/>
                  </a:lnTo>
                  <a:lnTo>
                    <a:pt x="3" y="6732"/>
                  </a:lnTo>
                  <a:lnTo>
                    <a:pt x="3" y="6528"/>
                  </a:lnTo>
                  <a:lnTo>
                    <a:pt x="5" y="6324"/>
                  </a:lnTo>
                  <a:lnTo>
                    <a:pt x="9" y="6121"/>
                  </a:lnTo>
                  <a:lnTo>
                    <a:pt x="13" y="6020"/>
                  </a:lnTo>
                  <a:lnTo>
                    <a:pt x="17" y="5917"/>
                  </a:lnTo>
                  <a:lnTo>
                    <a:pt x="17" y="5917"/>
                  </a:lnTo>
                  <a:lnTo>
                    <a:pt x="23" y="5823"/>
                  </a:lnTo>
                  <a:lnTo>
                    <a:pt x="29" y="5729"/>
                  </a:lnTo>
                  <a:lnTo>
                    <a:pt x="38" y="5634"/>
                  </a:lnTo>
                  <a:lnTo>
                    <a:pt x="47" y="5542"/>
                  </a:lnTo>
                  <a:lnTo>
                    <a:pt x="58" y="5447"/>
                  </a:lnTo>
                  <a:lnTo>
                    <a:pt x="70" y="5355"/>
                  </a:lnTo>
                  <a:lnTo>
                    <a:pt x="93" y="5170"/>
                  </a:lnTo>
                  <a:lnTo>
                    <a:pt x="119" y="4986"/>
                  </a:lnTo>
                  <a:lnTo>
                    <a:pt x="147" y="4800"/>
                  </a:lnTo>
                  <a:lnTo>
                    <a:pt x="173" y="4616"/>
                  </a:lnTo>
                  <a:lnTo>
                    <a:pt x="197" y="4429"/>
                  </a:lnTo>
                  <a:lnTo>
                    <a:pt x="197" y="4318"/>
                  </a:lnTo>
                  <a:lnTo>
                    <a:pt x="197" y="4318"/>
                  </a:lnTo>
                  <a:lnTo>
                    <a:pt x="202" y="4282"/>
                  </a:lnTo>
                  <a:lnTo>
                    <a:pt x="206" y="4246"/>
                  </a:lnTo>
                  <a:lnTo>
                    <a:pt x="213" y="4177"/>
                  </a:lnTo>
                  <a:lnTo>
                    <a:pt x="222" y="4108"/>
                  </a:lnTo>
                  <a:lnTo>
                    <a:pt x="226" y="4075"/>
                  </a:lnTo>
                  <a:lnTo>
                    <a:pt x="231" y="4043"/>
                  </a:lnTo>
                  <a:lnTo>
                    <a:pt x="231" y="4043"/>
                  </a:lnTo>
                  <a:lnTo>
                    <a:pt x="254" y="3893"/>
                  </a:lnTo>
                  <a:lnTo>
                    <a:pt x="274" y="3745"/>
                  </a:lnTo>
                  <a:lnTo>
                    <a:pt x="294" y="3595"/>
                  </a:lnTo>
                  <a:lnTo>
                    <a:pt x="312" y="3444"/>
                  </a:lnTo>
                  <a:lnTo>
                    <a:pt x="325" y="3295"/>
                  </a:lnTo>
                  <a:lnTo>
                    <a:pt x="338" y="3145"/>
                  </a:lnTo>
                  <a:lnTo>
                    <a:pt x="343" y="3070"/>
                  </a:lnTo>
                  <a:lnTo>
                    <a:pt x="348" y="2995"/>
                  </a:lnTo>
                  <a:lnTo>
                    <a:pt x="350" y="2921"/>
                  </a:lnTo>
                  <a:lnTo>
                    <a:pt x="352" y="2847"/>
                  </a:lnTo>
                  <a:lnTo>
                    <a:pt x="352" y="2847"/>
                  </a:lnTo>
                  <a:lnTo>
                    <a:pt x="355" y="2771"/>
                  </a:lnTo>
                  <a:lnTo>
                    <a:pt x="356" y="2695"/>
                  </a:lnTo>
                  <a:lnTo>
                    <a:pt x="357" y="2534"/>
                  </a:lnTo>
                  <a:lnTo>
                    <a:pt x="360" y="2371"/>
                  </a:lnTo>
                  <a:lnTo>
                    <a:pt x="361" y="2287"/>
                  </a:lnTo>
                  <a:lnTo>
                    <a:pt x="366" y="2204"/>
                  </a:lnTo>
                  <a:lnTo>
                    <a:pt x="370" y="2121"/>
                  </a:lnTo>
                  <a:lnTo>
                    <a:pt x="377" y="2038"/>
                  </a:lnTo>
                  <a:lnTo>
                    <a:pt x="386" y="1958"/>
                  </a:lnTo>
                  <a:lnTo>
                    <a:pt x="399" y="1877"/>
                  </a:lnTo>
                  <a:lnTo>
                    <a:pt x="406" y="1837"/>
                  </a:lnTo>
                  <a:lnTo>
                    <a:pt x="414" y="1798"/>
                  </a:lnTo>
                  <a:lnTo>
                    <a:pt x="422" y="1760"/>
                  </a:lnTo>
                  <a:lnTo>
                    <a:pt x="432" y="1721"/>
                  </a:lnTo>
                  <a:lnTo>
                    <a:pt x="443" y="1683"/>
                  </a:lnTo>
                  <a:lnTo>
                    <a:pt x="454" y="1646"/>
                  </a:lnTo>
                  <a:lnTo>
                    <a:pt x="467" y="1610"/>
                  </a:lnTo>
                  <a:lnTo>
                    <a:pt x="482" y="1574"/>
                  </a:lnTo>
                  <a:lnTo>
                    <a:pt x="482" y="1574"/>
                  </a:lnTo>
                  <a:lnTo>
                    <a:pt x="490" y="1550"/>
                  </a:lnTo>
                  <a:lnTo>
                    <a:pt x="501" y="1528"/>
                  </a:lnTo>
                  <a:lnTo>
                    <a:pt x="512" y="1506"/>
                  </a:lnTo>
                  <a:lnTo>
                    <a:pt x="525" y="1485"/>
                  </a:lnTo>
                  <a:lnTo>
                    <a:pt x="537" y="1466"/>
                  </a:lnTo>
                  <a:lnTo>
                    <a:pt x="552" y="1445"/>
                  </a:lnTo>
                  <a:lnTo>
                    <a:pt x="566" y="1426"/>
                  </a:lnTo>
                  <a:lnTo>
                    <a:pt x="581" y="1408"/>
                  </a:lnTo>
                  <a:lnTo>
                    <a:pt x="615" y="1372"/>
                  </a:lnTo>
                  <a:lnTo>
                    <a:pt x="651" y="1337"/>
                  </a:lnTo>
                  <a:lnTo>
                    <a:pt x="688" y="1305"/>
                  </a:lnTo>
                  <a:lnTo>
                    <a:pt x="727" y="1273"/>
                  </a:lnTo>
                  <a:lnTo>
                    <a:pt x="768" y="1244"/>
                  </a:lnTo>
                  <a:lnTo>
                    <a:pt x="808" y="1215"/>
                  </a:lnTo>
                  <a:lnTo>
                    <a:pt x="851" y="1189"/>
                  </a:lnTo>
                  <a:lnTo>
                    <a:pt x="893" y="1161"/>
                  </a:lnTo>
                  <a:lnTo>
                    <a:pt x="977" y="1110"/>
                  </a:lnTo>
                  <a:lnTo>
                    <a:pt x="1057" y="1057"/>
                  </a:lnTo>
                  <a:lnTo>
                    <a:pt x="1057" y="1057"/>
                  </a:lnTo>
                  <a:lnTo>
                    <a:pt x="1099" y="1030"/>
                  </a:lnTo>
                  <a:lnTo>
                    <a:pt x="1142" y="1003"/>
                  </a:lnTo>
                  <a:lnTo>
                    <a:pt x="1184" y="977"/>
                  </a:lnTo>
                  <a:lnTo>
                    <a:pt x="1229" y="953"/>
                  </a:lnTo>
                  <a:lnTo>
                    <a:pt x="1272" y="928"/>
                  </a:lnTo>
                  <a:lnTo>
                    <a:pt x="1316" y="905"/>
                  </a:lnTo>
                  <a:lnTo>
                    <a:pt x="1406" y="861"/>
                  </a:lnTo>
                  <a:lnTo>
                    <a:pt x="1497" y="818"/>
                  </a:lnTo>
                  <a:lnTo>
                    <a:pt x="1588" y="776"/>
                  </a:lnTo>
                  <a:lnTo>
                    <a:pt x="1681" y="737"/>
                  </a:lnTo>
                  <a:lnTo>
                    <a:pt x="1772" y="697"/>
                  </a:lnTo>
                  <a:lnTo>
                    <a:pt x="1956" y="619"/>
                  </a:lnTo>
                  <a:lnTo>
                    <a:pt x="2048" y="578"/>
                  </a:lnTo>
                  <a:lnTo>
                    <a:pt x="2138" y="536"/>
                  </a:lnTo>
                  <a:lnTo>
                    <a:pt x="2226" y="492"/>
                  </a:lnTo>
                  <a:lnTo>
                    <a:pt x="2313" y="446"/>
                  </a:lnTo>
                  <a:lnTo>
                    <a:pt x="2356" y="421"/>
                  </a:lnTo>
                  <a:lnTo>
                    <a:pt x="2399" y="396"/>
                  </a:lnTo>
                  <a:lnTo>
                    <a:pt x="2441" y="370"/>
                  </a:lnTo>
                  <a:lnTo>
                    <a:pt x="2482" y="344"/>
                  </a:lnTo>
                  <a:lnTo>
                    <a:pt x="2530" y="309"/>
                  </a:lnTo>
                  <a:lnTo>
                    <a:pt x="2530" y="309"/>
                  </a:lnTo>
                  <a:lnTo>
                    <a:pt x="2550" y="302"/>
                  </a:lnTo>
                  <a:lnTo>
                    <a:pt x="2569" y="295"/>
                  </a:lnTo>
                  <a:lnTo>
                    <a:pt x="2608" y="286"/>
                  </a:lnTo>
                  <a:lnTo>
                    <a:pt x="2648" y="277"/>
                  </a:lnTo>
                  <a:lnTo>
                    <a:pt x="2690" y="270"/>
                  </a:lnTo>
                  <a:lnTo>
                    <a:pt x="2731" y="265"/>
                  </a:lnTo>
                  <a:lnTo>
                    <a:pt x="2773" y="261"/>
                  </a:lnTo>
                  <a:lnTo>
                    <a:pt x="2851" y="252"/>
                  </a:lnTo>
                  <a:lnTo>
                    <a:pt x="2851" y="252"/>
                  </a:lnTo>
                  <a:lnTo>
                    <a:pt x="2933" y="243"/>
                  </a:lnTo>
                  <a:lnTo>
                    <a:pt x="3015" y="233"/>
                  </a:lnTo>
                  <a:lnTo>
                    <a:pt x="3175" y="212"/>
                  </a:lnTo>
                  <a:lnTo>
                    <a:pt x="3337" y="193"/>
                  </a:lnTo>
                  <a:lnTo>
                    <a:pt x="3417" y="184"/>
                  </a:lnTo>
                  <a:lnTo>
                    <a:pt x="3499" y="178"/>
                  </a:lnTo>
                  <a:lnTo>
                    <a:pt x="3499" y="178"/>
                  </a:lnTo>
                  <a:lnTo>
                    <a:pt x="3829" y="148"/>
                  </a:lnTo>
                  <a:lnTo>
                    <a:pt x="4160" y="122"/>
                  </a:lnTo>
                  <a:lnTo>
                    <a:pt x="4326" y="111"/>
                  </a:lnTo>
                  <a:lnTo>
                    <a:pt x="4491" y="100"/>
                  </a:lnTo>
                  <a:lnTo>
                    <a:pt x="4657" y="89"/>
                  </a:lnTo>
                  <a:lnTo>
                    <a:pt x="4821" y="81"/>
                  </a:lnTo>
                  <a:lnTo>
                    <a:pt x="4821" y="81"/>
                  </a:lnTo>
                  <a:lnTo>
                    <a:pt x="5405" y="46"/>
                  </a:lnTo>
                  <a:lnTo>
                    <a:pt x="5405" y="46"/>
                  </a:lnTo>
                  <a:lnTo>
                    <a:pt x="5448" y="45"/>
                  </a:lnTo>
                  <a:lnTo>
                    <a:pt x="5493" y="45"/>
                  </a:lnTo>
                  <a:lnTo>
                    <a:pt x="5493" y="45"/>
                  </a:lnTo>
                  <a:lnTo>
                    <a:pt x="5541" y="46"/>
                  </a:lnTo>
                  <a:lnTo>
                    <a:pt x="5588" y="45"/>
                  </a:lnTo>
                  <a:lnTo>
                    <a:pt x="5610" y="42"/>
                  </a:lnTo>
                  <a:lnTo>
                    <a:pt x="5632" y="39"/>
                  </a:lnTo>
                  <a:lnTo>
                    <a:pt x="5654" y="35"/>
                  </a:lnTo>
                  <a:lnTo>
                    <a:pt x="5675" y="28"/>
                  </a:lnTo>
                  <a:lnTo>
                    <a:pt x="5737" y="25"/>
                  </a:lnTo>
                  <a:lnTo>
                    <a:pt x="5737" y="25"/>
                  </a:lnTo>
                  <a:lnTo>
                    <a:pt x="5756" y="29"/>
                  </a:lnTo>
                  <a:lnTo>
                    <a:pt x="5776" y="32"/>
                  </a:lnTo>
                  <a:lnTo>
                    <a:pt x="5814" y="36"/>
                  </a:lnTo>
                  <a:lnTo>
                    <a:pt x="5852" y="38"/>
                  </a:lnTo>
                  <a:lnTo>
                    <a:pt x="5889" y="36"/>
                  </a:lnTo>
                  <a:lnTo>
                    <a:pt x="5926" y="33"/>
                  </a:lnTo>
                  <a:lnTo>
                    <a:pt x="5964" y="29"/>
                  </a:lnTo>
                  <a:lnTo>
                    <a:pt x="6037" y="18"/>
                  </a:lnTo>
                  <a:lnTo>
                    <a:pt x="6037" y="18"/>
                  </a:lnTo>
                  <a:lnTo>
                    <a:pt x="6095" y="10"/>
                  </a:lnTo>
                  <a:lnTo>
                    <a:pt x="6153" y="3"/>
                  </a:lnTo>
                  <a:lnTo>
                    <a:pt x="6181" y="2"/>
                  </a:lnTo>
                  <a:lnTo>
                    <a:pt x="6210" y="0"/>
                  </a:lnTo>
                  <a:lnTo>
                    <a:pt x="6238" y="0"/>
                  </a:lnTo>
                  <a:lnTo>
                    <a:pt x="6265" y="2"/>
                  </a:lnTo>
                  <a:lnTo>
                    <a:pt x="6293" y="6"/>
                  </a:lnTo>
                  <a:lnTo>
                    <a:pt x="6322" y="11"/>
                  </a:lnTo>
                  <a:lnTo>
                    <a:pt x="6348" y="20"/>
                  </a:lnTo>
                  <a:lnTo>
                    <a:pt x="6376" y="31"/>
                  </a:lnTo>
                  <a:lnTo>
                    <a:pt x="6404" y="45"/>
                  </a:lnTo>
                  <a:lnTo>
                    <a:pt x="6431" y="60"/>
                  </a:lnTo>
                  <a:lnTo>
                    <a:pt x="6458" y="81"/>
                  </a:lnTo>
                  <a:lnTo>
                    <a:pt x="6485" y="103"/>
                  </a:lnTo>
                  <a:lnTo>
                    <a:pt x="6485" y="103"/>
                  </a:lnTo>
                  <a:lnTo>
                    <a:pt x="6501" y="119"/>
                  </a:lnTo>
                  <a:lnTo>
                    <a:pt x="6516" y="137"/>
                  </a:lnTo>
                  <a:lnTo>
                    <a:pt x="6546" y="175"/>
                  </a:lnTo>
                  <a:lnTo>
                    <a:pt x="6575" y="215"/>
                  </a:lnTo>
                  <a:lnTo>
                    <a:pt x="6602" y="255"/>
                  </a:lnTo>
                  <a:lnTo>
                    <a:pt x="6628" y="298"/>
                  </a:lnTo>
                  <a:lnTo>
                    <a:pt x="6653" y="340"/>
                  </a:lnTo>
                  <a:lnTo>
                    <a:pt x="6700" y="421"/>
                  </a:lnTo>
                  <a:lnTo>
                    <a:pt x="6700" y="421"/>
                  </a:lnTo>
                  <a:lnTo>
                    <a:pt x="6727" y="467"/>
                  </a:lnTo>
                  <a:lnTo>
                    <a:pt x="6755" y="513"/>
                  </a:lnTo>
                  <a:lnTo>
                    <a:pt x="6813" y="603"/>
                  </a:lnTo>
                  <a:lnTo>
                    <a:pt x="6873" y="690"/>
                  </a:lnTo>
                  <a:lnTo>
                    <a:pt x="6933" y="776"/>
                  </a:lnTo>
                  <a:lnTo>
                    <a:pt x="7057" y="946"/>
                  </a:lnTo>
                  <a:lnTo>
                    <a:pt x="7119" y="1031"/>
                  </a:lnTo>
                  <a:lnTo>
                    <a:pt x="7180" y="1118"/>
                  </a:lnTo>
                  <a:lnTo>
                    <a:pt x="7180" y="1118"/>
                  </a:lnTo>
                  <a:lnTo>
                    <a:pt x="7252" y="1211"/>
                  </a:lnTo>
                  <a:lnTo>
                    <a:pt x="7325" y="1304"/>
                  </a:lnTo>
                  <a:lnTo>
                    <a:pt x="7398" y="1395"/>
                  </a:lnTo>
                  <a:lnTo>
                    <a:pt x="7473" y="1485"/>
                  </a:lnTo>
                  <a:lnTo>
                    <a:pt x="7625" y="1665"/>
                  </a:lnTo>
                  <a:lnTo>
                    <a:pt x="7779" y="1844"/>
                  </a:lnTo>
                  <a:lnTo>
                    <a:pt x="7932" y="2024"/>
                  </a:lnTo>
                  <a:lnTo>
                    <a:pt x="8084" y="2204"/>
                  </a:lnTo>
                  <a:lnTo>
                    <a:pt x="8160" y="2294"/>
                  </a:lnTo>
                  <a:lnTo>
                    <a:pt x="8235" y="2386"/>
                  </a:lnTo>
                  <a:lnTo>
                    <a:pt x="8310" y="2479"/>
                  </a:lnTo>
                  <a:lnTo>
                    <a:pt x="8383" y="2571"/>
                  </a:lnTo>
                  <a:lnTo>
                    <a:pt x="8383" y="2571"/>
                  </a:lnTo>
                  <a:lnTo>
                    <a:pt x="8440" y="2649"/>
                  </a:lnTo>
                  <a:lnTo>
                    <a:pt x="8497" y="2728"/>
                  </a:lnTo>
                  <a:lnTo>
                    <a:pt x="8609" y="2886"/>
                  </a:lnTo>
                  <a:lnTo>
                    <a:pt x="8830" y="3199"/>
                  </a:lnTo>
                  <a:lnTo>
                    <a:pt x="8901" y="3250"/>
                  </a:lnTo>
                  <a:lnTo>
                    <a:pt x="8901" y="3250"/>
                  </a:lnTo>
                  <a:lnTo>
                    <a:pt x="8885" y="3289"/>
                  </a:lnTo>
                  <a:lnTo>
                    <a:pt x="8870" y="3326"/>
                  </a:lnTo>
                  <a:lnTo>
                    <a:pt x="8858" y="3367"/>
                  </a:lnTo>
                  <a:lnTo>
                    <a:pt x="8847" y="3405"/>
                  </a:lnTo>
                  <a:lnTo>
                    <a:pt x="8847" y="3405"/>
                  </a:lnTo>
                  <a:lnTo>
                    <a:pt x="8830" y="3477"/>
                  </a:lnTo>
                  <a:lnTo>
                    <a:pt x="8812" y="3555"/>
                  </a:lnTo>
                  <a:lnTo>
                    <a:pt x="8797" y="3637"/>
                  </a:lnTo>
                  <a:lnTo>
                    <a:pt x="8783" y="3719"/>
                  </a:lnTo>
                  <a:lnTo>
                    <a:pt x="8779" y="3761"/>
                  </a:lnTo>
                  <a:lnTo>
                    <a:pt x="8773" y="3803"/>
                  </a:lnTo>
                  <a:lnTo>
                    <a:pt x="8771" y="3843"/>
                  </a:lnTo>
                  <a:lnTo>
                    <a:pt x="8768" y="3885"/>
                  </a:lnTo>
                  <a:lnTo>
                    <a:pt x="8766" y="3924"/>
                  </a:lnTo>
                  <a:lnTo>
                    <a:pt x="8766" y="3962"/>
                  </a:lnTo>
                  <a:lnTo>
                    <a:pt x="8769" y="4001"/>
                  </a:lnTo>
                  <a:lnTo>
                    <a:pt x="8772" y="4037"/>
                  </a:lnTo>
                  <a:lnTo>
                    <a:pt x="8772" y="4037"/>
                  </a:lnTo>
                  <a:lnTo>
                    <a:pt x="8782" y="4105"/>
                  </a:lnTo>
                  <a:lnTo>
                    <a:pt x="8794" y="4170"/>
                  </a:lnTo>
                  <a:lnTo>
                    <a:pt x="8808" y="4235"/>
                  </a:lnTo>
                  <a:lnTo>
                    <a:pt x="8823" y="4300"/>
                  </a:lnTo>
                  <a:lnTo>
                    <a:pt x="8830" y="4386"/>
                  </a:lnTo>
                  <a:lnTo>
                    <a:pt x="8830" y="4386"/>
                  </a:lnTo>
                  <a:lnTo>
                    <a:pt x="8829" y="4422"/>
                  </a:lnTo>
                  <a:lnTo>
                    <a:pt x="8826" y="4460"/>
                  </a:lnTo>
                  <a:lnTo>
                    <a:pt x="8822" y="4496"/>
                  </a:lnTo>
                  <a:lnTo>
                    <a:pt x="8815" y="4530"/>
                  </a:lnTo>
                  <a:lnTo>
                    <a:pt x="8805" y="4566"/>
                  </a:lnTo>
                  <a:lnTo>
                    <a:pt x="8795" y="4601"/>
                  </a:lnTo>
                  <a:lnTo>
                    <a:pt x="8784" y="4637"/>
                  </a:lnTo>
                  <a:lnTo>
                    <a:pt x="8773" y="4672"/>
                  </a:lnTo>
                  <a:lnTo>
                    <a:pt x="8748" y="4741"/>
                  </a:lnTo>
                  <a:lnTo>
                    <a:pt x="8723" y="4810"/>
                  </a:lnTo>
                  <a:lnTo>
                    <a:pt x="8712" y="4845"/>
                  </a:lnTo>
                  <a:lnTo>
                    <a:pt x="8703" y="4879"/>
                  </a:lnTo>
                  <a:lnTo>
                    <a:pt x="8693" y="4914"/>
                  </a:lnTo>
                  <a:lnTo>
                    <a:pt x="8686" y="4949"/>
                  </a:lnTo>
                  <a:lnTo>
                    <a:pt x="8686" y="4949"/>
                  </a:lnTo>
                  <a:lnTo>
                    <a:pt x="8681" y="4974"/>
                  </a:lnTo>
                  <a:lnTo>
                    <a:pt x="8676" y="4999"/>
                  </a:lnTo>
                  <a:lnTo>
                    <a:pt x="8674" y="5024"/>
                  </a:lnTo>
                  <a:lnTo>
                    <a:pt x="8672" y="5047"/>
                  </a:lnTo>
                  <a:lnTo>
                    <a:pt x="8671" y="5071"/>
                  </a:lnTo>
                  <a:lnTo>
                    <a:pt x="8670" y="5094"/>
                  </a:lnTo>
                  <a:lnTo>
                    <a:pt x="8671" y="5116"/>
                  </a:lnTo>
                  <a:lnTo>
                    <a:pt x="8672" y="5139"/>
                  </a:lnTo>
                  <a:lnTo>
                    <a:pt x="8676" y="5183"/>
                  </a:lnTo>
                  <a:lnTo>
                    <a:pt x="8685" y="5224"/>
                  </a:lnTo>
                  <a:lnTo>
                    <a:pt x="8696" y="5267"/>
                  </a:lnTo>
                  <a:lnTo>
                    <a:pt x="8708" y="5309"/>
                  </a:lnTo>
                  <a:lnTo>
                    <a:pt x="8581" y="5220"/>
                  </a:lnTo>
                  <a:lnTo>
                    <a:pt x="8581" y="5220"/>
                  </a:lnTo>
                  <a:lnTo>
                    <a:pt x="8526" y="5147"/>
                  </a:lnTo>
                  <a:lnTo>
                    <a:pt x="8470" y="5073"/>
                  </a:lnTo>
                  <a:lnTo>
                    <a:pt x="8412" y="5003"/>
                  </a:lnTo>
                  <a:lnTo>
                    <a:pt x="8354" y="4932"/>
                  </a:lnTo>
                  <a:lnTo>
                    <a:pt x="8293" y="4864"/>
                  </a:lnTo>
                  <a:lnTo>
                    <a:pt x="8231" y="4796"/>
                  </a:lnTo>
                  <a:lnTo>
                    <a:pt x="8169" y="4730"/>
                  </a:lnTo>
                  <a:lnTo>
                    <a:pt x="8105" y="4663"/>
                  </a:lnTo>
                  <a:lnTo>
                    <a:pt x="8040" y="4598"/>
                  </a:lnTo>
                  <a:lnTo>
                    <a:pt x="7975" y="4533"/>
                  </a:lnTo>
                  <a:lnTo>
                    <a:pt x="7842" y="4406"/>
                  </a:lnTo>
                  <a:lnTo>
                    <a:pt x="7707" y="4280"/>
                  </a:lnTo>
                  <a:lnTo>
                    <a:pt x="7573" y="4155"/>
                  </a:lnTo>
                  <a:lnTo>
                    <a:pt x="7438" y="4029"/>
                  </a:lnTo>
                  <a:lnTo>
                    <a:pt x="7304" y="3901"/>
                  </a:lnTo>
                  <a:lnTo>
                    <a:pt x="7239" y="3836"/>
                  </a:lnTo>
                  <a:lnTo>
                    <a:pt x="7174" y="3771"/>
                  </a:lnTo>
                  <a:lnTo>
                    <a:pt x="7111" y="3706"/>
                  </a:lnTo>
                  <a:lnTo>
                    <a:pt x="7048" y="3638"/>
                  </a:lnTo>
                  <a:lnTo>
                    <a:pt x="6986" y="3572"/>
                  </a:lnTo>
                  <a:lnTo>
                    <a:pt x="6925" y="3502"/>
                  </a:lnTo>
                  <a:lnTo>
                    <a:pt x="6866" y="3433"/>
                  </a:lnTo>
                  <a:lnTo>
                    <a:pt x="6809" y="3361"/>
                  </a:lnTo>
                  <a:lnTo>
                    <a:pt x="6752" y="3289"/>
                  </a:lnTo>
                  <a:lnTo>
                    <a:pt x="6698" y="3214"/>
                  </a:lnTo>
                  <a:lnTo>
                    <a:pt x="6647" y="3139"/>
                  </a:lnTo>
                  <a:lnTo>
                    <a:pt x="6596" y="3062"/>
                  </a:lnTo>
                  <a:lnTo>
                    <a:pt x="6543" y="3013"/>
                  </a:lnTo>
                  <a:lnTo>
                    <a:pt x="6543" y="3013"/>
                  </a:lnTo>
                  <a:lnTo>
                    <a:pt x="6506" y="3091"/>
                  </a:lnTo>
                  <a:lnTo>
                    <a:pt x="6467" y="3169"/>
                  </a:lnTo>
                  <a:lnTo>
                    <a:pt x="6390" y="3321"/>
                  </a:lnTo>
                  <a:lnTo>
                    <a:pt x="6351" y="3396"/>
                  </a:lnTo>
                  <a:lnTo>
                    <a:pt x="6315" y="3472"/>
                  </a:lnTo>
                  <a:lnTo>
                    <a:pt x="6282" y="3547"/>
                  </a:lnTo>
                  <a:lnTo>
                    <a:pt x="6267" y="3584"/>
                  </a:lnTo>
                  <a:lnTo>
                    <a:pt x="6253" y="3622"/>
                  </a:lnTo>
                  <a:lnTo>
                    <a:pt x="6253" y="3622"/>
                  </a:lnTo>
                  <a:lnTo>
                    <a:pt x="6178" y="3822"/>
                  </a:lnTo>
                  <a:lnTo>
                    <a:pt x="6142" y="3921"/>
                  </a:lnTo>
                  <a:lnTo>
                    <a:pt x="6110" y="4019"/>
                  </a:lnTo>
                  <a:lnTo>
                    <a:pt x="6095" y="4068"/>
                  </a:lnTo>
                  <a:lnTo>
                    <a:pt x="6080" y="4118"/>
                  </a:lnTo>
                  <a:lnTo>
                    <a:pt x="6066" y="4167"/>
                  </a:lnTo>
                  <a:lnTo>
                    <a:pt x="6054" y="4219"/>
                  </a:lnTo>
                  <a:lnTo>
                    <a:pt x="6041" y="4270"/>
                  </a:lnTo>
                  <a:lnTo>
                    <a:pt x="6030" y="4323"/>
                  </a:lnTo>
                  <a:lnTo>
                    <a:pt x="6021" y="4375"/>
                  </a:lnTo>
                  <a:lnTo>
                    <a:pt x="6012" y="4429"/>
                  </a:lnTo>
                  <a:lnTo>
                    <a:pt x="6012" y="4429"/>
                  </a:lnTo>
                  <a:lnTo>
                    <a:pt x="6005" y="4480"/>
                  </a:lnTo>
                  <a:lnTo>
                    <a:pt x="6001" y="4530"/>
                  </a:lnTo>
                  <a:lnTo>
                    <a:pt x="5996" y="4580"/>
                  </a:lnTo>
                  <a:lnTo>
                    <a:pt x="5993" y="4630"/>
                  </a:lnTo>
                  <a:lnTo>
                    <a:pt x="5987" y="4730"/>
                  </a:lnTo>
                  <a:lnTo>
                    <a:pt x="5985" y="4830"/>
                  </a:lnTo>
                  <a:lnTo>
                    <a:pt x="5986" y="4928"/>
                  </a:lnTo>
                  <a:lnTo>
                    <a:pt x="5990" y="5028"/>
                  </a:lnTo>
                  <a:lnTo>
                    <a:pt x="5996" y="5126"/>
                  </a:lnTo>
                  <a:lnTo>
                    <a:pt x="6004" y="5223"/>
                  </a:lnTo>
                  <a:lnTo>
                    <a:pt x="6015" y="5321"/>
                  </a:lnTo>
                  <a:lnTo>
                    <a:pt x="6027" y="5420"/>
                  </a:lnTo>
                  <a:lnTo>
                    <a:pt x="6041" y="5517"/>
                  </a:lnTo>
                  <a:lnTo>
                    <a:pt x="6056" y="5614"/>
                  </a:lnTo>
                  <a:lnTo>
                    <a:pt x="6073" y="5712"/>
                  </a:lnTo>
                  <a:lnTo>
                    <a:pt x="6091" y="5809"/>
                  </a:lnTo>
                  <a:lnTo>
                    <a:pt x="6130" y="6003"/>
                  </a:lnTo>
                  <a:lnTo>
                    <a:pt x="6209" y="6391"/>
                  </a:lnTo>
                  <a:lnTo>
                    <a:pt x="6247" y="6585"/>
                  </a:lnTo>
                  <a:lnTo>
                    <a:pt x="6265" y="6682"/>
                  </a:lnTo>
                  <a:lnTo>
                    <a:pt x="6282" y="6780"/>
                  </a:lnTo>
                  <a:lnTo>
                    <a:pt x="6297" y="6877"/>
                  </a:lnTo>
                  <a:lnTo>
                    <a:pt x="6311" y="6976"/>
                  </a:lnTo>
                  <a:lnTo>
                    <a:pt x="6325" y="7074"/>
                  </a:lnTo>
                  <a:lnTo>
                    <a:pt x="6335" y="7172"/>
                  </a:lnTo>
                  <a:lnTo>
                    <a:pt x="6344" y="7271"/>
                  </a:lnTo>
                  <a:lnTo>
                    <a:pt x="6351" y="7370"/>
                  </a:lnTo>
                  <a:lnTo>
                    <a:pt x="6354" y="7469"/>
                  </a:lnTo>
                  <a:lnTo>
                    <a:pt x="6355" y="7568"/>
                  </a:lnTo>
                  <a:lnTo>
                    <a:pt x="6355" y="7568"/>
                  </a:lnTo>
                  <a:lnTo>
                    <a:pt x="6354" y="7787"/>
                  </a:lnTo>
                  <a:lnTo>
                    <a:pt x="6351" y="8003"/>
                  </a:lnTo>
                  <a:lnTo>
                    <a:pt x="6348" y="8220"/>
                  </a:lnTo>
                  <a:lnTo>
                    <a:pt x="6347" y="8438"/>
                  </a:lnTo>
                  <a:lnTo>
                    <a:pt x="6322" y="8549"/>
                  </a:lnTo>
                  <a:lnTo>
                    <a:pt x="6322" y="8549"/>
                  </a:lnTo>
                  <a:lnTo>
                    <a:pt x="6297" y="8476"/>
                  </a:lnTo>
                  <a:lnTo>
                    <a:pt x="6274" y="8401"/>
                  </a:lnTo>
                  <a:lnTo>
                    <a:pt x="6252" y="8326"/>
                  </a:lnTo>
                  <a:lnTo>
                    <a:pt x="6231" y="8250"/>
                  </a:lnTo>
                  <a:lnTo>
                    <a:pt x="6213" y="8174"/>
                  </a:lnTo>
                  <a:lnTo>
                    <a:pt x="6195" y="8099"/>
                  </a:lnTo>
                  <a:lnTo>
                    <a:pt x="6160" y="7945"/>
                  </a:lnTo>
                  <a:lnTo>
                    <a:pt x="6141" y="8275"/>
                  </a:lnTo>
                  <a:lnTo>
                    <a:pt x="6141" y="8275"/>
                  </a:lnTo>
                  <a:lnTo>
                    <a:pt x="6142" y="8373"/>
                  </a:lnTo>
                  <a:lnTo>
                    <a:pt x="6144" y="8473"/>
                  </a:lnTo>
                  <a:lnTo>
                    <a:pt x="6148" y="8571"/>
                  </a:lnTo>
                  <a:lnTo>
                    <a:pt x="6153" y="8668"/>
                  </a:lnTo>
                  <a:lnTo>
                    <a:pt x="6159" y="8767"/>
                  </a:lnTo>
                  <a:lnTo>
                    <a:pt x="6167" y="8864"/>
                  </a:lnTo>
                  <a:lnTo>
                    <a:pt x="6175" y="8961"/>
                  </a:lnTo>
                  <a:lnTo>
                    <a:pt x="6184" y="9058"/>
                  </a:lnTo>
                  <a:lnTo>
                    <a:pt x="6217" y="9121"/>
                  </a:lnTo>
                  <a:lnTo>
                    <a:pt x="6217" y="9121"/>
                  </a:lnTo>
                  <a:lnTo>
                    <a:pt x="6122" y="9243"/>
                  </a:lnTo>
                  <a:lnTo>
                    <a:pt x="6025" y="9362"/>
                  </a:lnTo>
                  <a:lnTo>
                    <a:pt x="5975" y="9422"/>
                  </a:lnTo>
                  <a:lnTo>
                    <a:pt x="5925" y="9480"/>
                  </a:lnTo>
                  <a:lnTo>
                    <a:pt x="5874" y="9537"/>
                  </a:lnTo>
                  <a:lnTo>
                    <a:pt x="5824" y="9594"/>
                  </a:lnTo>
                  <a:lnTo>
                    <a:pt x="5824" y="9594"/>
                  </a:lnTo>
                  <a:lnTo>
                    <a:pt x="5723" y="9702"/>
                  </a:lnTo>
                  <a:lnTo>
                    <a:pt x="5624" y="9807"/>
                  </a:lnTo>
                  <a:lnTo>
                    <a:pt x="5524" y="9911"/>
                  </a:lnTo>
                  <a:lnTo>
                    <a:pt x="5423" y="10011"/>
                  </a:lnTo>
                  <a:lnTo>
                    <a:pt x="5372" y="10061"/>
                  </a:lnTo>
                  <a:lnTo>
                    <a:pt x="5319" y="10109"/>
                  </a:lnTo>
                  <a:lnTo>
                    <a:pt x="5267" y="10158"/>
                  </a:lnTo>
                  <a:lnTo>
                    <a:pt x="5213" y="10205"/>
                  </a:lnTo>
                  <a:lnTo>
                    <a:pt x="5159" y="10252"/>
                  </a:lnTo>
                  <a:lnTo>
                    <a:pt x="5103" y="10299"/>
                  </a:lnTo>
                  <a:lnTo>
                    <a:pt x="5045" y="10345"/>
                  </a:lnTo>
                  <a:lnTo>
                    <a:pt x="4987" y="10390"/>
                  </a:lnTo>
                  <a:lnTo>
                    <a:pt x="4907" y="10413"/>
                  </a:lnTo>
                  <a:lnTo>
                    <a:pt x="4907" y="10413"/>
                  </a:lnTo>
                  <a:lnTo>
                    <a:pt x="4893" y="10415"/>
                  </a:lnTo>
                  <a:lnTo>
                    <a:pt x="4879" y="10418"/>
                  </a:lnTo>
                  <a:lnTo>
                    <a:pt x="4867" y="10422"/>
                  </a:lnTo>
                  <a:lnTo>
                    <a:pt x="4853" y="10426"/>
                  </a:lnTo>
                  <a:lnTo>
                    <a:pt x="4828" y="10439"/>
                  </a:lnTo>
                  <a:lnTo>
                    <a:pt x="4802" y="10453"/>
                  </a:lnTo>
                  <a:lnTo>
                    <a:pt x="4752" y="10485"/>
                  </a:lnTo>
                  <a:lnTo>
                    <a:pt x="4727" y="10498"/>
                  </a:lnTo>
                  <a:lnTo>
                    <a:pt x="4701" y="10511"/>
                  </a:lnTo>
                  <a:lnTo>
                    <a:pt x="4701" y="10511"/>
                  </a:lnTo>
                  <a:lnTo>
                    <a:pt x="4646" y="10528"/>
                  </a:lnTo>
                  <a:lnTo>
                    <a:pt x="4590" y="10546"/>
                  </a:lnTo>
                  <a:lnTo>
                    <a:pt x="4536" y="10565"/>
                  </a:lnTo>
                  <a:lnTo>
                    <a:pt x="4484" y="10586"/>
                  </a:lnTo>
                  <a:lnTo>
                    <a:pt x="4484" y="10586"/>
                  </a:lnTo>
                  <a:lnTo>
                    <a:pt x="4431" y="10607"/>
                  </a:lnTo>
                  <a:lnTo>
                    <a:pt x="4377" y="10626"/>
                  </a:lnTo>
                  <a:lnTo>
                    <a:pt x="4323" y="10647"/>
                  </a:lnTo>
                  <a:lnTo>
                    <a:pt x="4269" y="10669"/>
                  </a:lnTo>
                  <a:lnTo>
                    <a:pt x="4243" y="10680"/>
                  </a:lnTo>
                  <a:lnTo>
                    <a:pt x="4217" y="10692"/>
                  </a:lnTo>
                  <a:lnTo>
                    <a:pt x="4192" y="10705"/>
                  </a:lnTo>
                  <a:lnTo>
                    <a:pt x="4167" y="10719"/>
                  </a:lnTo>
                  <a:lnTo>
                    <a:pt x="4143" y="10734"/>
                  </a:lnTo>
                  <a:lnTo>
                    <a:pt x="4120" y="10751"/>
                  </a:lnTo>
                  <a:lnTo>
                    <a:pt x="4098" y="10767"/>
                  </a:lnTo>
                  <a:lnTo>
                    <a:pt x="4077" y="10787"/>
                  </a:lnTo>
                  <a:lnTo>
                    <a:pt x="3829" y="11072"/>
                  </a:lnTo>
                  <a:lnTo>
                    <a:pt x="3829" y="11072"/>
                  </a:lnTo>
                  <a:lnTo>
                    <a:pt x="3832" y="11053"/>
                  </a:lnTo>
                  <a:lnTo>
                    <a:pt x="3836" y="11033"/>
                  </a:lnTo>
                  <a:lnTo>
                    <a:pt x="3843" y="11015"/>
                  </a:lnTo>
                  <a:lnTo>
                    <a:pt x="3851" y="10999"/>
                  </a:lnTo>
                  <a:lnTo>
                    <a:pt x="3863" y="10982"/>
                  </a:lnTo>
                  <a:lnTo>
                    <a:pt x="3874" y="10967"/>
                  </a:lnTo>
                  <a:lnTo>
                    <a:pt x="3886" y="10951"/>
                  </a:lnTo>
                  <a:lnTo>
                    <a:pt x="3900" y="10936"/>
                  </a:lnTo>
                  <a:lnTo>
                    <a:pt x="3914" y="10922"/>
                  </a:lnTo>
                  <a:lnTo>
                    <a:pt x="3929" y="10910"/>
                  </a:lnTo>
                  <a:lnTo>
                    <a:pt x="3961" y="10885"/>
                  </a:lnTo>
                  <a:lnTo>
                    <a:pt x="3993" y="10863"/>
                  </a:lnTo>
                  <a:lnTo>
                    <a:pt x="4024" y="10842"/>
                  </a:lnTo>
                  <a:lnTo>
                    <a:pt x="3977" y="10820"/>
                  </a:lnTo>
                  <a:lnTo>
                    <a:pt x="3977" y="10820"/>
                  </a:lnTo>
                  <a:lnTo>
                    <a:pt x="3969" y="10785"/>
                  </a:lnTo>
                  <a:lnTo>
                    <a:pt x="3961" y="10751"/>
                  </a:lnTo>
                  <a:lnTo>
                    <a:pt x="3951" y="10717"/>
                  </a:lnTo>
                  <a:lnTo>
                    <a:pt x="3940" y="10683"/>
                  </a:lnTo>
                  <a:lnTo>
                    <a:pt x="3917" y="10615"/>
                  </a:lnTo>
                  <a:lnTo>
                    <a:pt x="3892" y="10546"/>
                  </a:lnTo>
                  <a:lnTo>
                    <a:pt x="3892" y="10546"/>
                  </a:lnTo>
                  <a:lnTo>
                    <a:pt x="3875" y="10497"/>
                  </a:lnTo>
                  <a:lnTo>
                    <a:pt x="3861" y="10449"/>
                  </a:lnTo>
                  <a:lnTo>
                    <a:pt x="3835" y="10352"/>
                  </a:lnTo>
                  <a:lnTo>
                    <a:pt x="3821" y="10303"/>
                  </a:lnTo>
                  <a:lnTo>
                    <a:pt x="3806" y="10256"/>
                  </a:lnTo>
                  <a:lnTo>
                    <a:pt x="3791" y="10208"/>
                  </a:lnTo>
                  <a:lnTo>
                    <a:pt x="3773" y="10160"/>
                  </a:lnTo>
                  <a:lnTo>
                    <a:pt x="3773" y="10160"/>
                  </a:lnTo>
                  <a:lnTo>
                    <a:pt x="3759" y="10124"/>
                  </a:lnTo>
                  <a:lnTo>
                    <a:pt x="3752" y="10106"/>
                  </a:lnTo>
                  <a:lnTo>
                    <a:pt x="3742" y="10088"/>
                  </a:lnTo>
                  <a:lnTo>
                    <a:pt x="3733" y="10072"/>
                  </a:lnTo>
                  <a:lnTo>
                    <a:pt x="3721" y="10055"/>
                  </a:lnTo>
                  <a:lnTo>
                    <a:pt x="3708" y="10041"/>
                  </a:lnTo>
                  <a:lnTo>
                    <a:pt x="3694" y="10029"/>
                  </a:lnTo>
                  <a:lnTo>
                    <a:pt x="3694" y="10029"/>
                  </a:lnTo>
                  <a:lnTo>
                    <a:pt x="3684" y="10058"/>
                  </a:lnTo>
                  <a:lnTo>
                    <a:pt x="3677" y="10088"/>
                  </a:lnTo>
                  <a:lnTo>
                    <a:pt x="3672" y="10117"/>
                  </a:lnTo>
                  <a:lnTo>
                    <a:pt x="3666" y="10148"/>
                  </a:lnTo>
                  <a:lnTo>
                    <a:pt x="3666" y="10148"/>
                  </a:lnTo>
                  <a:lnTo>
                    <a:pt x="3658" y="10210"/>
                  </a:lnTo>
                  <a:lnTo>
                    <a:pt x="3652" y="10273"/>
                  </a:lnTo>
                  <a:lnTo>
                    <a:pt x="3641" y="10396"/>
                  </a:lnTo>
                  <a:lnTo>
                    <a:pt x="3636" y="10458"/>
                  </a:lnTo>
                  <a:lnTo>
                    <a:pt x="3626" y="10519"/>
                  </a:lnTo>
                  <a:lnTo>
                    <a:pt x="3620" y="10550"/>
                  </a:lnTo>
                  <a:lnTo>
                    <a:pt x="3615" y="10580"/>
                  </a:lnTo>
                  <a:lnTo>
                    <a:pt x="3607" y="10611"/>
                  </a:lnTo>
                  <a:lnTo>
                    <a:pt x="3598" y="10641"/>
                  </a:lnTo>
                  <a:lnTo>
                    <a:pt x="3598" y="10641"/>
                  </a:lnTo>
                  <a:lnTo>
                    <a:pt x="3564" y="10748"/>
                  </a:lnTo>
                  <a:lnTo>
                    <a:pt x="3529" y="10854"/>
                  </a:lnTo>
                  <a:lnTo>
                    <a:pt x="3513" y="10909"/>
                  </a:lnTo>
                  <a:lnTo>
                    <a:pt x="3499" y="10963"/>
                  </a:lnTo>
                  <a:lnTo>
                    <a:pt x="3486" y="11017"/>
                  </a:lnTo>
                  <a:lnTo>
                    <a:pt x="3477" y="11072"/>
                  </a:lnTo>
                  <a:lnTo>
                    <a:pt x="307" y="1106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087BB82F-63E8-D849-065A-744D69B82358}"/>
                </a:ext>
              </a:extLst>
            </p:cNvPr>
            <p:cNvSpPr>
              <a:spLocks/>
            </p:cNvSpPr>
            <p:nvPr/>
          </p:nvSpPr>
          <p:spPr bwMode="auto">
            <a:xfrm>
              <a:off x="4252" y="2540"/>
              <a:ext cx="1134" cy="1556"/>
            </a:xfrm>
            <a:custGeom>
              <a:avLst/>
              <a:gdLst>
                <a:gd name="T0" fmla="*/ 982 w 3402"/>
                <a:gd name="T1" fmla="*/ 2632 h 4667"/>
                <a:gd name="T2" fmla="*/ 916 w 3402"/>
                <a:gd name="T3" fmla="*/ 3534 h 4667"/>
                <a:gd name="T4" fmla="*/ 838 w 3402"/>
                <a:gd name="T5" fmla="*/ 4019 h 4667"/>
                <a:gd name="T6" fmla="*/ 722 w 3402"/>
                <a:gd name="T7" fmla="*/ 4488 h 4667"/>
                <a:gd name="T8" fmla="*/ 755 w 3402"/>
                <a:gd name="T9" fmla="*/ 4617 h 4667"/>
                <a:gd name="T10" fmla="*/ 1434 w 3402"/>
                <a:gd name="T11" fmla="*/ 4663 h 4667"/>
                <a:gd name="T12" fmla="*/ 1926 w 3402"/>
                <a:gd name="T13" fmla="*/ 4631 h 4667"/>
                <a:gd name="T14" fmla="*/ 2305 w 3402"/>
                <a:gd name="T15" fmla="*/ 4596 h 4667"/>
                <a:gd name="T16" fmla="*/ 2852 w 3402"/>
                <a:gd name="T17" fmla="*/ 4400 h 4667"/>
                <a:gd name="T18" fmla="*/ 2798 w 3402"/>
                <a:gd name="T19" fmla="*/ 4156 h 4667"/>
                <a:gd name="T20" fmla="*/ 2732 w 3402"/>
                <a:gd name="T21" fmla="*/ 3614 h 4667"/>
                <a:gd name="T22" fmla="*/ 2661 w 3402"/>
                <a:gd name="T23" fmla="*/ 3032 h 4667"/>
                <a:gd name="T24" fmla="*/ 2638 w 3402"/>
                <a:gd name="T25" fmla="*/ 2564 h 4667"/>
                <a:gd name="T26" fmla="*/ 2635 w 3402"/>
                <a:gd name="T27" fmla="*/ 1892 h 4667"/>
                <a:gd name="T28" fmla="*/ 2656 w 3402"/>
                <a:gd name="T29" fmla="*/ 1617 h 4667"/>
                <a:gd name="T30" fmla="*/ 2876 w 3402"/>
                <a:gd name="T31" fmla="*/ 1719 h 4667"/>
                <a:gd name="T32" fmla="*/ 3150 w 3402"/>
                <a:gd name="T33" fmla="*/ 1773 h 4667"/>
                <a:gd name="T34" fmla="*/ 3396 w 3402"/>
                <a:gd name="T35" fmla="*/ 1761 h 4667"/>
                <a:gd name="T36" fmla="*/ 3390 w 3402"/>
                <a:gd name="T37" fmla="*/ 1637 h 4667"/>
                <a:gd name="T38" fmla="*/ 3321 w 3402"/>
                <a:gd name="T39" fmla="*/ 1457 h 4667"/>
                <a:gd name="T40" fmla="*/ 3222 w 3402"/>
                <a:gd name="T41" fmla="*/ 1137 h 4667"/>
                <a:gd name="T42" fmla="*/ 3173 w 3402"/>
                <a:gd name="T43" fmla="*/ 848 h 4667"/>
                <a:gd name="T44" fmla="*/ 3115 w 3402"/>
                <a:gd name="T45" fmla="*/ 443 h 4667"/>
                <a:gd name="T46" fmla="*/ 3000 w 3402"/>
                <a:gd name="T47" fmla="*/ 310 h 4667"/>
                <a:gd name="T48" fmla="*/ 2873 w 3402"/>
                <a:gd name="T49" fmla="*/ 203 h 4667"/>
                <a:gd name="T50" fmla="*/ 2702 w 3402"/>
                <a:gd name="T51" fmla="*/ 0 h 4667"/>
                <a:gd name="T52" fmla="*/ 2670 w 3402"/>
                <a:gd name="T53" fmla="*/ 478 h 4667"/>
                <a:gd name="T54" fmla="*/ 2609 w 3402"/>
                <a:gd name="T55" fmla="*/ 695 h 4667"/>
                <a:gd name="T56" fmla="*/ 2527 w 3402"/>
                <a:gd name="T57" fmla="*/ 1085 h 4667"/>
                <a:gd name="T58" fmla="*/ 2450 w 3402"/>
                <a:gd name="T59" fmla="*/ 1303 h 4667"/>
                <a:gd name="T60" fmla="*/ 2271 w 3402"/>
                <a:gd name="T61" fmla="*/ 1579 h 4667"/>
                <a:gd name="T62" fmla="*/ 1997 w 3402"/>
                <a:gd name="T63" fmla="*/ 2013 h 4667"/>
                <a:gd name="T64" fmla="*/ 1672 w 3402"/>
                <a:gd name="T65" fmla="*/ 2553 h 4667"/>
                <a:gd name="T66" fmla="*/ 1499 w 3402"/>
                <a:gd name="T67" fmla="*/ 2137 h 4667"/>
                <a:gd name="T68" fmla="*/ 1262 w 3402"/>
                <a:gd name="T69" fmla="*/ 1504 h 4667"/>
                <a:gd name="T70" fmla="*/ 1181 w 3402"/>
                <a:gd name="T71" fmla="*/ 1298 h 4667"/>
                <a:gd name="T72" fmla="*/ 1071 w 3402"/>
                <a:gd name="T73" fmla="*/ 734 h 4667"/>
                <a:gd name="T74" fmla="*/ 984 w 3402"/>
                <a:gd name="T75" fmla="*/ 385 h 4667"/>
                <a:gd name="T76" fmla="*/ 852 w 3402"/>
                <a:gd name="T77" fmla="*/ 397 h 4667"/>
                <a:gd name="T78" fmla="*/ 730 w 3402"/>
                <a:gd name="T79" fmla="*/ 510 h 4667"/>
                <a:gd name="T80" fmla="*/ 575 w 3402"/>
                <a:gd name="T81" fmla="*/ 579 h 4667"/>
                <a:gd name="T82" fmla="*/ 520 w 3402"/>
                <a:gd name="T83" fmla="*/ 686 h 4667"/>
                <a:gd name="T84" fmla="*/ 484 w 3402"/>
                <a:gd name="T85" fmla="*/ 801 h 4667"/>
                <a:gd name="T86" fmla="*/ 338 w 3402"/>
                <a:gd name="T87" fmla="*/ 1042 h 4667"/>
                <a:gd name="T88" fmla="*/ 166 w 3402"/>
                <a:gd name="T89" fmla="*/ 1337 h 4667"/>
                <a:gd name="T90" fmla="*/ 30 w 3402"/>
                <a:gd name="T91" fmla="*/ 1546 h 4667"/>
                <a:gd name="T92" fmla="*/ 0 w 3402"/>
                <a:gd name="T93" fmla="*/ 1653 h 4667"/>
                <a:gd name="T94" fmla="*/ 160 w 3402"/>
                <a:gd name="T95" fmla="*/ 1659 h 4667"/>
                <a:gd name="T96" fmla="*/ 401 w 3402"/>
                <a:gd name="T97" fmla="*/ 1592 h 4667"/>
                <a:gd name="T98" fmla="*/ 611 w 3402"/>
                <a:gd name="T99" fmla="*/ 1502 h 4667"/>
                <a:gd name="T100" fmla="*/ 723 w 3402"/>
                <a:gd name="T101" fmla="*/ 1467 h 4667"/>
                <a:gd name="T102" fmla="*/ 791 w 3402"/>
                <a:gd name="T103" fmla="*/ 1484 h 4667"/>
                <a:gd name="T104" fmla="*/ 842 w 3402"/>
                <a:gd name="T105" fmla="*/ 1596 h 4667"/>
                <a:gd name="T106" fmla="*/ 930 w 3402"/>
                <a:gd name="T107" fmla="*/ 1781 h 4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402" h="4667">
                  <a:moveTo>
                    <a:pt x="992" y="1985"/>
                  </a:moveTo>
                  <a:lnTo>
                    <a:pt x="992" y="1985"/>
                  </a:lnTo>
                  <a:lnTo>
                    <a:pt x="990" y="2144"/>
                  </a:lnTo>
                  <a:lnTo>
                    <a:pt x="989" y="2306"/>
                  </a:lnTo>
                  <a:lnTo>
                    <a:pt x="986" y="2469"/>
                  </a:lnTo>
                  <a:lnTo>
                    <a:pt x="982" y="2632"/>
                  </a:lnTo>
                  <a:lnTo>
                    <a:pt x="975" y="2795"/>
                  </a:lnTo>
                  <a:lnTo>
                    <a:pt x="967" y="2960"/>
                  </a:lnTo>
                  <a:lnTo>
                    <a:pt x="956" y="3124"/>
                  </a:lnTo>
                  <a:lnTo>
                    <a:pt x="942" y="3289"/>
                  </a:lnTo>
                  <a:lnTo>
                    <a:pt x="925" y="3452"/>
                  </a:lnTo>
                  <a:lnTo>
                    <a:pt x="916" y="3534"/>
                  </a:lnTo>
                  <a:lnTo>
                    <a:pt x="905" y="3616"/>
                  </a:lnTo>
                  <a:lnTo>
                    <a:pt x="894" y="3696"/>
                  </a:lnTo>
                  <a:lnTo>
                    <a:pt x="881" y="3778"/>
                  </a:lnTo>
                  <a:lnTo>
                    <a:pt x="867" y="3858"/>
                  </a:lnTo>
                  <a:lnTo>
                    <a:pt x="853" y="3938"/>
                  </a:lnTo>
                  <a:lnTo>
                    <a:pt x="838" y="4019"/>
                  </a:lnTo>
                  <a:lnTo>
                    <a:pt x="822" y="4098"/>
                  </a:lnTo>
                  <a:lnTo>
                    <a:pt x="804" y="4177"/>
                  </a:lnTo>
                  <a:lnTo>
                    <a:pt x="786" y="4256"/>
                  </a:lnTo>
                  <a:lnTo>
                    <a:pt x="766" y="4335"/>
                  </a:lnTo>
                  <a:lnTo>
                    <a:pt x="744" y="4412"/>
                  </a:lnTo>
                  <a:lnTo>
                    <a:pt x="722" y="4488"/>
                  </a:lnTo>
                  <a:lnTo>
                    <a:pt x="699" y="4566"/>
                  </a:lnTo>
                  <a:lnTo>
                    <a:pt x="714" y="4605"/>
                  </a:lnTo>
                  <a:lnTo>
                    <a:pt x="714" y="4605"/>
                  </a:lnTo>
                  <a:lnTo>
                    <a:pt x="728" y="4608"/>
                  </a:lnTo>
                  <a:lnTo>
                    <a:pt x="741" y="4612"/>
                  </a:lnTo>
                  <a:lnTo>
                    <a:pt x="755" y="4617"/>
                  </a:lnTo>
                  <a:lnTo>
                    <a:pt x="768" y="4623"/>
                  </a:lnTo>
                  <a:lnTo>
                    <a:pt x="768" y="4623"/>
                  </a:lnTo>
                  <a:lnTo>
                    <a:pt x="1033" y="4642"/>
                  </a:lnTo>
                  <a:lnTo>
                    <a:pt x="1166" y="4650"/>
                  </a:lnTo>
                  <a:lnTo>
                    <a:pt x="1300" y="4657"/>
                  </a:lnTo>
                  <a:lnTo>
                    <a:pt x="1434" y="4663"/>
                  </a:lnTo>
                  <a:lnTo>
                    <a:pt x="1567" y="4667"/>
                  </a:lnTo>
                  <a:lnTo>
                    <a:pt x="1700" y="4667"/>
                  </a:lnTo>
                  <a:lnTo>
                    <a:pt x="1833" y="4666"/>
                  </a:lnTo>
                  <a:lnTo>
                    <a:pt x="1872" y="4631"/>
                  </a:lnTo>
                  <a:lnTo>
                    <a:pt x="1872" y="4631"/>
                  </a:lnTo>
                  <a:lnTo>
                    <a:pt x="1926" y="4631"/>
                  </a:lnTo>
                  <a:lnTo>
                    <a:pt x="1979" y="4630"/>
                  </a:lnTo>
                  <a:lnTo>
                    <a:pt x="2033" y="4627"/>
                  </a:lnTo>
                  <a:lnTo>
                    <a:pt x="2087" y="4623"/>
                  </a:lnTo>
                  <a:lnTo>
                    <a:pt x="2143" y="4619"/>
                  </a:lnTo>
                  <a:lnTo>
                    <a:pt x="2197" y="4612"/>
                  </a:lnTo>
                  <a:lnTo>
                    <a:pt x="2305" y="4596"/>
                  </a:lnTo>
                  <a:lnTo>
                    <a:pt x="2412" y="4580"/>
                  </a:lnTo>
                  <a:lnTo>
                    <a:pt x="2520" y="4562"/>
                  </a:lnTo>
                  <a:lnTo>
                    <a:pt x="2735" y="4524"/>
                  </a:lnTo>
                  <a:lnTo>
                    <a:pt x="2735" y="4524"/>
                  </a:lnTo>
                  <a:lnTo>
                    <a:pt x="2892" y="4498"/>
                  </a:lnTo>
                  <a:lnTo>
                    <a:pt x="2852" y="4400"/>
                  </a:lnTo>
                  <a:lnTo>
                    <a:pt x="2852" y="4400"/>
                  </a:lnTo>
                  <a:lnTo>
                    <a:pt x="2839" y="4351"/>
                  </a:lnTo>
                  <a:lnTo>
                    <a:pt x="2827" y="4303"/>
                  </a:lnTo>
                  <a:lnTo>
                    <a:pt x="2816" y="4253"/>
                  </a:lnTo>
                  <a:lnTo>
                    <a:pt x="2807" y="4204"/>
                  </a:lnTo>
                  <a:lnTo>
                    <a:pt x="2798" y="4156"/>
                  </a:lnTo>
                  <a:lnTo>
                    <a:pt x="2790" y="4107"/>
                  </a:lnTo>
                  <a:lnTo>
                    <a:pt x="2776" y="4009"/>
                  </a:lnTo>
                  <a:lnTo>
                    <a:pt x="2765" y="3911"/>
                  </a:lnTo>
                  <a:lnTo>
                    <a:pt x="2754" y="3811"/>
                  </a:lnTo>
                  <a:lnTo>
                    <a:pt x="2743" y="3713"/>
                  </a:lnTo>
                  <a:lnTo>
                    <a:pt x="2732" y="3614"/>
                  </a:lnTo>
                  <a:lnTo>
                    <a:pt x="2732" y="3614"/>
                  </a:lnTo>
                  <a:lnTo>
                    <a:pt x="2715" y="3499"/>
                  </a:lnTo>
                  <a:lnTo>
                    <a:pt x="2700" y="3383"/>
                  </a:lnTo>
                  <a:lnTo>
                    <a:pt x="2685" y="3267"/>
                  </a:lnTo>
                  <a:lnTo>
                    <a:pt x="2673" y="3149"/>
                  </a:lnTo>
                  <a:lnTo>
                    <a:pt x="2661" y="3032"/>
                  </a:lnTo>
                  <a:lnTo>
                    <a:pt x="2653" y="2916"/>
                  </a:lnTo>
                  <a:lnTo>
                    <a:pt x="2645" y="2800"/>
                  </a:lnTo>
                  <a:lnTo>
                    <a:pt x="2641" y="2685"/>
                  </a:lnTo>
                  <a:lnTo>
                    <a:pt x="2641" y="2685"/>
                  </a:lnTo>
                  <a:lnTo>
                    <a:pt x="2638" y="2624"/>
                  </a:lnTo>
                  <a:lnTo>
                    <a:pt x="2638" y="2564"/>
                  </a:lnTo>
                  <a:lnTo>
                    <a:pt x="2638" y="2442"/>
                  </a:lnTo>
                  <a:lnTo>
                    <a:pt x="2642" y="2197"/>
                  </a:lnTo>
                  <a:lnTo>
                    <a:pt x="2642" y="2075"/>
                  </a:lnTo>
                  <a:lnTo>
                    <a:pt x="2641" y="2014"/>
                  </a:lnTo>
                  <a:lnTo>
                    <a:pt x="2638" y="1953"/>
                  </a:lnTo>
                  <a:lnTo>
                    <a:pt x="2635" y="1892"/>
                  </a:lnTo>
                  <a:lnTo>
                    <a:pt x="2631" y="1831"/>
                  </a:lnTo>
                  <a:lnTo>
                    <a:pt x="2625" y="1770"/>
                  </a:lnTo>
                  <a:lnTo>
                    <a:pt x="2617" y="1709"/>
                  </a:lnTo>
                  <a:lnTo>
                    <a:pt x="2620" y="1603"/>
                  </a:lnTo>
                  <a:lnTo>
                    <a:pt x="2620" y="1603"/>
                  </a:lnTo>
                  <a:lnTo>
                    <a:pt x="2656" y="1617"/>
                  </a:lnTo>
                  <a:lnTo>
                    <a:pt x="2692" y="1632"/>
                  </a:lnTo>
                  <a:lnTo>
                    <a:pt x="2729" y="1650"/>
                  </a:lnTo>
                  <a:lnTo>
                    <a:pt x="2765" y="1668"/>
                  </a:lnTo>
                  <a:lnTo>
                    <a:pt x="2801" y="1686"/>
                  </a:lnTo>
                  <a:lnTo>
                    <a:pt x="2839" y="1704"/>
                  </a:lnTo>
                  <a:lnTo>
                    <a:pt x="2876" y="1719"/>
                  </a:lnTo>
                  <a:lnTo>
                    <a:pt x="2915" y="1733"/>
                  </a:lnTo>
                  <a:lnTo>
                    <a:pt x="2915" y="1733"/>
                  </a:lnTo>
                  <a:lnTo>
                    <a:pt x="2971" y="1747"/>
                  </a:lnTo>
                  <a:lnTo>
                    <a:pt x="3031" y="1758"/>
                  </a:lnTo>
                  <a:lnTo>
                    <a:pt x="3090" y="1766"/>
                  </a:lnTo>
                  <a:lnTo>
                    <a:pt x="3150" y="1773"/>
                  </a:lnTo>
                  <a:lnTo>
                    <a:pt x="3211" y="1777"/>
                  </a:lnTo>
                  <a:lnTo>
                    <a:pt x="3271" y="1780"/>
                  </a:lnTo>
                  <a:lnTo>
                    <a:pt x="3331" y="1780"/>
                  </a:lnTo>
                  <a:lnTo>
                    <a:pt x="3390" y="1779"/>
                  </a:lnTo>
                  <a:lnTo>
                    <a:pt x="3390" y="1779"/>
                  </a:lnTo>
                  <a:lnTo>
                    <a:pt x="3396" y="1761"/>
                  </a:lnTo>
                  <a:lnTo>
                    <a:pt x="3400" y="1741"/>
                  </a:lnTo>
                  <a:lnTo>
                    <a:pt x="3402" y="1720"/>
                  </a:lnTo>
                  <a:lnTo>
                    <a:pt x="3402" y="1700"/>
                  </a:lnTo>
                  <a:lnTo>
                    <a:pt x="3399" y="1679"/>
                  </a:lnTo>
                  <a:lnTo>
                    <a:pt x="3395" y="1658"/>
                  </a:lnTo>
                  <a:lnTo>
                    <a:pt x="3390" y="1637"/>
                  </a:lnTo>
                  <a:lnTo>
                    <a:pt x="3384" y="1617"/>
                  </a:lnTo>
                  <a:lnTo>
                    <a:pt x="3368" y="1574"/>
                  </a:lnTo>
                  <a:lnTo>
                    <a:pt x="3352" y="1533"/>
                  </a:lnTo>
                  <a:lnTo>
                    <a:pt x="3337" y="1493"/>
                  </a:lnTo>
                  <a:lnTo>
                    <a:pt x="3321" y="1457"/>
                  </a:lnTo>
                  <a:lnTo>
                    <a:pt x="3321" y="1457"/>
                  </a:lnTo>
                  <a:lnTo>
                    <a:pt x="3288" y="1367"/>
                  </a:lnTo>
                  <a:lnTo>
                    <a:pt x="3273" y="1321"/>
                  </a:lnTo>
                  <a:lnTo>
                    <a:pt x="3259" y="1276"/>
                  </a:lnTo>
                  <a:lnTo>
                    <a:pt x="3245" y="1230"/>
                  </a:lnTo>
                  <a:lnTo>
                    <a:pt x="3233" y="1184"/>
                  </a:lnTo>
                  <a:lnTo>
                    <a:pt x="3222" y="1137"/>
                  </a:lnTo>
                  <a:lnTo>
                    <a:pt x="3213" y="1090"/>
                  </a:lnTo>
                  <a:lnTo>
                    <a:pt x="3213" y="1090"/>
                  </a:lnTo>
                  <a:lnTo>
                    <a:pt x="3205" y="1051"/>
                  </a:lnTo>
                  <a:lnTo>
                    <a:pt x="3197" y="1011"/>
                  </a:lnTo>
                  <a:lnTo>
                    <a:pt x="3184" y="929"/>
                  </a:lnTo>
                  <a:lnTo>
                    <a:pt x="3173" y="848"/>
                  </a:lnTo>
                  <a:lnTo>
                    <a:pt x="3164" y="766"/>
                  </a:lnTo>
                  <a:lnTo>
                    <a:pt x="3154" y="686"/>
                  </a:lnTo>
                  <a:lnTo>
                    <a:pt x="3143" y="604"/>
                  </a:lnTo>
                  <a:lnTo>
                    <a:pt x="3130" y="522"/>
                  </a:lnTo>
                  <a:lnTo>
                    <a:pt x="3123" y="482"/>
                  </a:lnTo>
                  <a:lnTo>
                    <a:pt x="3115" y="443"/>
                  </a:lnTo>
                  <a:lnTo>
                    <a:pt x="3088" y="348"/>
                  </a:lnTo>
                  <a:lnTo>
                    <a:pt x="3088" y="348"/>
                  </a:lnTo>
                  <a:lnTo>
                    <a:pt x="3054" y="335"/>
                  </a:lnTo>
                  <a:lnTo>
                    <a:pt x="3024" y="323"/>
                  </a:lnTo>
                  <a:lnTo>
                    <a:pt x="3024" y="323"/>
                  </a:lnTo>
                  <a:lnTo>
                    <a:pt x="3000" y="310"/>
                  </a:lnTo>
                  <a:lnTo>
                    <a:pt x="2978" y="296"/>
                  </a:lnTo>
                  <a:lnTo>
                    <a:pt x="2957" y="282"/>
                  </a:lnTo>
                  <a:lnTo>
                    <a:pt x="2940" y="269"/>
                  </a:lnTo>
                  <a:lnTo>
                    <a:pt x="2922" y="253"/>
                  </a:lnTo>
                  <a:lnTo>
                    <a:pt x="2905" y="237"/>
                  </a:lnTo>
                  <a:lnTo>
                    <a:pt x="2873" y="203"/>
                  </a:lnTo>
                  <a:lnTo>
                    <a:pt x="2844" y="167"/>
                  </a:lnTo>
                  <a:lnTo>
                    <a:pt x="2815" y="131"/>
                  </a:lnTo>
                  <a:lnTo>
                    <a:pt x="2783" y="95"/>
                  </a:lnTo>
                  <a:lnTo>
                    <a:pt x="2767" y="77"/>
                  </a:lnTo>
                  <a:lnTo>
                    <a:pt x="2749" y="58"/>
                  </a:lnTo>
                  <a:lnTo>
                    <a:pt x="2702" y="0"/>
                  </a:lnTo>
                  <a:lnTo>
                    <a:pt x="2702" y="0"/>
                  </a:lnTo>
                  <a:lnTo>
                    <a:pt x="2691" y="137"/>
                  </a:lnTo>
                  <a:lnTo>
                    <a:pt x="2679" y="273"/>
                  </a:lnTo>
                  <a:lnTo>
                    <a:pt x="2675" y="342"/>
                  </a:lnTo>
                  <a:lnTo>
                    <a:pt x="2673" y="410"/>
                  </a:lnTo>
                  <a:lnTo>
                    <a:pt x="2670" y="478"/>
                  </a:lnTo>
                  <a:lnTo>
                    <a:pt x="2668" y="546"/>
                  </a:lnTo>
                  <a:lnTo>
                    <a:pt x="2617" y="586"/>
                  </a:lnTo>
                  <a:lnTo>
                    <a:pt x="2617" y="586"/>
                  </a:lnTo>
                  <a:lnTo>
                    <a:pt x="2616" y="622"/>
                  </a:lnTo>
                  <a:lnTo>
                    <a:pt x="2613" y="659"/>
                  </a:lnTo>
                  <a:lnTo>
                    <a:pt x="2609" y="695"/>
                  </a:lnTo>
                  <a:lnTo>
                    <a:pt x="2605" y="731"/>
                  </a:lnTo>
                  <a:lnTo>
                    <a:pt x="2594" y="803"/>
                  </a:lnTo>
                  <a:lnTo>
                    <a:pt x="2580" y="874"/>
                  </a:lnTo>
                  <a:lnTo>
                    <a:pt x="2565" y="945"/>
                  </a:lnTo>
                  <a:lnTo>
                    <a:pt x="2547" y="1015"/>
                  </a:lnTo>
                  <a:lnTo>
                    <a:pt x="2527" y="1085"/>
                  </a:lnTo>
                  <a:lnTo>
                    <a:pt x="2508" y="1154"/>
                  </a:lnTo>
                  <a:lnTo>
                    <a:pt x="2508" y="1154"/>
                  </a:lnTo>
                  <a:lnTo>
                    <a:pt x="2497" y="1193"/>
                  </a:lnTo>
                  <a:lnTo>
                    <a:pt x="2483" y="1230"/>
                  </a:lnTo>
                  <a:lnTo>
                    <a:pt x="2466" y="1266"/>
                  </a:lnTo>
                  <a:lnTo>
                    <a:pt x="2450" y="1303"/>
                  </a:lnTo>
                  <a:lnTo>
                    <a:pt x="2430" y="1338"/>
                  </a:lnTo>
                  <a:lnTo>
                    <a:pt x="2410" y="1374"/>
                  </a:lnTo>
                  <a:lnTo>
                    <a:pt x="2389" y="1409"/>
                  </a:lnTo>
                  <a:lnTo>
                    <a:pt x="2365" y="1443"/>
                  </a:lnTo>
                  <a:lnTo>
                    <a:pt x="2320" y="1511"/>
                  </a:lnTo>
                  <a:lnTo>
                    <a:pt x="2271" y="1579"/>
                  </a:lnTo>
                  <a:lnTo>
                    <a:pt x="2223" y="1647"/>
                  </a:lnTo>
                  <a:lnTo>
                    <a:pt x="2176" y="1716"/>
                  </a:lnTo>
                  <a:lnTo>
                    <a:pt x="2176" y="1716"/>
                  </a:lnTo>
                  <a:lnTo>
                    <a:pt x="2115" y="1813"/>
                  </a:lnTo>
                  <a:lnTo>
                    <a:pt x="2056" y="1912"/>
                  </a:lnTo>
                  <a:lnTo>
                    <a:pt x="1997" y="2013"/>
                  </a:lnTo>
                  <a:lnTo>
                    <a:pt x="1942" y="2114"/>
                  </a:lnTo>
                  <a:lnTo>
                    <a:pt x="1890" y="2216"/>
                  </a:lnTo>
                  <a:lnTo>
                    <a:pt x="1838" y="2320"/>
                  </a:lnTo>
                  <a:lnTo>
                    <a:pt x="1791" y="2424"/>
                  </a:lnTo>
                  <a:lnTo>
                    <a:pt x="1747" y="2529"/>
                  </a:lnTo>
                  <a:lnTo>
                    <a:pt x="1672" y="2553"/>
                  </a:lnTo>
                  <a:lnTo>
                    <a:pt x="1672" y="2553"/>
                  </a:lnTo>
                  <a:lnTo>
                    <a:pt x="1641" y="2485"/>
                  </a:lnTo>
                  <a:lnTo>
                    <a:pt x="1610" y="2416"/>
                  </a:lnTo>
                  <a:lnTo>
                    <a:pt x="1581" y="2347"/>
                  </a:lnTo>
                  <a:lnTo>
                    <a:pt x="1553" y="2277"/>
                  </a:lnTo>
                  <a:lnTo>
                    <a:pt x="1499" y="2137"/>
                  </a:lnTo>
                  <a:lnTo>
                    <a:pt x="1448" y="1996"/>
                  </a:lnTo>
                  <a:lnTo>
                    <a:pt x="1396" y="1855"/>
                  </a:lnTo>
                  <a:lnTo>
                    <a:pt x="1345" y="1714"/>
                  </a:lnTo>
                  <a:lnTo>
                    <a:pt x="1317" y="1643"/>
                  </a:lnTo>
                  <a:lnTo>
                    <a:pt x="1289" y="1574"/>
                  </a:lnTo>
                  <a:lnTo>
                    <a:pt x="1262" y="1504"/>
                  </a:lnTo>
                  <a:lnTo>
                    <a:pt x="1231" y="1435"/>
                  </a:lnTo>
                  <a:lnTo>
                    <a:pt x="1231" y="1435"/>
                  </a:lnTo>
                  <a:lnTo>
                    <a:pt x="1217" y="1400"/>
                  </a:lnTo>
                  <a:lnTo>
                    <a:pt x="1205" y="1367"/>
                  </a:lnTo>
                  <a:lnTo>
                    <a:pt x="1192" y="1333"/>
                  </a:lnTo>
                  <a:lnTo>
                    <a:pt x="1181" y="1298"/>
                  </a:lnTo>
                  <a:lnTo>
                    <a:pt x="1162" y="1229"/>
                  </a:lnTo>
                  <a:lnTo>
                    <a:pt x="1145" y="1158"/>
                  </a:lnTo>
                  <a:lnTo>
                    <a:pt x="1130" y="1087"/>
                  </a:lnTo>
                  <a:lnTo>
                    <a:pt x="1118" y="1017"/>
                  </a:lnTo>
                  <a:lnTo>
                    <a:pt x="1094" y="875"/>
                  </a:lnTo>
                  <a:lnTo>
                    <a:pt x="1071" y="734"/>
                  </a:lnTo>
                  <a:lnTo>
                    <a:pt x="1058" y="663"/>
                  </a:lnTo>
                  <a:lnTo>
                    <a:pt x="1043" y="593"/>
                  </a:lnTo>
                  <a:lnTo>
                    <a:pt x="1026" y="524"/>
                  </a:lnTo>
                  <a:lnTo>
                    <a:pt x="1007" y="453"/>
                  </a:lnTo>
                  <a:lnTo>
                    <a:pt x="996" y="420"/>
                  </a:lnTo>
                  <a:lnTo>
                    <a:pt x="984" y="385"/>
                  </a:lnTo>
                  <a:lnTo>
                    <a:pt x="971" y="350"/>
                  </a:lnTo>
                  <a:lnTo>
                    <a:pt x="957" y="317"/>
                  </a:lnTo>
                  <a:lnTo>
                    <a:pt x="883" y="350"/>
                  </a:lnTo>
                  <a:lnTo>
                    <a:pt x="883" y="350"/>
                  </a:lnTo>
                  <a:lnTo>
                    <a:pt x="869" y="375"/>
                  </a:lnTo>
                  <a:lnTo>
                    <a:pt x="852" y="397"/>
                  </a:lnTo>
                  <a:lnTo>
                    <a:pt x="835" y="418"/>
                  </a:lnTo>
                  <a:lnTo>
                    <a:pt x="818" y="439"/>
                  </a:lnTo>
                  <a:lnTo>
                    <a:pt x="797" y="458"/>
                  </a:lnTo>
                  <a:lnTo>
                    <a:pt x="776" y="476"/>
                  </a:lnTo>
                  <a:lnTo>
                    <a:pt x="754" y="493"/>
                  </a:lnTo>
                  <a:lnTo>
                    <a:pt x="730" y="510"/>
                  </a:lnTo>
                  <a:lnTo>
                    <a:pt x="705" y="524"/>
                  </a:lnTo>
                  <a:lnTo>
                    <a:pt x="681" y="537"/>
                  </a:lnTo>
                  <a:lnTo>
                    <a:pt x="656" y="550"/>
                  </a:lnTo>
                  <a:lnTo>
                    <a:pt x="629" y="561"/>
                  </a:lnTo>
                  <a:lnTo>
                    <a:pt x="603" y="571"/>
                  </a:lnTo>
                  <a:lnTo>
                    <a:pt x="575" y="579"/>
                  </a:lnTo>
                  <a:lnTo>
                    <a:pt x="548" y="587"/>
                  </a:lnTo>
                  <a:lnTo>
                    <a:pt x="521" y="593"/>
                  </a:lnTo>
                  <a:lnTo>
                    <a:pt x="521" y="643"/>
                  </a:lnTo>
                  <a:lnTo>
                    <a:pt x="521" y="643"/>
                  </a:lnTo>
                  <a:lnTo>
                    <a:pt x="521" y="665"/>
                  </a:lnTo>
                  <a:lnTo>
                    <a:pt x="520" y="686"/>
                  </a:lnTo>
                  <a:lnTo>
                    <a:pt x="517" y="705"/>
                  </a:lnTo>
                  <a:lnTo>
                    <a:pt x="513" y="726"/>
                  </a:lnTo>
                  <a:lnTo>
                    <a:pt x="508" y="745"/>
                  </a:lnTo>
                  <a:lnTo>
                    <a:pt x="501" y="765"/>
                  </a:lnTo>
                  <a:lnTo>
                    <a:pt x="492" y="783"/>
                  </a:lnTo>
                  <a:lnTo>
                    <a:pt x="484" y="801"/>
                  </a:lnTo>
                  <a:lnTo>
                    <a:pt x="465" y="837"/>
                  </a:lnTo>
                  <a:lnTo>
                    <a:pt x="443" y="873"/>
                  </a:lnTo>
                  <a:lnTo>
                    <a:pt x="396" y="942"/>
                  </a:lnTo>
                  <a:lnTo>
                    <a:pt x="396" y="942"/>
                  </a:lnTo>
                  <a:lnTo>
                    <a:pt x="367" y="992"/>
                  </a:lnTo>
                  <a:lnTo>
                    <a:pt x="338" y="1042"/>
                  </a:lnTo>
                  <a:lnTo>
                    <a:pt x="284" y="1141"/>
                  </a:lnTo>
                  <a:lnTo>
                    <a:pt x="256" y="1191"/>
                  </a:lnTo>
                  <a:lnTo>
                    <a:pt x="227" y="1241"/>
                  </a:lnTo>
                  <a:lnTo>
                    <a:pt x="198" y="1290"/>
                  </a:lnTo>
                  <a:lnTo>
                    <a:pt x="166" y="1337"/>
                  </a:lnTo>
                  <a:lnTo>
                    <a:pt x="166" y="1337"/>
                  </a:lnTo>
                  <a:lnTo>
                    <a:pt x="113" y="1410"/>
                  </a:lnTo>
                  <a:lnTo>
                    <a:pt x="87" y="1448"/>
                  </a:lnTo>
                  <a:lnTo>
                    <a:pt x="62" y="1486"/>
                  </a:lnTo>
                  <a:lnTo>
                    <a:pt x="51" y="1506"/>
                  </a:lnTo>
                  <a:lnTo>
                    <a:pt x="40" y="1525"/>
                  </a:lnTo>
                  <a:lnTo>
                    <a:pt x="30" y="1546"/>
                  </a:lnTo>
                  <a:lnTo>
                    <a:pt x="22" y="1567"/>
                  </a:lnTo>
                  <a:lnTo>
                    <a:pt x="14" y="1587"/>
                  </a:lnTo>
                  <a:lnTo>
                    <a:pt x="8" y="1608"/>
                  </a:lnTo>
                  <a:lnTo>
                    <a:pt x="4" y="1630"/>
                  </a:lnTo>
                  <a:lnTo>
                    <a:pt x="0" y="1653"/>
                  </a:lnTo>
                  <a:lnTo>
                    <a:pt x="0" y="1653"/>
                  </a:lnTo>
                  <a:lnTo>
                    <a:pt x="15" y="1657"/>
                  </a:lnTo>
                  <a:lnTo>
                    <a:pt x="30" y="1659"/>
                  </a:lnTo>
                  <a:lnTo>
                    <a:pt x="61" y="1664"/>
                  </a:lnTo>
                  <a:lnTo>
                    <a:pt x="94" y="1665"/>
                  </a:lnTo>
                  <a:lnTo>
                    <a:pt x="127" y="1662"/>
                  </a:lnTo>
                  <a:lnTo>
                    <a:pt x="160" y="1659"/>
                  </a:lnTo>
                  <a:lnTo>
                    <a:pt x="195" y="1654"/>
                  </a:lnTo>
                  <a:lnTo>
                    <a:pt x="231" y="1646"/>
                  </a:lnTo>
                  <a:lnTo>
                    <a:pt x="266" y="1637"/>
                  </a:lnTo>
                  <a:lnTo>
                    <a:pt x="300" y="1626"/>
                  </a:lnTo>
                  <a:lnTo>
                    <a:pt x="335" y="1615"/>
                  </a:lnTo>
                  <a:lnTo>
                    <a:pt x="401" y="1592"/>
                  </a:lnTo>
                  <a:lnTo>
                    <a:pt x="465" y="1567"/>
                  </a:lnTo>
                  <a:lnTo>
                    <a:pt x="521" y="1543"/>
                  </a:lnTo>
                  <a:lnTo>
                    <a:pt x="521" y="1543"/>
                  </a:lnTo>
                  <a:lnTo>
                    <a:pt x="544" y="1535"/>
                  </a:lnTo>
                  <a:lnTo>
                    <a:pt x="566" y="1524"/>
                  </a:lnTo>
                  <a:lnTo>
                    <a:pt x="611" y="1502"/>
                  </a:lnTo>
                  <a:lnTo>
                    <a:pt x="635" y="1492"/>
                  </a:lnTo>
                  <a:lnTo>
                    <a:pt x="657" y="1482"/>
                  </a:lnTo>
                  <a:lnTo>
                    <a:pt x="681" y="1475"/>
                  </a:lnTo>
                  <a:lnTo>
                    <a:pt x="705" y="1470"/>
                  </a:lnTo>
                  <a:lnTo>
                    <a:pt x="705" y="1470"/>
                  </a:lnTo>
                  <a:lnTo>
                    <a:pt x="723" y="1467"/>
                  </a:lnTo>
                  <a:lnTo>
                    <a:pt x="739" y="1467"/>
                  </a:lnTo>
                  <a:lnTo>
                    <a:pt x="752" y="1468"/>
                  </a:lnTo>
                  <a:lnTo>
                    <a:pt x="764" y="1470"/>
                  </a:lnTo>
                  <a:lnTo>
                    <a:pt x="775" y="1474"/>
                  </a:lnTo>
                  <a:lnTo>
                    <a:pt x="783" y="1478"/>
                  </a:lnTo>
                  <a:lnTo>
                    <a:pt x="791" y="1484"/>
                  </a:lnTo>
                  <a:lnTo>
                    <a:pt x="797" y="1492"/>
                  </a:lnTo>
                  <a:lnTo>
                    <a:pt x="804" y="1500"/>
                  </a:lnTo>
                  <a:lnTo>
                    <a:pt x="808" y="1510"/>
                  </a:lnTo>
                  <a:lnTo>
                    <a:pt x="819" y="1533"/>
                  </a:lnTo>
                  <a:lnTo>
                    <a:pt x="829" y="1561"/>
                  </a:lnTo>
                  <a:lnTo>
                    <a:pt x="842" y="1596"/>
                  </a:lnTo>
                  <a:lnTo>
                    <a:pt x="842" y="1596"/>
                  </a:lnTo>
                  <a:lnTo>
                    <a:pt x="859" y="1636"/>
                  </a:lnTo>
                  <a:lnTo>
                    <a:pt x="874" y="1675"/>
                  </a:lnTo>
                  <a:lnTo>
                    <a:pt x="892" y="1712"/>
                  </a:lnTo>
                  <a:lnTo>
                    <a:pt x="910" y="1748"/>
                  </a:lnTo>
                  <a:lnTo>
                    <a:pt x="930" y="1781"/>
                  </a:lnTo>
                  <a:lnTo>
                    <a:pt x="952" y="1815"/>
                  </a:lnTo>
                  <a:lnTo>
                    <a:pt x="974" y="1847"/>
                  </a:lnTo>
                  <a:lnTo>
                    <a:pt x="1000" y="1877"/>
                  </a:lnTo>
                  <a:lnTo>
                    <a:pt x="992" y="198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990944EA-F484-E0A2-5130-34D9618B8488}"/>
                </a:ext>
              </a:extLst>
            </p:cNvPr>
            <p:cNvSpPr>
              <a:spLocks/>
            </p:cNvSpPr>
            <p:nvPr/>
          </p:nvSpPr>
          <p:spPr bwMode="auto">
            <a:xfrm>
              <a:off x="4252" y="2540"/>
              <a:ext cx="1134" cy="1556"/>
            </a:xfrm>
            <a:custGeom>
              <a:avLst/>
              <a:gdLst>
                <a:gd name="T0" fmla="*/ 982 w 3402"/>
                <a:gd name="T1" fmla="*/ 2632 h 4667"/>
                <a:gd name="T2" fmla="*/ 916 w 3402"/>
                <a:gd name="T3" fmla="*/ 3534 h 4667"/>
                <a:gd name="T4" fmla="*/ 838 w 3402"/>
                <a:gd name="T5" fmla="*/ 4019 h 4667"/>
                <a:gd name="T6" fmla="*/ 722 w 3402"/>
                <a:gd name="T7" fmla="*/ 4488 h 4667"/>
                <a:gd name="T8" fmla="*/ 755 w 3402"/>
                <a:gd name="T9" fmla="*/ 4617 h 4667"/>
                <a:gd name="T10" fmla="*/ 1434 w 3402"/>
                <a:gd name="T11" fmla="*/ 4663 h 4667"/>
                <a:gd name="T12" fmla="*/ 1926 w 3402"/>
                <a:gd name="T13" fmla="*/ 4631 h 4667"/>
                <a:gd name="T14" fmla="*/ 2305 w 3402"/>
                <a:gd name="T15" fmla="*/ 4596 h 4667"/>
                <a:gd name="T16" fmla="*/ 2852 w 3402"/>
                <a:gd name="T17" fmla="*/ 4400 h 4667"/>
                <a:gd name="T18" fmla="*/ 2798 w 3402"/>
                <a:gd name="T19" fmla="*/ 4156 h 4667"/>
                <a:gd name="T20" fmla="*/ 2732 w 3402"/>
                <a:gd name="T21" fmla="*/ 3614 h 4667"/>
                <a:gd name="T22" fmla="*/ 2661 w 3402"/>
                <a:gd name="T23" fmla="*/ 3032 h 4667"/>
                <a:gd name="T24" fmla="*/ 2638 w 3402"/>
                <a:gd name="T25" fmla="*/ 2564 h 4667"/>
                <a:gd name="T26" fmla="*/ 2635 w 3402"/>
                <a:gd name="T27" fmla="*/ 1892 h 4667"/>
                <a:gd name="T28" fmla="*/ 2656 w 3402"/>
                <a:gd name="T29" fmla="*/ 1617 h 4667"/>
                <a:gd name="T30" fmla="*/ 2876 w 3402"/>
                <a:gd name="T31" fmla="*/ 1719 h 4667"/>
                <a:gd name="T32" fmla="*/ 3150 w 3402"/>
                <a:gd name="T33" fmla="*/ 1773 h 4667"/>
                <a:gd name="T34" fmla="*/ 3396 w 3402"/>
                <a:gd name="T35" fmla="*/ 1761 h 4667"/>
                <a:gd name="T36" fmla="*/ 3390 w 3402"/>
                <a:gd name="T37" fmla="*/ 1637 h 4667"/>
                <a:gd name="T38" fmla="*/ 3321 w 3402"/>
                <a:gd name="T39" fmla="*/ 1457 h 4667"/>
                <a:gd name="T40" fmla="*/ 3222 w 3402"/>
                <a:gd name="T41" fmla="*/ 1137 h 4667"/>
                <a:gd name="T42" fmla="*/ 3173 w 3402"/>
                <a:gd name="T43" fmla="*/ 848 h 4667"/>
                <a:gd name="T44" fmla="*/ 3115 w 3402"/>
                <a:gd name="T45" fmla="*/ 443 h 4667"/>
                <a:gd name="T46" fmla="*/ 3000 w 3402"/>
                <a:gd name="T47" fmla="*/ 310 h 4667"/>
                <a:gd name="T48" fmla="*/ 2873 w 3402"/>
                <a:gd name="T49" fmla="*/ 203 h 4667"/>
                <a:gd name="T50" fmla="*/ 2702 w 3402"/>
                <a:gd name="T51" fmla="*/ 0 h 4667"/>
                <a:gd name="T52" fmla="*/ 2670 w 3402"/>
                <a:gd name="T53" fmla="*/ 478 h 4667"/>
                <a:gd name="T54" fmla="*/ 2609 w 3402"/>
                <a:gd name="T55" fmla="*/ 695 h 4667"/>
                <a:gd name="T56" fmla="*/ 2527 w 3402"/>
                <a:gd name="T57" fmla="*/ 1085 h 4667"/>
                <a:gd name="T58" fmla="*/ 2450 w 3402"/>
                <a:gd name="T59" fmla="*/ 1303 h 4667"/>
                <a:gd name="T60" fmla="*/ 2271 w 3402"/>
                <a:gd name="T61" fmla="*/ 1579 h 4667"/>
                <a:gd name="T62" fmla="*/ 1997 w 3402"/>
                <a:gd name="T63" fmla="*/ 2013 h 4667"/>
                <a:gd name="T64" fmla="*/ 1672 w 3402"/>
                <a:gd name="T65" fmla="*/ 2553 h 4667"/>
                <a:gd name="T66" fmla="*/ 1499 w 3402"/>
                <a:gd name="T67" fmla="*/ 2137 h 4667"/>
                <a:gd name="T68" fmla="*/ 1262 w 3402"/>
                <a:gd name="T69" fmla="*/ 1504 h 4667"/>
                <a:gd name="T70" fmla="*/ 1181 w 3402"/>
                <a:gd name="T71" fmla="*/ 1298 h 4667"/>
                <a:gd name="T72" fmla="*/ 1071 w 3402"/>
                <a:gd name="T73" fmla="*/ 734 h 4667"/>
                <a:gd name="T74" fmla="*/ 984 w 3402"/>
                <a:gd name="T75" fmla="*/ 385 h 4667"/>
                <a:gd name="T76" fmla="*/ 852 w 3402"/>
                <a:gd name="T77" fmla="*/ 397 h 4667"/>
                <a:gd name="T78" fmla="*/ 730 w 3402"/>
                <a:gd name="T79" fmla="*/ 510 h 4667"/>
                <a:gd name="T80" fmla="*/ 575 w 3402"/>
                <a:gd name="T81" fmla="*/ 579 h 4667"/>
                <a:gd name="T82" fmla="*/ 520 w 3402"/>
                <a:gd name="T83" fmla="*/ 686 h 4667"/>
                <a:gd name="T84" fmla="*/ 484 w 3402"/>
                <a:gd name="T85" fmla="*/ 801 h 4667"/>
                <a:gd name="T86" fmla="*/ 338 w 3402"/>
                <a:gd name="T87" fmla="*/ 1042 h 4667"/>
                <a:gd name="T88" fmla="*/ 166 w 3402"/>
                <a:gd name="T89" fmla="*/ 1337 h 4667"/>
                <a:gd name="T90" fmla="*/ 30 w 3402"/>
                <a:gd name="T91" fmla="*/ 1546 h 4667"/>
                <a:gd name="T92" fmla="*/ 0 w 3402"/>
                <a:gd name="T93" fmla="*/ 1653 h 4667"/>
                <a:gd name="T94" fmla="*/ 160 w 3402"/>
                <a:gd name="T95" fmla="*/ 1659 h 4667"/>
                <a:gd name="T96" fmla="*/ 401 w 3402"/>
                <a:gd name="T97" fmla="*/ 1592 h 4667"/>
                <a:gd name="T98" fmla="*/ 611 w 3402"/>
                <a:gd name="T99" fmla="*/ 1502 h 4667"/>
                <a:gd name="T100" fmla="*/ 723 w 3402"/>
                <a:gd name="T101" fmla="*/ 1467 h 4667"/>
                <a:gd name="T102" fmla="*/ 791 w 3402"/>
                <a:gd name="T103" fmla="*/ 1484 h 4667"/>
                <a:gd name="T104" fmla="*/ 842 w 3402"/>
                <a:gd name="T105" fmla="*/ 1596 h 4667"/>
                <a:gd name="T106" fmla="*/ 930 w 3402"/>
                <a:gd name="T107" fmla="*/ 1781 h 4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402" h="4667">
                  <a:moveTo>
                    <a:pt x="992" y="1985"/>
                  </a:moveTo>
                  <a:lnTo>
                    <a:pt x="992" y="1985"/>
                  </a:lnTo>
                  <a:lnTo>
                    <a:pt x="990" y="2144"/>
                  </a:lnTo>
                  <a:lnTo>
                    <a:pt x="989" y="2306"/>
                  </a:lnTo>
                  <a:lnTo>
                    <a:pt x="986" y="2469"/>
                  </a:lnTo>
                  <a:lnTo>
                    <a:pt x="982" y="2632"/>
                  </a:lnTo>
                  <a:lnTo>
                    <a:pt x="975" y="2795"/>
                  </a:lnTo>
                  <a:lnTo>
                    <a:pt x="967" y="2960"/>
                  </a:lnTo>
                  <a:lnTo>
                    <a:pt x="956" y="3124"/>
                  </a:lnTo>
                  <a:lnTo>
                    <a:pt x="942" y="3289"/>
                  </a:lnTo>
                  <a:lnTo>
                    <a:pt x="925" y="3452"/>
                  </a:lnTo>
                  <a:lnTo>
                    <a:pt x="916" y="3534"/>
                  </a:lnTo>
                  <a:lnTo>
                    <a:pt x="905" y="3616"/>
                  </a:lnTo>
                  <a:lnTo>
                    <a:pt x="894" y="3696"/>
                  </a:lnTo>
                  <a:lnTo>
                    <a:pt x="881" y="3778"/>
                  </a:lnTo>
                  <a:lnTo>
                    <a:pt x="867" y="3858"/>
                  </a:lnTo>
                  <a:lnTo>
                    <a:pt x="853" y="3938"/>
                  </a:lnTo>
                  <a:lnTo>
                    <a:pt x="838" y="4019"/>
                  </a:lnTo>
                  <a:lnTo>
                    <a:pt x="822" y="4098"/>
                  </a:lnTo>
                  <a:lnTo>
                    <a:pt x="804" y="4177"/>
                  </a:lnTo>
                  <a:lnTo>
                    <a:pt x="786" y="4256"/>
                  </a:lnTo>
                  <a:lnTo>
                    <a:pt x="766" y="4335"/>
                  </a:lnTo>
                  <a:lnTo>
                    <a:pt x="744" y="4412"/>
                  </a:lnTo>
                  <a:lnTo>
                    <a:pt x="722" y="4488"/>
                  </a:lnTo>
                  <a:lnTo>
                    <a:pt x="699" y="4566"/>
                  </a:lnTo>
                  <a:lnTo>
                    <a:pt x="714" y="4605"/>
                  </a:lnTo>
                  <a:lnTo>
                    <a:pt x="714" y="4605"/>
                  </a:lnTo>
                  <a:lnTo>
                    <a:pt x="728" y="4608"/>
                  </a:lnTo>
                  <a:lnTo>
                    <a:pt x="741" y="4612"/>
                  </a:lnTo>
                  <a:lnTo>
                    <a:pt x="755" y="4617"/>
                  </a:lnTo>
                  <a:lnTo>
                    <a:pt x="768" y="4623"/>
                  </a:lnTo>
                  <a:lnTo>
                    <a:pt x="768" y="4623"/>
                  </a:lnTo>
                  <a:lnTo>
                    <a:pt x="1033" y="4642"/>
                  </a:lnTo>
                  <a:lnTo>
                    <a:pt x="1166" y="4650"/>
                  </a:lnTo>
                  <a:lnTo>
                    <a:pt x="1300" y="4657"/>
                  </a:lnTo>
                  <a:lnTo>
                    <a:pt x="1434" y="4663"/>
                  </a:lnTo>
                  <a:lnTo>
                    <a:pt x="1567" y="4667"/>
                  </a:lnTo>
                  <a:lnTo>
                    <a:pt x="1700" y="4667"/>
                  </a:lnTo>
                  <a:lnTo>
                    <a:pt x="1833" y="4666"/>
                  </a:lnTo>
                  <a:lnTo>
                    <a:pt x="1872" y="4631"/>
                  </a:lnTo>
                  <a:lnTo>
                    <a:pt x="1872" y="4631"/>
                  </a:lnTo>
                  <a:lnTo>
                    <a:pt x="1926" y="4631"/>
                  </a:lnTo>
                  <a:lnTo>
                    <a:pt x="1979" y="4630"/>
                  </a:lnTo>
                  <a:lnTo>
                    <a:pt x="2033" y="4627"/>
                  </a:lnTo>
                  <a:lnTo>
                    <a:pt x="2087" y="4623"/>
                  </a:lnTo>
                  <a:lnTo>
                    <a:pt x="2143" y="4619"/>
                  </a:lnTo>
                  <a:lnTo>
                    <a:pt x="2197" y="4612"/>
                  </a:lnTo>
                  <a:lnTo>
                    <a:pt x="2305" y="4596"/>
                  </a:lnTo>
                  <a:lnTo>
                    <a:pt x="2412" y="4580"/>
                  </a:lnTo>
                  <a:lnTo>
                    <a:pt x="2520" y="4562"/>
                  </a:lnTo>
                  <a:lnTo>
                    <a:pt x="2735" y="4524"/>
                  </a:lnTo>
                  <a:lnTo>
                    <a:pt x="2735" y="4524"/>
                  </a:lnTo>
                  <a:lnTo>
                    <a:pt x="2892" y="4498"/>
                  </a:lnTo>
                  <a:lnTo>
                    <a:pt x="2852" y="4400"/>
                  </a:lnTo>
                  <a:lnTo>
                    <a:pt x="2852" y="4400"/>
                  </a:lnTo>
                  <a:lnTo>
                    <a:pt x="2839" y="4351"/>
                  </a:lnTo>
                  <a:lnTo>
                    <a:pt x="2827" y="4303"/>
                  </a:lnTo>
                  <a:lnTo>
                    <a:pt x="2816" y="4253"/>
                  </a:lnTo>
                  <a:lnTo>
                    <a:pt x="2807" y="4204"/>
                  </a:lnTo>
                  <a:lnTo>
                    <a:pt x="2798" y="4156"/>
                  </a:lnTo>
                  <a:lnTo>
                    <a:pt x="2790" y="4107"/>
                  </a:lnTo>
                  <a:lnTo>
                    <a:pt x="2776" y="4009"/>
                  </a:lnTo>
                  <a:lnTo>
                    <a:pt x="2765" y="3911"/>
                  </a:lnTo>
                  <a:lnTo>
                    <a:pt x="2754" y="3811"/>
                  </a:lnTo>
                  <a:lnTo>
                    <a:pt x="2743" y="3713"/>
                  </a:lnTo>
                  <a:lnTo>
                    <a:pt x="2732" y="3614"/>
                  </a:lnTo>
                  <a:lnTo>
                    <a:pt x="2732" y="3614"/>
                  </a:lnTo>
                  <a:lnTo>
                    <a:pt x="2715" y="3499"/>
                  </a:lnTo>
                  <a:lnTo>
                    <a:pt x="2700" y="3383"/>
                  </a:lnTo>
                  <a:lnTo>
                    <a:pt x="2685" y="3267"/>
                  </a:lnTo>
                  <a:lnTo>
                    <a:pt x="2673" y="3149"/>
                  </a:lnTo>
                  <a:lnTo>
                    <a:pt x="2661" y="3032"/>
                  </a:lnTo>
                  <a:lnTo>
                    <a:pt x="2653" y="2916"/>
                  </a:lnTo>
                  <a:lnTo>
                    <a:pt x="2645" y="2800"/>
                  </a:lnTo>
                  <a:lnTo>
                    <a:pt x="2641" y="2685"/>
                  </a:lnTo>
                  <a:lnTo>
                    <a:pt x="2641" y="2685"/>
                  </a:lnTo>
                  <a:lnTo>
                    <a:pt x="2638" y="2624"/>
                  </a:lnTo>
                  <a:lnTo>
                    <a:pt x="2638" y="2564"/>
                  </a:lnTo>
                  <a:lnTo>
                    <a:pt x="2638" y="2442"/>
                  </a:lnTo>
                  <a:lnTo>
                    <a:pt x="2642" y="2197"/>
                  </a:lnTo>
                  <a:lnTo>
                    <a:pt x="2642" y="2075"/>
                  </a:lnTo>
                  <a:lnTo>
                    <a:pt x="2641" y="2014"/>
                  </a:lnTo>
                  <a:lnTo>
                    <a:pt x="2638" y="1953"/>
                  </a:lnTo>
                  <a:lnTo>
                    <a:pt x="2635" y="1892"/>
                  </a:lnTo>
                  <a:lnTo>
                    <a:pt x="2631" y="1831"/>
                  </a:lnTo>
                  <a:lnTo>
                    <a:pt x="2625" y="1770"/>
                  </a:lnTo>
                  <a:lnTo>
                    <a:pt x="2617" y="1709"/>
                  </a:lnTo>
                  <a:lnTo>
                    <a:pt x="2620" y="1603"/>
                  </a:lnTo>
                  <a:lnTo>
                    <a:pt x="2620" y="1603"/>
                  </a:lnTo>
                  <a:lnTo>
                    <a:pt x="2656" y="1617"/>
                  </a:lnTo>
                  <a:lnTo>
                    <a:pt x="2692" y="1632"/>
                  </a:lnTo>
                  <a:lnTo>
                    <a:pt x="2729" y="1650"/>
                  </a:lnTo>
                  <a:lnTo>
                    <a:pt x="2765" y="1668"/>
                  </a:lnTo>
                  <a:lnTo>
                    <a:pt x="2801" y="1686"/>
                  </a:lnTo>
                  <a:lnTo>
                    <a:pt x="2839" y="1704"/>
                  </a:lnTo>
                  <a:lnTo>
                    <a:pt x="2876" y="1719"/>
                  </a:lnTo>
                  <a:lnTo>
                    <a:pt x="2915" y="1733"/>
                  </a:lnTo>
                  <a:lnTo>
                    <a:pt x="2915" y="1733"/>
                  </a:lnTo>
                  <a:lnTo>
                    <a:pt x="2971" y="1747"/>
                  </a:lnTo>
                  <a:lnTo>
                    <a:pt x="3031" y="1758"/>
                  </a:lnTo>
                  <a:lnTo>
                    <a:pt x="3090" y="1766"/>
                  </a:lnTo>
                  <a:lnTo>
                    <a:pt x="3150" y="1773"/>
                  </a:lnTo>
                  <a:lnTo>
                    <a:pt x="3211" y="1777"/>
                  </a:lnTo>
                  <a:lnTo>
                    <a:pt x="3271" y="1780"/>
                  </a:lnTo>
                  <a:lnTo>
                    <a:pt x="3331" y="1780"/>
                  </a:lnTo>
                  <a:lnTo>
                    <a:pt x="3390" y="1779"/>
                  </a:lnTo>
                  <a:lnTo>
                    <a:pt x="3390" y="1779"/>
                  </a:lnTo>
                  <a:lnTo>
                    <a:pt x="3396" y="1761"/>
                  </a:lnTo>
                  <a:lnTo>
                    <a:pt x="3400" y="1741"/>
                  </a:lnTo>
                  <a:lnTo>
                    <a:pt x="3402" y="1720"/>
                  </a:lnTo>
                  <a:lnTo>
                    <a:pt x="3402" y="1700"/>
                  </a:lnTo>
                  <a:lnTo>
                    <a:pt x="3399" y="1679"/>
                  </a:lnTo>
                  <a:lnTo>
                    <a:pt x="3395" y="1658"/>
                  </a:lnTo>
                  <a:lnTo>
                    <a:pt x="3390" y="1637"/>
                  </a:lnTo>
                  <a:lnTo>
                    <a:pt x="3384" y="1617"/>
                  </a:lnTo>
                  <a:lnTo>
                    <a:pt x="3368" y="1574"/>
                  </a:lnTo>
                  <a:lnTo>
                    <a:pt x="3352" y="1533"/>
                  </a:lnTo>
                  <a:lnTo>
                    <a:pt x="3337" y="1493"/>
                  </a:lnTo>
                  <a:lnTo>
                    <a:pt x="3321" y="1457"/>
                  </a:lnTo>
                  <a:lnTo>
                    <a:pt x="3321" y="1457"/>
                  </a:lnTo>
                  <a:lnTo>
                    <a:pt x="3288" y="1367"/>
                  </a:lnTo>
                  <a:lnTo>
                    <a:pt x="3273" y="1321"/>
                  </a:lnTo>
                  <a:lnTo>
                    <a:pt x="3259" y="1276"/>
                  </a:lnTo>
                  <a:lnTo>
                    <a:pt x="3245" y="1230"/>
                  </a:lnTo>
                  <a:lnTo>
                    <a:pt x="3233" y="1184"/>
                  </a:lnTo>
                  <a:lnTo>
                    <a:pt x="3222" y="1137"/>
                  </a:lnTo>
                  <a:lnTo>
                    <a:pt x="3213" y="1090"/>
                  </a:lnTo>
                  <a:lnTo>
                    <a:pt x="3213" y="1090"/>
                  </a:lnTo>
                  <a:lnTo>
                    <a:pt x="3205" y="1051"/>
                  </a:lnTo>
                  <a:lnTo>
                    <a:pt x="3197" y="1011"/>
                  </a:lnTo>
                  <a:lnTo>
                    <a:pt x="3184" y="929"/>
                  </a:lnTo>
                  <a:lnTo>
                    <a:pt x="3173" y="848"/>
                  </a:lnTo>
                  <a:lnTo>
                    <a:pt x="3164" y="766"/>
                  </a:lnTo>
                  <a:lnTo>
                    <a:pt x="3154" y="686"/>
                  </a:lnTo>
                  <a:lnTo>
                    <a:pt x="3143" y="604"/>
                  </a:lnTo>
                  <a:lnTo>
                    <a:pt x="3130" y="522"/>
                  </a:lnTo>
                  <a:lnTo>
                    <a:pt x="3123" y="482"/>
                  </a:lnTo>
                  <a:lnTo>
                    <a:pt x="3115" y="443"/>
                  </a:lnTo>
                  <a:lnTo>
                    <a:pt x="3088" y="348"/>
                  </a:lnTo>
                  <a:lnTo>
                    <a:pt x="3088" y="348"/>
                  </a:lnTo>
                  <a:lnTo>
                    <a:pt x="3054" y="335"/>
                  </a:lnTo>
                  <a:lnTo>
                    <a:pt x="3024" y="323"/>
                  </a:lnTo>
                  <a:lnTo>
                    <a:pt x="3024" y="323"/>
                  </a:lnTo>
                  <a:lnTo>
                    <a:pt x="3000" y="310"/>
                  </a:lnTo>
                  <a:lnTo>
                    <a:pt x="2978" y="296"/>
                  </a:lnTo>
                  <a:lnTo>
                    <a:pt x="2957" y="282"/>
                  </a:lnTo>
                  <a:lnTo>
                    <a:pt x="2940" y="269"/>
                  </a:lnTo>
                  <a:lnTo>
                    <a:pt x="2922" y="253"/>
                  </a:lnTo>
                  <a:lnTo>
                    <a:pt x="2905" y="237"/>
                  </a:lnTo>
                  <a:lnTo>
                    <a:pt x="2873" y="203"/>
                  </a:lnTo>
                  <a:lnTo>
                    <a:pt x="2844" y="167"/>
                  </a:lnTo>
                  <a:lnTo>
                    <a:pt x="2815" y="131"/>
                  </a:lnTo>
                  <a:lnTo>
                    <a:pt x="2783" y="95"/>
                  </a:lnTo>
                  <a:lnTo>
                    <a:pt x="2767" y="77"/>
                  </a:lnTo>
                  <a:lnTo>
                    <a:pt x="2749" y="58"/>
                  </a:lnTo>
                  <a:lnTo>
                    <a:pt x="2702" y="0"/>
                  </a:lnTo>
                  <a:lnTo>
                    <a:pt x="2702" y="0"/>
                  </a:lnTo>
                  <a:lnTo>
                    <a:pt x="2691" y="137"/>
                  </a:lnTo>
                  <a:lnTo>
                    <a:pt x="2679" y="273"/>
                  </a:lnTo>
                  <a:lnTo>
                    <a:pt x="2675" y="342"/>
                  </a:lnTo>
                  <a:lnTo>
                    <a:pt x="2673" y="410"/>
                  </a:lnTo>
                  <a:lnTo>
                    <a:pt x="2670" y="478"/>
                  </a:lnTo>
                  <a:lnTo>
                    <a:pt x="2668" y="546"/>
                  </a:lnTo>
                  <a:lnTo>
                    <a:pt x="2617" y="586"/>
                  </a:lnTo>
                  <a:lnTo>
                    <a:pt x="2617" y="586"/>
                  </a:lnTo>
                  <a:lnTo>
                    <a:pt x="2616" y="622"/>
                  </a:lnTo>
                  <a:lnTo>
                    <a:pt x="2613" y="659"/>
                  </a:lnTo>
                  <a:lnTo>
                    <a:pt x="2609" y="695"/>
                  </a:lnTo>
                  <a:lnTo>
                    <a:pt x="2605" y="731"/>
                  </a:lnTo>
                  <a:lnTo>
                    <a:pt x="2594" y="803"/>
                  </a:lnTo>
                  <a:lnTo>
                    <a:pt x="2580" y="874"/>
                  </a:lnTo>
                  <a:lnTo>
                    <a:pt x="2565" y="945"/>
                  </a:lnTo>
                  <a:lnTo>
                    <a:pt x="2547" y="1015"/>
                  </a:lnTo>
                  <a:lnTo>
                    <a:pt x="2527" y="1085"/>
                  </a:lnTo>
                  <a:lnTo>
                    <a:pt x="2508" y="1154"/>
                  </a:lnTo>
                  <a:lnTo>
                    <a:pt x="2508" y="1154"/>
                  </a:lnTo>
                  <a:lnTo>
                    <a:pt x="2497" y="1193"/>
                  </a:lnTo>
                  <a:lnTo>
                    <a:pt x="2483" y="1230"/>
                  </a:lnTo>
                  <a:lnTo>
                    <a:pt x="2466" y="1266"/>
                  </a:lnTo>
                  <a:lnTo>
                    <a:pt x="2450" y="1303"/>
                  </a:lnTo>
                  <a:lnTo>
                    <a:pt x="2430" y="1338"/>
                  </a:lnTo>
                  <a:lnTo>
                    <a:pt x="2410" y="1374"/>
                  </a:lnTo>
                  <a:lnTo>
                    <a:pt x="2389" y="1409"/>
                  </a:lnTo>
                  <a:lnTo>
                    <a:pt x="2365" y="1443"/>
                  </a:lnTo>
                  <a:lnTo>
                    <a:pt x="2320" y="1511"/>
                  </a:lnTo>
                  <a:lnTo>
                    <a:pt x="2271" y="1579"/>
                  </a:lnTo>
                  <a:lnTo>
                    <a:pt x="2223" y="1647"/>
                  </a:lnTo>
                  <a:lnTo>
                    <a:pt x="2176" y="1716"/>
                  </a:lnTo>
                  <a:lnTo>
                    <a:pt x="2176" y="1716"/>
                  </a:lnTo>
                  <a:lnTo>
                    <a:pt x="2115" y="1813"/>
                  </a:lnTo>
                  <a:lnTo>
                    <a:pt x="2056" y="1912"/>
                  </a:lnTo>
                  <a:lnTo>
                    <a:pt x="1997" y="2013"/>
                  </a:lnTo>
                  <a:lnTo>
                    <a:pt x="1942" y="2114"/>
                  </a:lnTo>
                  <a:lnTo>
                    <a:pt x="1890" y="2216"/>
                  </a:lnTo>
                  <a:lnTo>
                    <a:pt x="1838" y="2320"/>
                  </a:lnTo>
                  <a:lnTo>
                    <a:pt x="1791" y="2424"/>
                  </a:lnTo>
                  <a:lnTo>
                    <a:pt x="1747" y="2529"/>
                  </a:lnTo>
                  <a:lnTo>
                    <a:pt x="1672" y="2553"/>
                  </a:lnTo>
                  <a:lnTo>
                    <a:pt x="1672" y="2553"/>
                  </a:lnTo>
                  <a:lnTo>
                    <a:pt x="1641" y="2485"/>
                  </a:lnTo>
                  <a:lnTo>
                    <a:pt x="1610" y="2416"/>
                  </a:lnTo>
                  <a:lnTo>
                    <a:pt x="1581" y="2347"/>
                  </a:lnTo>
                  <a:lnTo>
                    <a:pt x="1553" y="2277"/>
                  </a:lnTo>
                  <a:lnTo>
                    <a:pt x="1499" y="2137"/>
                  </a:lnTo>
                  <a:lnTo>
                    <a:pt x="1448" y="1996"/>
                  </a:lnTo>
                  <a:lnTo>
                    <a:pt x="1396" y="1855"/>
                  </a:lnTo>
                  <a:lnTo>
                    <a:pt x="1345" y="1714"/>
                  </a:lnTo>
                  <a:lnTo>
                    <a:pt x="1317" y="1643"/>
                  </a:lnTo>
                  <a:lnTo>
                    <a:pt x="1289" y="1574"/>
                  </a:lnTo>
                  <a:lnTo>
                    <a:pt x="1262" y="1504"/>
                  </a:lnTo>
                  <a:lnTo>
                    <a:pt x="1231" y="1435"/>
                  </a:lnTo>
                  <a:lnTo>
                    <a:pt x="1231" y="1435"/>
                  </a:lnTo>
                  <a:lnTo>
                    <a:pt x="1217" y="1400"/>
                  </a:lnTo>
                  <a:lnTo>
                    <a:pt x="1205" y="1367"/>
                  </a:lnTo>
                  <a:lnTo>
                    <a:pt x="1192" y="1333"/>
                  </a:lnTo>
                  <a:lnTo>
                    <a:pt x="1181" y="1298"/>
                  </a:lnTo>
                  <a:lnTo>
                    <a:pt x="1162" y="1229"/>
                  </a:lnTo>
                  <a:lnTo>
                    <a:pt x="1145" y="1158"/>
                  </a:lnTo>
                  <a:lnTo>
                    <a:pt x="1130" y="1087"/>
                  </a:lnTo>
                  <a:lnTo>
                    <a:pt x="1118" y="1017"/>
                  </a:lnTo>
                  <a:lnTo>
                    <a:pt x="1094" y="875"/>
                  </a:lnTo>
                  <a:lnTo>
                    <a:pt x="1071" y="734"/>
                  </a:lnTo>
                  <a:lnTo>
                    <a:pt x="1058" y="663"/>
                  </a:lnTo>
                  <a:lnTo>
                    <a:pt x="1043" y="593"/>
                  </a:lnTo>
                  <a:lnTo>
                    <a:pt x="1026" y="524"/>
                  </a:lnTo>
                  <a:lnTo>
                    <a:pt x="1007" y="453"/>
                  </a:lnTo>
                  <a:lnTo>
                    <a:pt x="996" y="420"/>
                  </a:lnTo>
                  <a:lnTo>
                    <a:pt x="984" y="385"/>
                  </a:lnTo>
                  <a:lnTo>
                    <a:pt x="971" y="350"/>
                  </a:lnTo>
                  <a:lnTo>
                    <a:pt x="957" y="317"/>
                  </a:lnTo>
                  <a:lnTo>
                    <a:pt x="883" y="350"/>
                  </a:lnTo>
                  <a:lnTo>
                    <a:pt x="883" y="350"/>
                  </a:lnTo>
                  <a:lnTo>
                    <a:pt x="869" y="375"/>
                  </a:lnTo>
                  <a:lnTo>
                    <a:pt x="852" y="397"/>
                  </a:lnTo>
                  <a:lnTo>
                    <a:pt x="835" y="418"/>
                  </a:lnTo>
                  <a:lnTo>
                    <a:pt x="818" y="439"/>
                  </a:lnTo>
                  <a:lnTo>
                    <a:pt x="797" y="458"/>
                  </a:lnTo>
                  <a:lnTo>
                    <a:pt x="776" y="476"/>
                  </a:lnTo>
                  <a:lnTo>
                    <a:pt x="754" y="493"/>
                  </a:lnTo>
                  <a:lnTo>
                    <a:pt x="730" y="510"/>
                  </a:lnTo>
                  <a:lnTo>
                    <a:pt x="705" y="524"/>
                  </a:lnTo>
                  <a:lnTo>
                    <a:pt x="681" y="537"/>
                  </a:lnTo>
                  <a:lnTo>
                    <a:pt x="656" y="550"/>
                  </a:lnTo>
                  <a:lnTo>
                    <a:pt x="629" y="561"/>
                  </a:lnTo>
                  <a:lnTo>
                    <a:pt x="603" y="571"/>
                  </a:lnTo>
                  <a:lnTo>
                    <a:pt x="575" y="579"/>
                  </a:lnTo>
                  <a:lnTo>
                    <a:pt x="548" y="587"/>
                  </a:lnTo>
                  <a:lnTo>
                    <a:pt x="521" y="593"/>
                  </a:lnTo>
                  <a:lnTo>
                    <a:pt x="521" y="643"/>
                  </a:lnTo>
                  <a:lnTo>
                    <a:pt x="521" y="643"/>
                  </a:lnTo>
                  <a:lnTo>
                    <a:pt x="521" y="665"/>
                  </a:lnTo>
                  <a:lnTo>
                    <a:pt x="520" y="686"/>
                  </a:lnTo>
                  <a:lnTo>
                    <a:pt x="517" y="705"/>
                  </a:lnTo>
                  <a:lnTo>
                    <a:pt x="513" y="726"/>
                  </a:lnTo>
                  <a:lnTo>
                    <a:pt x="508" y="745"/>
                  </a:lnTo>
                  <a:lnTo>
                    <a:pt x="501" y="765"/>
                  </a:lnTo>
                  <a:lnTo>
                    <a:pt x="492" y="783"/>
                  </a:lnTo>
                  <a:lnTo>
                    <a:pt x="484" y="801"/>
                  </a:lnTo>
                  <a:lnTo>
                    <a:pt x="465" y="837"/>
                  </a:lnTo>
                  <a:lnTo>
                    <a:pt x="443" y="873"/>
                  </a:lnTo>
                  <a:lnTo>
                    <a:pt x="396" y="942"/>
                  </a:lnTo>
                  <a:lnTo>
                    <a:pt x="396" y="942"/>
                  </a:lnTo>
                  <a:lnTo>
                    <a:pt x="367" y="992"/>
                  </a:lnTo>
                  <a:lnTo>
                    <a:pt x="338" y="1042"/>
                  </a:lnTo>
                  <a:lnTo>
                    <a:pt x="284" y="1141"/>
                  </a:lnTo>
                  <a:lnTo>
                    <a:pt x="256" y="1191"/>
                  </a:lnTo>
                  <a:lnTo>
                    <a:pt x="227" y="1241"/>
                  </a:lnTo>
                  <a:lnTo>
                    <a:pt x="198" y="1290"/>
                  </a:lnTo>
                  <a:lnTo>
                    <a:pt x="166" y="1337"/>
                  </a:lnTo>
                  <a:lnTo>
                    <a:pt x="166" y="1337"/>
                  </a:lnTo>
                  <a:lnTo>
                    <a:pt x="113" y="1410"/>
                  </a:lnTo>
                  <a:lnTo>
                    <a:pt x="87" y="1448"/>
                  </a:lnTo>
                  <a:lnTo>
                    <a:pt x="62" y="1486"/>
                  </a:lnTo>
                  <a:lnTo>
                    <a:pt x="51" y="1506"/>
                  </a:lnTo>
                  <a:lnTo>
                    <a:pt x="40" y="1525"/>
                  </a:lnTo>
                  <a:lnTo>
                    <a:pt x="30" y="1546"/>
                  </a:lnTo>
                  <a:lnTo>
                    <a:pt x="22" y="1567"/>
                  </a:lnTo>
                  <a:lnTo>
                    <a:pt x="14" y="1587"/>
                  </a:lnTo>
                  <a:lnTo>
                    <a:pt x="8" y="1608"/>
                  </a:lnTo>
                  <a:lnTo>
                    <a:pt x="4" y="1630"/>
                  </a:lnTo>
                  <a:lnTo>
                    <a:pt x="0" y="1653"/>
                  </a:lnTo>
                  <a:lnTo>
                    <a:pt x="0" y="1653"/>
                  </a:lnTo>
                  <a:lnTo>
                    <a:pt x="15" y="1657"/>
                  </a:lnTo>
                  <a:lnTo>
                    <a:pt x="30" y="1659"/>
                  </a:lnTo>
                  <a:lnTo>
                    <a:pt x="61" y="1664"/>
                  </a:lnTo>
                  <a:lnTo>
                    <a:pt x="94" y="1665"/>
                  </a:lnTo>
                  <a:lnTo>
                    <a:pt x="127" y="1662"/>
                  </a:lnTo>
                  <a:lnTo>
                    <a:pt x="160" y="1659"/>
                  </a:lnTo>
                  <a:lnTo>
                    <a:pt x="195" y="1654"/>
                  </a:lnTo>
                  <a:lnTo>
                    <a:pt x="231" y="1646"/>
                  </a:lnTo>
                  <a:lnTo>
                    <a:pt x="266" y="1637"/>
                  </a:lnTo>
                  <a:lnTo>
                    <a:pt x="300" y="1626"/>
                  </a:lnTo>
                  <a:lnTo>
                    <a:pt x="335" y="1615"/>
                  </a:lnTo>
                  <a:lnTo>
                    <a:pt x="401" y="1592"/>
                  </a:lnTo>
                  <a:lnTo>
                    <a:pt x="465" y="1567"/>
                  </a:lnTo>
                  <a:lnTo>
                    <a:pt x="521" y="1543"/>
                  </a:lnTo>
                  <a:lnTo>
                    <a:pt x="521" y="1543"/>
                  </a:lnTo>
                  <a:lnTo>
                    <a:pt x="544" y="1535"/>
                  </a:lnTo>
                  <a:lnTo>
                    <a:pt x="566" y="1524"/>
                  </a:lnTo>
                  <a:lnTo>
                    <a:pt x="611" y="1502"/>
                  </a:lnTo>
                  <a:lnTo>
                    <a:pt x="635" y="1492"/>
                  </a:lnTo>
                  <a:lnTo>
                    <a:pt x="657" y="1482"/>
                  </a:lnTo>
                  <a:lnTo>
                    <a:pt x="681" y="1475"/>
                  </a:lnTo>
                  <a:lnTo>
                    <a:pt x="705" y="1470"/>
                  </a:lnTo>
                  <a:lnTo>
                    <a:pt x="705" y="1470"/>
                  </a:lnTo>
                  <a:lnTo>
                    <a:pt x="723" y="1467"/>
                  </a:lnTo>
                  <a:lnTo>
                    <a:pt x="739" y="1467"/>
                  </a:lnTo>
                  <a:lnTo>
                    <a:pt x="752" y="1468"/>
                  </a:lnTo>
                  <a:lnTo>
                    <a:pt x="764" y="1470"/>
                  </a:lnTo>
                  <a:lnTo>
                    <a:pt x="775" y="1474"/>
                  </a:lnTo>
                  <a:lnTo>
                    <a:pt x="783" y="1478"/>
                  </a:lnTo>
                  <a:lnTo>
                    <a:pt x="791" y="1484"/>
                  </a:lnTo>
                  <a:lnTo>
                    <a:pt x="797" y="1492"/>
                  </a:lnTo>
                  <a:lnTo>
                    <a:pt x="804" y="1500"/>
                  </a:lnTo>
                  <a:lnTo>
                    <a:pt x="808" y="1510"/>
                  </a:lnTo>
                  <a:lnTo>
                    <a:pt x="819" y="1533"/>
                  </a:lnTo>
                  <a:lnTo>
                    <a:pt x="829" y="1561"/>
                  </a:lnTo>
                  <a:lnTo>
                    <a:pt x="842" y="1596"/>
                  </a:lnTo>
                  <a:lnTo>
                    <a:pt x="842" y="1596"/>
                  </a:lnTo>
                  <a:lnTo>
                    <a:pt x="859" y="1636"/>
                  </a:lnTo>
                  <a:lnTo>
                    <a:pt x="874" y="1675"/>
                  </a:lnTo>
                  <a:lnTo>
                    <a:pt x="892" y="1712"/>
                  </a:lnTo>
                  <a:lnTo>
                    <a:pt x="910" y="1748"/>
                  </a:lnTo>
                  <a:lnTo>
                    <a:pt x="930" y="1781"/>
                  </a:lnTo>
                  <a:lnTo>
                    <a:pt x="952" y="1815"/>
                  </a:lnTo>
                  <a:lnTo>
                    <a:pt x="974" y="1847"/>
                  </a:lnTo>
                  <a:lnTo>
                    <a:pt x="1000" y="1877"/>
                  </a:lnTo>
                  <a:lnTo>
                    <a:pt x="992" y="198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id="{AC0422E3-EB1A-B6A4-8F18-145198BF204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568" y="3278"/>
              <a:ext cx="915" cy="1033"/>
            </a:xfrm>
            <a:custGeom>
              <a:avLst/>
              <a:gdLst>
                <a:gd name="T0" fmla="*/ 1426 w 2746"/>
                <a:gd name="T1" fmla="*/ 2468 h 3101"/>
                <a:gd name="T2" fmla="*/ 1412 w 2746"/>
                <a:gd name="T3" fmla="*/ 2470 h 3101"/>
                <a:gd name="T4" fmla="*/ 1386 w 2746"/>
                <a:gd name="T5" fmla="*/ 2477 h 3101"/>
                <a:gd name="T6" fmla="*/ 1347 w 2746"/>
                <a:gd name="T7" fmla="*/ 2494 h 3101"/>
                <a:gd name="T8" fmla="*/ 1271 w 2746"/>
                <a:gd name="T9" fmla="*/ 2540 h 3101"/>
                <a:gd name="T10" fmla="*/ 1220 w 2746"/>
                <a:gd name="T11" fmla="*/ 2566 h 3101"/>
                <a:gd name="T12" fmla="*/ 1165 w 2746"/>
                <a:gd name="T13" fmla="*/ 2583 h 3101"/>
                <a:gd name="T14" fmla="*/ 1055 w 2746"/>
                <a:gd name="T15" fmla="*/ 2620 h 3101"/>
                <a:gd name="T16" fmla="*/ 1003 w 2746"/>
                <a:gd name="T17" fmla="*/ 2641 h 3101"/>
                <a:gd name="T18" fmla="*/ 896 w 2746"/>
                <a:gd name="T19" fmla="*/ 2681 h 3101"/>
                <a:gd name="T20" fmla="*/ 788 w 2746"/>
                <a:gd name="T21" fmla="*/ 2724 h 3101"/>
                <a:gd name="T22" fmla="*/ 736 w 2746"/>
                <a:gd name="T23" fmla="*/ 2747 h 3101"/>
                <a:gd name="T24" fmla="*/ 686 w 2746"/>
                <a:gd name="T25" fmla="*/ 2774 h 3101"/>
                <a:gd name="T26" fmla="*/ 639 w 2746"/>
                <a:gd name="T27" fmla="*/ 2806 h 3101"/>
                <a:gd name="T28" fmla="*/ 596 w 2746"/>
                <a:gd name="T29" fmla="*/ 2842 h 3101"/>
                <a:gd name="T30" fmla="*/ 590 w 2746"/>
                <a:gd name="T31" fmla="*/ 2853 h 3101"/>
                <a:gd name="T32" fmla="*/ 649 w 2746"/>
                <a:gd name="T33" fmla="*/ 2835 h 3101"/>
                <a:gd name="T34" fmla="*/ 831 w 2746"/>
                <a:gd name="T35" fmla="*/ 2785 h 3101"/>
                <a:gd name="T36" fmla="*/ 956 w 2746"/>
                <a:gd name="T37" fmla="*/ 2750 h 3101"/>
                <a:gd name="T38" fmla="*/ 1077 w 2746"/>
                <a:gd name="T39" fmla="*/ 2709 h 3101"/>
                <a:gd name="T40" fmla="*/ 1106 w 2746"/>
                <a:gd name="T41" fmla="*/ 2698 h 3101"/>
                <a:gd name="T42" fmla="*/ 1159 w 2746"/>
                <a:gd name="T43" fmla="*/ 2671 h 3101"/>
                <a:gd name="T44" fmla="*/ 1210 w 2746"/>
                <a:gd name="T45" fmla="*/ 2642 h 3101"/>
                <a:gd name="T46" fmla="*/ 1281 w 2746"/>
                <a:gd name="T47" fmla="*/ 2591 h 3101"/>
                <a:gd name="T48" fmla="*/ 1419 w 2746"/>
                <a:gd name="T49" fmla="*/ 2487 h 3101"/>
                <a:gd name="T50" fmla="*/ 1469 w 2746"/>
                <a:gd name="T51" fmla="*/ 2456 h 3101"/>
                <a:gd name="T52" fmla="*/ 213 w 2746"/>
                <a:gd name="T53" fmla="*/ 2084 h 3101"/>
                <a:gd name="T54" fmla="*/ 196 w 2746"/>
                <a:gd name="T55" fmla="*/ 2143 h 3101"/>
                <a:gd name="T56" fmla="*/ 185 w 2746"/>
                <a:gd name="T57" fmla="*/ 2203 h 3101"/>
                <a:gd name="T58" fmla="*/ 177 w 2746"/>
                <a:gd name="T59" fmla="*/ 2265 h 3101"/>
                <a:gd name="T60" fmla="*/ 160 w 2746"/>
                <a:gd name="T61" fmla="*/ 2451 h 3101"/>
                <a:gd name="T62" fmla="*/ 145 w 2746"/>
                <a:gd name="T63" fmla="*/ 2574 h 3101"/>
                <a:gd name="T64" fmla="*/ 134 w 2746"/>
                <a:gd name="T65" fmla="*/ 2635 h 3101"/>
                <a:gd name="T66" fmla="*/ 117 w 2746"/>
                <a:gd name="T67" fmla="*/ 2696 h 3101"/>
                <a:gd name="T68" fmla="*/ 84 w 2746"/>
                <a:gd name="T69" fmla="*/ 2796 h 3101"/>
                <a:gd name="T70" fmla="*/ 36 w 2746"/>
                <a:gd name="T71" fmla="*/ 2947 h 3101"/>
                <a:gd name="T72" fmla="*/ 9 w 2746"/>
                <a:gd name="T73" fmla="*/ 3049 h 3101"/>
                <a:gd name="T74" fmla="*/ 14 w 2746"/>
                <a:gd name="T75" fmla="*/ 3101 h 3101"/>
                <a:gd name="T76" fmla="*/ 22 w 2746"/>
                <a:gd name="T77" fmla="*/ 3045 h 3101"/>
                <a:gd name="T78" fmla="*/ 48 w 2746"/>
                <a:gd name="T79" fmla="*/ 2937 h 3101"/>
                <a:gd name="T80" fmla="*/ 99 w 2746"/>
                <a:gd name="T81" fmla="*/ 2777 h 3101"/>
                <a:gd name="T82" fmla="*/ 134 w 2746"/>
                <a:gd name="T83" fmla="*/ 2670 h 3101"/>
                <a:gd name="T84" fmla="*/ 151 w 2746"/>
                <a:gd name="T85" fmla="*/ 2609 h 3101"/>
                <a:gd name="T86" fmla="*/ 163 w 2746"/>
                <a:gd name="T87" fmla="*/ 2548 h 3101"/>
                <a:gd name="T88" fmla="*/ 178 w 2746"/>
                <a:gd name="T89" fmla="*/ 2425 h 3101"/>
                <a:gd name="T90" fmla="*/ 195 w 2746"/>
                <a:gd name="T91" fmla="*/ 2239 h 3101"/>
                <a:gd name="T92" fmla="*/ 202 w 2746"/>
                <a:gd name="T93" fmla="*/ 2178 h 3101"/>
                <a:gd name="T94" fmla="*/ 220 w 2746"/>
                <a:gd name="T95" fmla="*/ 2089 h 3101"/>
                <a:gd name="T96" fmla="*/ 213 w 2746"/>
                <a:gd name="T97" fmla="*/ 2084 h 3101"/>
                <a:gd name="T98" fmla="*/ 2660 w 2746"/>
                <a:gd name="T99" fmla="*/ 330 h 3101"/>
                <a:gd name="T100" fmla="*/ 2661 w 2746"/>
                <a:gd name="T101" fmla="*/ 428 h 3101"/>
                <a:gd name="T102" fmla="*/ 2667 w 2746"/>
                <a:gd name="T103" fmla="*/ 626 h 3101"/>
                <a:gd name="T104" fmla="*/ 2678 w 2746"/>
                <a:gd name="T105" fmla="*/ 822 h 3101"/>
                <a:gd name="T106" fmla="*/ 2694 w 2746"/>
                <a:gd name="T107" fmla="*/ 1016 h 3101"/>
                <a:gd name="T108" fmla="*/ 2735 w 2746"/>
                <a:gd name="T109" fmla="*/ 1175 h 3101"/>
                <a:gd name="T110" fmla="*/ 2746 w 2746"/>
                <a:gd name="T111" fmla="*/ 1161 h 3101"/>
                <a:gd name="T112" fmla="*/ 2721 w 2746"/>
                <a:gd name="T113" fmla="*/ 1086 h 3101"/>
                <a:gd name="T114" fmla="*/ 2703 w 2746"/>
                <a:gd name="T115" fmla="*/ 892 h 3101"/>
                <a:gd name="T116" fmla="*/ 2689 w 2746"/>
                <a:gd name="T117" fmla="*/ 698 h 3101"/>
                <a:gd name="T118" fmla="*/ 2681 w 2746"/>
                <a:gd name="T119" fmla="*/ 502 h 3101"/>
                <a:gd name="T120" fmla="*/ 2678 w 2746"/>
                <a:gd name="T121" fmla="*/ 304 h 3101"/>
                <a:gd name="T122" fmla="*/ 2688 w 2746"/>
                <a:gd name="T123" fmla="*/ 42 h 3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746" h="3101">
                  <a:moveTo>
                    <a:pt x="1469" y="2456"/>
                  </a:moveTo>
                  <a:lnTo>
                    <a:pt x="1426" y="2468"/>
                  </a:lnTo>
                  <a:lnTo>
                    <a:pt x="1426" y="2468"/>
                  </a:lnTo>
                  <a:lnTo>
                    <a:pt x="1412" y="2470"/>
                  </a:lnTo>
                  <a:lnTo>
                    <a:pt x="1398" y="2473"/>
                  </a:lnTo>
                  <a:lnTo>
                    <a:pt x="1386" y="2477"/>
                  </a:lnTo>
                  <a:lnTo>
                    <a:pt x="1372" y="2481"/>
                  </a:lnTo>
                  <a:lnTo>
                    <a:pt x="1347" y="2494"/>
                  </a:lnTo>
                  <a:lnTo>
                    <a:pt x="1321" y="2508"/>
                  </a:lnTo>
                  <a:lnTo>
                    <a:pt x="1271" y="2540"/>
                  </a:lnTo>
                  <a:lnTo>
                    <a:pt x="1246" y="2553"/>
                  </a:lnTo>
                  <a:lnTo>
                    <a:pt x="1220" y="2566"/>
                  </a:lnTo>
                  <a:lnTo>
                    <a:pt x="1220" y="2566"/>
                  </a:lnTo>
                  <a:lnTo>
                    <a:pt x="1165" y="2583"/>
                  </a:lnTo>
                  <a:lnTo>
                    <a:pt x="1109" y="2601"/>
                  </a:lnTo>
                  <a:lnTo>
                    <a:pt x="1055" y="2620"/>
                  </a:lnTo>
                  <a:lnTo>
                    <a:pt x="1003" y="2641"/>
                  </a:lnTo>
                  <a:lnTo>
                    <a:pt x="1003" y="2641"/>
                  </a:lnTo>
                  <a:lnTo>
                    <a:pt x="950" y="2662"/>
                  </a:lnTo>
                  <a:lnTo>
                    <a:pt x="896" y="2681"/>
                  </a:lnTo>
                  <a:lnTo>
                    <a:pt x="842" y="2702"/>
                  </a:lnTo>
                  <a:lnTo>
                    <a:pt x="788" y="2724"/>
                  </a:lnTo>
                  <a:lnTo>
                    <a:pt x="762" y="2735"/>
                  </a:lnTo>
                  <a:lnTo>
                    <a:pt x="736" y="2747"/>
                  </a:lnTo>
                  <a:lnTo>
                    <a:pt x="711" y="2760"/>
                  </a:lnTo>
                  <a:lnTo>
                    <a:pt x="686" y="2774"/>
                  </a:lnTo>
                  <a:lnTo>
                    <a:pt x="662" y="2789"/>
                  </a:lnTo>
                  <a:lnTo>
                    <a:pt x="639" y="2806"/>
                  </a:lnTo>
                  <a:lnTo>
                    <a:pt x="617" y="2822"/>
                  </a:lnTo>
                  <a:lnTo>
                    <a:pt x="596" y="2842"/>
                  </a:lnTo>
                  <a:lnTo>
                    <a:pt x="586" y="2853"/>
                  </a:lnTo>
                  <a:lnTo>
                    <a:pt x="590" y="2853"/>
                  </a:lnTo>
                  <a:lnTo>
                    <a:pt x="590" y="2853"/>
                  </a:lnTo>
                  <a:lnTo>
                    <a:pt x="649" y="2835"/>
                  </a:lnTo>
                  <a:lnTo>
                    <a:pt x="709" y="2817"/>
                  </a:lnTo>
                  <a:lnTo>
                    <a:pt x="831" y="2785"/>
                  </a:lnTo>
                  <a:lnTo>
                    <a:pt x="893" y="2768"/>
                  </a:lnTo>
                  <a:lnTo>
                    <a:pt x="956" y="2750"/>
                  </a:lnTo>
                  <a:lnTo>
                    <a:pt x="1017" y="2731"/>
                  </a:lnTo>
                  <a:lnTo>
                    <a:pt x="1077" y="2709"/>
                  </a:lnTo>
                  <a:lnTo>
                    <a:pt x="1077" y="2709"/>
                  </a:lnTo>
                  <a:lnTo>
                    <a:pt x="1106" y="2698"/>
                  </a:lnTo>
                  <a:lnTo>
                    <a:pt x="1133" y="2685"/>
                  </a:lnTo>
                  <a:lnTo>
                    <a:pt x="1159" y="2671"/>
                  </a:lnTo>
                  <a:lnTo>
                    <a:pt x="1185" y="2657"/>
                  </a:lnTo>
                  <a:lnTo>
                    <a:pt x="1210" y="2642"/>
                  </a:lnTo>
                  <a:lnTo>
                    <a:pt x="1234" y="2626"/>
                  </a:lnTo>
                  <a:lnTo>
                    <a:pt x="1281" y="2591"/>
                  </a:lnTo>
                  <a:lnTo>
                    <a:pt x="1372" y="2522"/>
                  </a:lnTo>
                  <a:lnTo>
                    <a:pt x="1419" y="2487"/>
                  </a:lnTo>
                  <a:lnTo>
                    <a:pt x="1444" y="2472"/>
                  </a:lnTo>
                  <a:lnTo>
                    <a:pt x="1469" y="2456"/>
                  </a:lnTo>
                  <a:close/>
                  <a:moveTo>
                    <a:pt x="213" y="2084"/>
                  </a:moveTo>
                  <a:lnTo>
                    <a:pt x="213" y="2084"/>
                  </a:lnTo>
                  <a:lnTo>
                    <a:pt x="203" y="2113"/>
                  </a:lnTo>
                  <a:lnTo>
                    <a:pt x="196" y="2143"/>
                  </a:lnTo>
                  <a:lnTo>
                    <a:pt x="191" y="2172"/>
                  </a:lnTo>
                  <a:lnTo>
                    <a:pt x="185" y="2203"/>
                  </a:lnTo>
                  <a:lnTo>
                    <a:pt x="185" y="2203"/>
                  </a:lnTo>
                  <a:lnTo>
                    <a:pt x="177" y="2265"/>
                  </a:lnTo>
                  <a:lnTo>
                    <a:pt x="171" y="2328"/>
                  </a:lnTo>
                  <a:lnTo>
                    <a:pt x="160" y="2451"/>
                  </a:lnTo>
                  <a:lnTo>
                    <a:pt x="155" y="2513"/>
                  </a:lnTo>
                  <a:lnTo>
                    <a:pt x="145" y="2574"/>
                  </a:lnTo>
                  <a:lnTo>
                    <a:pt x="139" y="2605"/>
                  </a:lnTo>
                  <a:lnTo>
                    <a:pt x="134" y="2635"/>
                  </a:lnTo>
                  <a:lnTo>
                    <a:pt x="126" y="2666"/>
                  </a:lnTo>
                  <a:lnTo>
                    <a:pt x="117" y="2696"/>
                  </a:lnTo>
                  <a:lnTo>
                    <a:pt x="117" y="2696"/>
                  </a:lnTo>
                  <a:lnTo>
                    <a:pt x="84" y="2796"/>
                  </a:lnTo>
                  <a:lnTo>
                    <a:pt x="51" y="2897"/>
                  </a:lnTo>
                  <a:lnTo>
                    <a:pt x="36" y="2947"/>
                  </a:lnTo>
                  <a:lnTo>
                    <a:pt x="22" y="2998"/>
                  </a:lnTo>
                  <a:lnTo>
                    <a:pt x="9" y="3049"/>
                  </a:lnTo>
                  <a:lnTo>
                    <a:pt x="0" y="3101"/>
                  </a:lnTo>
                  <a:lnTo>
                    <a:pt x="14" y="3101"/>
                  </a:lnTo>
                  <a:lnTo>
                    <a:pt x="14" y="3101"/>
                  </a:lnTo>
                  <a:lnTo>
                    <a:pt x="22" y="3045"/>
                  </a:lnTo>
                  <a:lnTo>
                    <a:pt x="34" y="2991"/>
                  </a:lnTo>
                  <a:lnTo>
                    <a:pt x="48" y="2937"/>
                  </a:lnTo>
                  <a:lnTo>
                    <a:pt x="65" y="2883"/>
                  </a:lnTo>
                  <a:lnTo>
                    <a:pt x="99" y="2777"/>
                  </a:lnTo>
                  <a:lnTo>
                    <a:pt x="134" y="2670"/>
                  </a:lnTo>
                  <a:lnTo>
                    <a:pt x="134" y="2670"/>
                  </a:lnTo>
                  <a:lnTo>
                    <a:pt x="144" y="2639"/>
                  </a:lnTo>
                  <a:lnTo>
                    <a:pt x="151" y="2609"/>
                  </a:lnTo>
                  <a:lnTo>
                    <a:pt x="157" y="2578"/>
                  </a:lnTo>
                  <a:lnTo>
                    <a:pt x="163" y="2548"/>
                  </a:lnTo>
                  <a:lnTo>
                    <a:pt x="171" y="2487"/>
                  </a:lnTo>
                  <a:lnTo>
                    <a:pt x="178" y="2425"/>
                  </a:lnTo>
                  <a:lnTo>
                    <a:pt x="188" y="2301"/>
                  </a:lnTo>
                  <a:lnTo>
                    <a:pt x="195" y="2239"/>
                  </a:lnTo>
                  <a:lnTo>
                    <a:pt x="202" y="2178"/>
                  </a:lnTo>
                  <a:lnTo>
                    <a:pt x="202" y="2178"/>
                  </a:lnTo>
                  <a:lnTo>
                    <a:pt x="210" y="2134"/>
                  </a:lnTo>
                  <a:lnTo>
                    <a:pt x="220" y="2089"/>
                  </a:lnTo>
                  <a:lnTo>
                    <a:pt x="220" y="2089"/>
                  </a:lnTo>
                  <a:lnTo>
                    <a:pt x="213" y="2084"/>
                  </a:lnTo>
                  <a:close/>
                  <a:moveTo>
                    <a:pt x="2679" y="0"/>
                  </a:moveTo>
                  <a:lnTo>
                    <a:pt x="2660" y="330"/>
                  </a:lnTo>
                  <a:lnTo>
                    <a:pt x="2660" y="330"/>
                  </a:lnTo>
                  <a:lnTo>
                    <a:pt x="2661" y="428"/>
                  </a:lnTo>
                  <a:lnTo>
                    <a:pt x="2663" y="528"/>
                  </a:lnTo>
                  <a:lnTo>
                    <a:pt x="2667" y="626"/>
                  </a:lnTo>
                  <a:lnTo>
                    <a:pt x="2672" y="723"/>
                  </a:lnTo>
                  <a:lnTo>
                    <a:pt x="2678" y="822"/>
                  </a:lnTo>
                  <a:lnTo>
                    <a:pt x="2686" y="919"/>
                  </a:lnTo>
                  <a:lnTo>
                    <a:pt x="2694" y="1016"/>
                  </a:lnTo>
                  <a:lnTo>
                    <a:pt x="2703" y="1113"/>
                  </a:lnTo>
                  <a:lnTo>
                    <a:pt x="2735" y="1175"/>
                  </a:lnTo>
                  <a:lnTo>
                    <a:pt x="2735" y="1175"/>
                  </a:lnTo>
                  <a:lnTo>
                    <a:pt x="2746" y="1161"/>
                  </a:lnTo>
                  <a:lnTo>
                    <a:pt x="2721" y="1086"/>
                  </a:lnTo>
                  <a:lnTo>
                    <a:pt x="2721" y="1086"/>
                  </a:lnTo>
                  <a:lnTo>
                    <a:pt x="2711" y="989"/>
                  </a:lnTo>
                  <a:lnTo>
                    <a:pt x="2703" y="892"/>
                  </a:lnTo>
                  <a:lnTo>
                    <a:pt x="2696" y="795"/>
                  </a:lnTo>
                  <a:lnTo>
                    <a:pt x="2689" y="698"/>
                  </a:lnTo>
                  <a:lnTo>
                    <a:pt x="2685" y="600"/>
                  </a:lnTo>
                  <a:lnTo>
                    <a:pt x="2681" y="502"/>
                  </a:lnTo>
                  <a:lnTo>
                    <a:pt x="2678" y="403"/>
                  </a:lnTo>
                  <a:lnTo>
                    <a:pt x="2678" y="304"/>
                  </a:lnTo>
                  <a:lnTo>
                    <a:pt x="2688" y="42"/>
                  </a:lnTo>
                  <a:lnTo>
                    <a:pt x="2688" y="42"/>
                  </a:lnTo>
                  <a:lnTo>
                    <a:pt x="2679" y="0"/>
                  </a:lnTo>
                  <a:close/>
                </a:path>
              </a:pathLst>
            </a:custGeom>
            <a:solidFill>
              <a:srgbClr val="4C4C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76D47445-1B24-5159-0DBC-68B5F40B0B6A}"/>
                </a:ext>
              </a:extLst>
            </p:cNvPr>
            <p:cNvSpPr>
              <a:spLocks/>
            </p:cNvSpPr>
            <p:nvPr/>
          </p:nvSpPr>
          <p:spPr bwMode="auto">
            <a:xfrm>
              <a:off x="2763" y="4096"/>
              <a:ext cx="294" cy="133"/>
            </a:xfrm>
            <a:custGeom>
              <a:avLst/>
              <a:gdLst>
                <a:gd name="T0" fmla="*/ 883 w 883"/>
                <a:gd name="T1" fmla="*/ 0 h 397"/>
                <a:gd name="T2" fmla="*/ 840 w 883"/>
                <a:gd name="T3" fmla="*/ 12 h 397"/>
                <a:gd name="T4" fmla="*/ 840 w 883"/>
                <a:gd name="T5" fmla="*/ 12 h 397"/>
                <a:gd name="T6" fmla="*/ 826 w 883"/>
                <a:gd name="T7" fmla="*/ 14 h 397"/>
                <a:gd name="T8" fmla="*/ 812 w 883"/>
                <a:gd name="T9" fmla="*/ 17 h 397"/>
                <a:gd name="T10" fmla="*/ 800 w 883"/>
                <a:gd name="T11" fmla="*/ 21 h 397"/>
                <a:gd name="T12" fmla="*/ 786 w 883"/>
                <a:gd name="T13" fmla="*/ 25 h 397"/>
                <a:gd name="T14" fmla="*/ 761 w 883"/>
                <a:gd name="T15" fmla="*/ 38 h 397"/>
                <a:gd name="T16" fmla="*/ 735 w 883"/>
                <a:gd name="T17" fmla="*/ 52 h 397"/>
                <a:gd name="T18" fmla="*/ 685 w 883"/>
                <a:gd name="T19" fmla="*/ 84 h 397"/>
                <a:gd name="T20" fmla="*/ 660 w 883"/>
                <a:gd name="T21" fmla="*/ 97 h 397"/>
                <a:gd name="T22" fmla="*/ 634 w 883"/>
                <a:gd name="T23" fmla="*/ 110 h 397"/>
                <a:gd name="T24" fmla="*/ 634 w 883"/>
                <a:gd name="T25" fmla="*/ 110 h 397"/>
                <a:gd name="T26" fmla="*/ 579 w 883"/>
                <a:gd name="T27" fmla="*/ 127 h 397"/>
                <a:gd name="T28" fmla="*/ 523 w 883"/>
                <a:gd name="T29" fmla="*/ 145 h 397"/>
                <a:gd name="T30" fmla="*/ 469 w 883"/>
                <a:gd name="T31" fmla="*/ 164 h 397"/>
                <a:gd name="T32" fmla="*/ 417 w 883"/>
                <a:gd name="T33" fmla="*/ 185 h 397"/>
                <a:gd name="T34" fmla="*/ 417 w 883"/>
                <a:gd name="T35" fmla="*/ 185 h 397"/>
                <a:gd name="T36" fmla="*/ 364 w 883"/>
                <a:gd name="T37" fmla="*/ 206 h 397"/>
                <a:gd name="T38" fmla="*/ 310 w 883"/>
                <a:gd name="T39" fmla="*/ 225 h 397"/>
                <a:gd name="T40" fmla="*/ 256 w 883"/>
                <a:gd name="T41" fmla="*/ 246 h 397"/>
                <a:gd name="T42" fmla="*/ 202 w 883"/>
                <a:gd name="T43" fmla="*/ 268 h 397"/>
                <a:gd name="T44" fmla="*/ 176 w 883"/>
                <a:gd name="T45" fmla="*/ 279 h 397"/>
                <a:gd name="T46" fmla="*/ 150 w 883"/>
                <a:gd name="T47" fmla="*/ 291 h 397"/>
                <a:gd name="T48" fmla="*/ 125 w 883"/>
                <a:gd name="T49" fmla="*/ 304 h 397"/>
                <a:gd name="T50" fmla="*/ 100 w 883"/>
                <a:gd name="T51" fmla="*/ 318 h 397"/>
                <a:gd name="T52" fmla="*/ 76 w 883"/>
                <a:gd name="T53" fmla="*/ 333 h 397"/>
                <a:gd name="T54" fmla="*/ 53 w 883"/>
                <a:gd name="T55" fmla="*/ 350 h 397"/>
                <a:gd name="T56" fmla="*/ 31 w 883"/>
                <a:gd name="T57" fmla="*/ 366 h 397"/>
                <a:gd name="T58" fmla="*/ 10 w 883"/>
                <a:gd name="T59" fmla="*/ 386 h 397"/>
                <a:gd name="T60" fmla="*/ 0 w 883"/>
                <a:gd name="T61" fmla="*/ 397 h 397"/>
                <a:gd name="T62" fmla="*/ 4 w 883"/>
                <a:gd name="T63" fmla="*/ 397 h 397"/>
                <a:gd name="T64" fmla="*/ 4 w 883"/>
                <a:gd name="T65" fmla="*/ 397 h 397"/>
                <a:gd name="T66" fmla="*/ 63 w 883"/>
                <a:gd name="T67" fmla="*/ 379 h 397"/>
                <a:gd name="T68" fmla="*/ 123 w 883"/>
                <a:gd name="T69" fmla="*/ 361 h 397"/>
                <a:gd name="T70" fmla="*/ 245 w 883"/>
                <a:gd name="T71" fmla="*/ 329 h 397"/>
                <a:gd name="T72" fmla="*/ 307 w 883"/>
                <a:gd name="T73" fmla="*/ 312 h 397"/>
                <a:gd name="T74" fmla="*/ 370 w 883"/>
                <a:gd name="T75" fmla="*/ 294 h 397"/>
                <a:gd name="T76" fmla="*/ 431 w 883"/>
                <a:gd name="T77" fmla="*/ 275 h 397"/>
                <a:gd name="T78" fmla="*/ 491 w 883"/>
                <a:gd name="T79" fmla="*/ 253 h 397"/>
                <a:gd name="T80" fmla="*/ 491 w 883"/>
                <a:gd name="T81" fmla="*/ 253 h 397"/>
                <a:gd name="T82" fmla="*/ 520 w 883"/>
                <a:gd name="T83" fmla="*/ 242 h 397"/>
                <a:gd name="T84" fmla="*/ 547 w 883"/>
                <a:gd name="T85" fmla="*/ 229 h 397"/>
                <a:gd name="T86" fmla="*/ 573 w 883"/>
                <a:gd name="T87" fmla="*/ 215 h 397"/>
                <a:gd name="T88" fmla="*/ 599 w 883"/>
                <a:gd name="T89" fmla="*/ 201 h 397"/>
                <a:gd name="T90" fmla="*/ 624 w 883"/>
                <a:gd name="T91" fmla="*/ 186 h 397"/>
                <a:gd name="T92" fmla="*/ 648 w 883"/>
                <a:gd name="T93" fmla="*/ 170 h 397"/>
                <a:gd name="T94" fmla="*/ 695 w 883"/>
                <a:gd name="T95" fmla="*/ 135 h 397"/>
                <a:gd name="T96" fmla="*/ 786 w 883"/>
                <a:gd name="T97" fmla="*/ 66 h 397"/>
                <a:gd name="T98" fmla="*/ 833 w 883"/>
                <a:gd name="T99" fmla="*/ 31 h 397"/>
                <a:gd name="T100" fmla="*/ 858 w 883"/>
                <a:gd name="T101" fmla="*/ 16 h 397"/>
                <a:gd name="T102" fmla="*/ 883 w 883"/>
                <a:gd name="T103" fmla="*/ 0 h 3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883" h="397">
                  <a:moveTo>
                    <a:pt x="883" y="0"/>
                  </a:moveTo>
                  <a:lnTo>
                    <a:pt x="840" y="12"/>
                  </a:lnTo>
                  <a:lnTo>
                    <a:pt x="840" y="12"/>
                  </a:lnTo>
                  <a:lnTo>
                    <a:pt x="826" y="14"/>
                  </a:lnTo>
                  <a:lnTo>
                    <a:pt x="812" y="17"/>
                  </a:lnTo>
                  <a:lnTo>
                    <a:pt x="800" y="21"/>
                  </a:lnTo>
                  <a:lnTo>
                    <a:pt x="786" y="25"/>
                  </a:lnTo>
                  <a:lnTo>
                    <a:pt x="761" y="38"/>
                  </a:lnTo>
                  <a:lnTo>
                    <a:pt x="735" y="52"/>
                  </a:lnTo>
                  <a:lnTo>
                    <a:pt x="685" y="84"/>
                  </a:lnTo>
                  <a:lnTo>
                    <a:pt x="660" y="97"/>
                  </a:lnTo>
                  <a:lnTo>
                    <a:pt x="634" y="110"/>
                  </a:lnTo>
                  <a:lnTo>
                    <a:pt x="634" y="110"/>
                  </a:lnTo>
                  <a:lnTo>
                    <a:pt x="579" y="127"/>
                  </a:lnTo>
                  <a:lnTo>
                    <a:pt x="523" y="145"/>
                  </a:lnTo>
                  <a:lnTo>
                    <a:pt x="469" y="164"/>
                  </a:lnTo>
                  <a:lnTo>
                    <a:pt x="417" y="185"/>
                  </a:lnTo>
                  <a:lnTo>
                    <a:pt x="417" y="185"/>
                  </a:lnTo>
                  <a:lnTo>
                    <a:pt x="364" y="206"/>
                  </a:lnTo>
                  <a:lnTo>
                    <a:pt x="310" y="225"/>
                  </a:lnTo>
                  <a:lnTo>
                    <a:pt x="256" y="246"/>
                  </a:lnTo>
                  <a:lnTo>
                    <a:pt x="202" y="268"/>
                  </a:lnTo>
                  <a:lnTo>
                    <a:pt x="176" y="279"/>
                  </a:lnTo>
                  <a:lnTo>
                    <a:pt x="150" y="291"/>
                  </a:lnTo>
                  <a:lnTo>
                    <a:pt x="125" y="304"/>
                  </a:lnTo>
                  <a:lnTo>
                    <a:pt x="100" y="318"/>
                  </a:lnTo>
                  <a:lnTo>
                    <a:pt x="76" y="333"/>
                  </a:lnTo>
                  <a:lnTo>
                    <a:pt x="53" y="350"/>
                  </a:lnTo>
                  <a:lnTo>
                    <a:pt x="31" y="366"/>
                  </a:lnTo>
                  <a:lnTo>
                    <a:pt x="10" y="386"/>
                  </a:lnTo>
                  <a:lnTo>
                    <a:pt x="0" y="397"/>
                  </a:lnTo>
                  <a:lnTo>
                    <a:pt x="4" y="397"/>
                  </a:lnTo>
                  <a:lnTo>
                    <a:pt x="4" y="397"/>
                  </a:lnTo>
                  <a:lnTo>
                    <a:pt x="63" y="379"/>
                  </a:lnTo>
                  <a:lnTo>
                    <a:pt x="123" y="361"/>
                  </a:lnTo>
                  <a:lnTo>
                    <a:pt x="245" y="329"/>
                  </a:lnTo>
                  <a:lnTo>
                    <a:pt x="307" y="312"/>
                  </a:lnTo>
                  <a:lnTo>
                    <a:pt x="370" y="294"/>
                  </a:lnTo>
                  <a:lnTo>
                    <a:pt x="431" y="275"/>
                  </a:lnTo>
                  <a:lnTo>
                    <a:pt x="491" y="253"/>
                  </a:lnTo>
                  <a:lnTo>
                    <a:pt x="491" y="253"/>
                  </a:lnTo>
                  <a:lnTo>
                    <a:pt x="520" y="242"/>
                  </a:lnTo>
                  <a:lnTo>
                    <a:pt x="547" y="229"/>
                  </a:lnTo>
                  <a:lnTo>
                    <a:pt x="573" y="215"/>
                  </a:lnTo>
                  <a:lnTo>
                    <a:pt x="599" y="201"/>
                  </a:lnTo>
                  <a:lnTo>
                    <a:pt x="624" y="186"/>
                  </a:lnTo>
                  <a:lnTo>
                    <a:pt x="648" y="170"/>
                  </a:lnTo>
                  <a:lnTo>
                    <a:pt x="695" y="135"/>
                  </a:lnTo>
                  <a:lnTo>
                    <a:pt x="786" y="66"/>
                  </a:lnTo>
                  <a:lnTo>
                    <a:pt x="833" y="31"/>
                  </a:lnTo>
                  <a:lnTo>
                    <a:pt x="858" y="16"/>
                  </a:lnTo>
                  <a:lnTo>
                    <a:pt x="88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24E6F77E-EB65-4FCC-A2DC-6068B1A7BD95}"/>
                </a:ext>
              </a:extLst>
            </p:cNvPr>
            <p:cNvSpPr>
              <a:spLocks/>
            </p:cNvSpPr>
            <p:nvPr/>
          </p:nvSpPr>
          <p:spPr bwMode="auto">
            <a:xfrm>
              <a:off x="2568" y="3972"/>
              <a:ext cx="73" cy="339"/>
            </a:xfrm>
            <a:custGeom>
              <a:avLst/>
              <a:gdLst>
                <a:gd name="T0" fmla="*/ 213 w 220"/>
                <a:gd name="T1" fmla="*/ 0 h 1017"/>
                <a:gd name="T2" fmla="*/ 213 w 220"/>
                <a:gd name="T3" fmla="*/ 0 h 1017"/>
                <a:gd name="T4" fmla="*/ 203 w 220"/>
                <a:gd name="T5" fmla="*/ 29 h 1017"/>
                <a:gd name="T6" fmla="*/ 196 w 220"/>
                <a:gd name="T7" fmla="*/ 59 h 1017"/>
                <a:gd name="T8" fmla="*/ 191 w 220"/>
                <a:gd name="T9" fmla="*/ 88 h 1017"/>
                <a:gd name="T10" fmla="*/ 185 w 220"/>
                <a:gd name="T11" fmla="*/ 119 h 1017"/>
                <a:gd name="T12" fmla="*/ 185 w 220"/>
                <a:gd name="T13" fmla="*/ 119 h 1017"/>
                <a:gd name="T14" fmla="*/ 177 w 220"/>
                <a:gd name="T15" fmla="*/ 181 h 1017"/>
                <a:gd name="T16" fmla="*/ 171 w 220"/>
                <a:gd name="T17" fmla="*/ 244 h 1017"/>
                <a:gd name="T18" fmla="*/ 160 w 220"/>
                <a:gd name="T19" fmla="*/ 367 h 1017"/>
                <a:gd name="T20" fmla="*/ 155 w 220"/>
                <a:gd name="T21" fmla="*/ 429 h 1017"/>
                <a:gd name="T22" fmla="*/ 145 w 220"/>
                <a:gd name="T23" fmla="*/ 490 h 1017"/>
                <a:gd name="T24" fmla="*/ 139 w 220"/>
                <a:gd name="T25" fmla="*/ 521 h 1017"/>
                <a:gd name="T26" fmla="*/ 134 w 220"/>
                <a:gd name="T27" fmla="*/ 551 h 1017"/>
                <a:gd name="T28" fmla="*/ 126 w 220"/>
                <a:gd name="T29" fmla="*/ 582 h 1017"/>
                <a:gd name="T30" fmla="*/ 117 w 220"/>
                <a:gd name="T31" fmla="*/ 612 h 1017"/>
                <a:gd name="T32" fmla="*/ 117 w 220"/>
                <a:gd name="T33" fmla="*/ 612 h 1017"/>
                <a:gd name="T34" fmla="*/ 84 w 220"/>
                <a:gd name="T35" fmla="*/ 712 h 1017"/>
                <a:gd name="T36" fmla="*/ 51 w 220"/>
                <a:gd name="T37" fmla="*/ 813 h 1017"/>
                <a:gd name="T38" fmla="*/ 36 w 220"/>
                <a:gd name="T39" fmla="*/ 863 h 1017"/>
                <a:gd name="T40" fmla="*/ 22 w 220"/>
                <a:gd name="T41" fmla="*/ 914 h 1017"/>
                <a:gd name="T42" fmla="*/ 9 w 220"/>
                <a:gd name="T43" fmla="*/ 965 h 1017"/>
                <a:gd name="T44" fmla="*/ 0 w 220"/>
                <a:gd name="T45" fmla="*/ 1017 h 1017"/>
                <a:gd name="T46" fmla="*/ 14 w 220"/>
                <a:gd name="T47" fmla="*/ 1017 h 1017"/>
                <a:gd name="T48" fmla="*/ 14 w 220"/>
                <a:gd name="T49" fmla="*/ 1017 h 1017"/>
                <a:gd name="T50" fmla="*/ 22 w 220"/>
                <a:gd name="T51" fmla="*/ 961 h 1017"/>
                <a:gd name="T52" fmla="*/ 34 w 220"/>
                <a:gd name="T53" fmla="*/ 907 h 1017"/>
                <a:gd name="T54" fmla="*/ 48 w 220"/>
                <a:gd name="T55" fmla="*/ 853 h 1017"/>
                <a:gd name="T56" fmla="*/ 65 w 220"/>
                <a:gd name="T57" fmla="*/ 799 h 1017"/>
                <a:gd name="T58" fmla="*/ 99 w 220"/>
                <a:gd name="T59" fmla="*/ 693 h 1017"/>
                <a:gd name="T60" fmla="*/ 134 w 220"/>
                <a:gd name="T61" fmla="*/ 586 h 1017"/>
                <a:gd name="T62" fmla="*/ 134 w 220"/>
                <a:gd name="T63" fmla="*/ 586 h 1017"/>
                <a:gd name="T64" fmla="*/ 144 w 220"/>
                <a:gd name="T65" fmla="*/ 555 h 1017"/>
                <a:gd name="T66" fmla="*/ 151 w 220"/>
                <a:gd name="T67" fmla="*/ 525 h 1017"/>
                <a:gd name="T68" fmla="*/ 157 w 220"/>
                <a:gd name="T69" fmla="*/ 494 h 1017"/>
                <a:gd name="T70" fmla="*/ 163 w 220"/>
                <a:gd name="T71" fmla="*/ 464 h 1017"/>
                <a:gd name="T72" fmla="*/ 171 w 220"/>
                <a:gd name="T73" fmla="*/ 403 h 1017"/>
                <a:gd name="T74" fmla="*/ 178 w 220"/>
                <a:gd name="T75" fmla="*/ 341 h 1017"/>
                <a:gd name="T76" fmla="*/ 188 w 220"/>
                <a:gd name="T77" fmla="*/ 217 h 1017"/>
                <a:gd name="T78" fmla="*/ 195 w 220"/>
                <a:gd name="T79" fmla="*/ 155 h 1017"/>
                <a:gd name="T80" fmla="*/ 202 w 220"/>
                <a:gd name="T81" fmla="*/ 94 h 1017"/>
                <a:gd name="T82" fmla="*/ 202 w 220"/>
                <a:gd name="T83" fmla="*/ 94 h 1017"/>
                <a:gd name="T84" fmla="*/ 210 w 220"/>
                <a:gd name="T85" fmla="*/ 50 h 1017"/>
                <a:gd name="T86" fmla="*/ 220 w 220"/>
                <a:gd name="T87" fmla="*/ 5 h 1017"/>
                <a:gd name="T88" fmla="*/ 220 w 220"/>
                <a:gd name="T89" fmla="*/ 5 h 1017"/>
                <a:gd name="T90" fmla="*/ 213 w 220"/>
                <a:gd name="T91" fmla="*/ 0 h 1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20" h="1017">
                  <a:moveTo>
                    <a:pt x="213" y="0"/>
                  </a:moveTo>
                  <a:lnTo>
                    <a:pt x="213" y="0"/>
                  </a:lnTo>
                  <a:lnTo>
                    <a:pt x="203" y="29"/>
                  </a:lnTo>
                  <a:lnTo>
                    <a:pt x="196" y="59"/>
                  </a:lnTo>
                  <a:lnTo>
                    <a:pt x="191" y="88"/>
                  </a:lnTo>
                  <a:lnTo>
                    <a:pt x="185" y="119"/>
                  </a:lnTo>
                  <a:lnTo>
                    <a:pt x="185" y="119"/>
                  </a:lnTo>
                  <a:lnTo>
                    <a:pt x="177" y="181"/>
                  </a:lnTo>
                  <a:lnTo>
                    <a:pt x="171" y="244"/>
                  </a:lnTo>
                  <a:lnTo>
                    <a:pt x="160" y="367"/>
                  </a:lnTo>
                  <a:lnTo>
                    <a:pt x="155" y="429"/>
                  </a:lnTo>
                  <a:lnTo>
                    <a:pt x="145" y="490"/>
                  </a:lnTo>
                  <a:lnTo>
                    <a:pt x="139" y="521"/>
                  </a:lnTo>
                  <a:lnTo>
                    <a:pt x="134" y="551"/>
                  </a:lnTo>
                  <a:lnTo>
                    <a:pt x="126" y="582"/>
                  </a:lnTo>
                  <a:lnTo>
                    <a:pt x="117" y="612"/>
                  </a:lnTo>
                  <a:lnTo>
                    <a:pt x="117" y="612"/>
                  </a:lnTo>
                  <a:lnTo>
                    <a:pt x="84" y="712"/>
                  </a:lnTo>
                  <a:lnTo>
                    <a:pt x="51" y="813"/>
                  </a:lnTo>
                  <a:lnTo>
                    <a:pt x="36" y="863"/>
                  </a:lnTo>
                  <a:lnTo>
                    <a:pt x="22" y="914"/>
                  </a:lnTo>
                  <a:lnTo>
                    <a:pt x="9" y="965"/>
                  </a:lnTo>
                  <a:lnTo>
                    <a:pt x="0" y="1017"/>
                  </a:lnTo>
                  <a:lnTo>
                    <a:pt x="14" y="1017"/>
                  </a:lnTo>
                  <a:lnTo>
                    <a:pt x="14" y="1017"/>
                  </a:lnTo>
                  <a:lnTo>
                    <a:pt x="22" y="961"/>
                  </a:lnTo>
                  <a:lnTo>
                    <a:pt x="34" y="907"/>
                  </a:lnTo>
                  <a:lnTo>
                    <a:pt x="48" y="853"/>
                  </a:lnTo>
                  <a:lnTo>
                    <a:pt x="65" y="799"/>
                  </a:lnTo>
                  <a:lnTo>
                    <a:pt x="99" y="693"/>
                  </a:lnTo>
                  <a:lnTo>
                    <a:pt x="134" y="586"/>
                  </a:lnTo>
                  <a:lnTo>
                    <a:pt x="134" y="586"/>
                  </a:lnTo>
                  <a:lnTo>
                    <a:pt x="144" y="555"/>
                  </a:lnTo>
                  <a:lnTo>
                    <a:pt x="151" y="525"/>
                  </a:lnTo>
                  <a:lnTo>
                    <a:pt x="157" y="494"/>
                  </a:lnTo>
                  <a:lnTo>
                    <a:pt x="163" y="464"/>
                  </a:lnTo>
                  <a:lnTo>
                    <a:pt x="171" y="403"/>
                  </a:lnTo>
                  <a:lnTo>
                    <a:pt x="178" y="341"/>
                  </a:lnTo>
                  <a:lnTo>
                    <a:pt x="188" y="217"/>
                  </a:lnTo>
                  <a:lnTo>
                    <a:pt x="195" y="155"/>
                  </a:lnTo>
                  <a:lnTo>
                    <a:pt x="202" y="94"/>
                  </a:lnTo>
                  <a:lnTo>
                    <a:pt x="202" y="94"/>
                  </a:lnTo>
                  <a:lnTo>
                    <a:pt x="210" y="50"/>
                  </a:lnTo>
                  <a:lnTo>
                    <a:pt x="220" y="5"/>
                  </a:lnTo>
                  <a:lnTo>
                    <a:pt x="220" y="5"/>
                  </a:lnTo>
                  <a:lnTo>
                    <a:pt x="21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id="{472F968C-23DF-1FD4-2C3D-1C9396F9AA11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4" y="3278"/>
              <a:ext cx="29" cy="391"/>
            </a:xfrm>
            <a:custGeom>
              <a:avLst/>
              <a:gdLst>
                <a:gd name="T0" fmla="*/ 19 w 86"/>
                <a:gd name="T1" fmla="*/ 0 h 1175"/>
                <a:gd name="T2" fmla="*/ 0 w 86"/>
                <a:gd name="T3" fmla="*/ 330 h 1175"/>
                <a:gd name="T4" fmla="*/ 0 w 86"/>
                <a:gd name="T5" fmla="*/ 330 h 1175"/>
                <a:gd name="T6" fmla="*/ 1 w 86"/>
                <a:gd name="T7" fmla="*/ 428 h 1175"/>
                <a:gd name="T8" fmla="*/ 3 w 86"/>
                <a:gd name="T9" fmla="*/ 528 h 1175"/>
                <a:gd name="T10" fmla="*/ 7 w 86"/>
                <a:gd name="T11" fmla="*/ 626 h 1175"/>
                <a:gd name="T12" fmla="*/ 12 w 86"/>
                <a:gd name="T13" fmla="*/ 723 h 1175"/>
                <a:gd name="T14" fmla="*/ 18 w 86"/>
                <a:gd name="T15" fmla="*/ 822 h 1175"/>
                <a:gd name="T16" fmla="*/ 26 w 86"/>
                <a:gd name="T17" fmla="*/ 919 h 1175"/>
                <a:gd name="T18" fmla="*/ 34 w 86"/>
                <a:gd name="T19" fmla="*/ 1016 h 1175"/>
                <a:gd name="T20" fmla="*/ 43 w 86"/>
                <a:gd name="T21" fmla="*/ 1113 h 1175"/>
                <a:gd name="T22" fmla="*/ 75 w 86"/>
                <a:gd name="T23" fmla="*/ 1175 h 1175"/>
                <a:gd name="T24" fmla="*/ 75 w 86"/>
                <a:gd name="T25" fmla="*/ 1175 h 1175"/>
                <a:gd name="T26" fmla="*/ 86 w 86"/>
                <a:gd name="T27" fmla="*/ 1161 h 1175"/>
                <a:gd name="T28" fmla="*/ 61 w 86"/>
                <a:gd name="T29" fmla="*/ 1086 h 1175"/>
                <a:gd name="T30" fmla="*/ 61 w 86"/>
                <a:gd name="T31" fmla="*/ 1086 h 1175"/>
                <a:gd name="T32" fmla="*/ 51 w 86"/>
                <a:gd name="T33" fmla="*/ 989 h 1175"/>
                <a:gd name="T34" fmla="*/ 43 w 86"/>
                <a:gd name="T35" fmla="*/ 892 h 1175"/>
                <a:gd name="T36" fmla="*/ 36 w 86"/>
                <a:gd name="T37" fmla="*/ 795 h 1175"/>
                <a:gd name="T38" fmla="*/ 29 w 86"/>
                <a:gd name="T39" fmla="*/ 698 h 1175"/>
                <a:gd name="T40" fmla="*/ 25 w 86"/>
                <a:gd name="T41" fmla="*/ 600 h 1175"/>
                <a:gd name="T42" fmla="*/ 21 w 86"/>
                <a:gd name="T43" fmla="*/ 502 h 1175"/>
                <a:gd name="T44" fmla="*/ 18 w 86"/>
                <a:gd name="T45" fmla="*/ 403 h 1175"/>
                <a:gd name="T46" fmla="*/ 18 w 86"/>
                <a:gd name="T47" fmla="*/ 304 h 1175"/>
                <a:gd name="T48" fmla="*/ 28 w 86"/>
                <a:gd name="T49" fmla="*/ 42 h 1175"/>
                <a:gd name="T50" fmla="*/ 28 w 86"/>
                <a:gd name="T51" fmla="*/ 42 h 1175"/>
                <a:gd name="T52" fmla="*/ 19 w 86"/>
                <a:gd name="T53" fmla="*/ 0 h 1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86" h="1175">
                  <a:moveTo>
                    <a:pt x="19" y="0"/>
                  </a:moveTo>
                  <a:lnTo>
                    <a:pt x="0" y="330"/>
                  </a:lnTo>
                  <a:lnTo>
                    <a:pt x="0" y="330"/>
                  </a:lnTo>
                  <a:lnTo>
                    <a:pt x="1" y="428"/>
                  </a:lnTo>
                  <a:lnTo>
                    <a:pt x="3" y="528"/>
                  </a:lnTo>
                  <a:lnTo>
                    <a:pt x="7" y="626"/>
                  </a:lnTo>
                  <a:lnTo>
                    <a:pt x="12" y="723"/>
                  </a:lnTo>
                  <a:lnTo>
                    <a:pt x="18" y="822"/>
                  </a:lnTo>
                  <a:lnTo>
                    <a:pt x="26" y="919"/>
                  </a:lnTo>
                  <a:lnTo>
                    <a:pt x="34" y="1016"/>
                  </a:lnTo>
                  <a:lnTo>
                    <a:pt x="43" y="1113"/>
                  </a:lnTo>
                  <a:lnTo>
                    <a:pt x="75" y="1175"/>
                  </a:lnTo>
                  <a:lnTo>
                    <a:pt x="75" y="1175"/>
                  </a:lnTo>
                  <a:lnTo>
                    <a:pt x="86" y="1161"/>
                  </a:lnTo>
                  <a:lnTo>
                    <a:pt x="61" y="1086"/>
                  </a:lnTo>
                  <a:lnTo>
                    <a:pt x="61" y="1086"/>
                  </a:lnTo>
                  <a:lnTo>
                    <a:pt x="51" y="989"/>
                  </a:lnTo>
                  <a:lnTo>
                    <a:pt x="43" y="892"/>
                  </a:lnTo>
                  <a:lnTo>
                    <a:pt x="36" y="795"/>
                  </a:lnTo>
                  <a:lnTo>
                    <a:pt x="29" y="698"/>
                  </a:lnTo>
                  <a:lnTo>
                    <a:pt x="25" y="600"/>
                  </a:lnTo>
                  <a:lnTo>
                    <a:pt x="21" y="502"/>
                  </a:lnTo>
                  <a:lnTo>
                    <a:pt x="18" y="403"/>
                  </a:lnTo>
                  <a:lnTo>
                    <a:pt x="18" y="304"/>
                  </a:lnTo>
                  <a:lnTo>
                    <a:pt x="28" y="42"/>
                  </a:lnTo>
                  <a:lnTo>
                    <a:pt x="28" y="42"/>
                  </a:lnTo>
                  <a:lnTo>
                    <a:pt x="19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8" name="Freeform 15">
              <a:extLst>
                <a:ext uri="{FF2B5EF4-FFF2-40B4-BE49-F238E27FC236}">
                  <a16:creationId xmlns:a16="http://schemas.microsoft.com/office/drawing/2014/main" id="{CB629C37-08B2-FC8C-FFFB-FE8F7DF72740}"/>
                </a:ext>
              </a:extLst>
            </p:cNvPr>
            <p:cNvSpPr>
              <a:spLocks/>
            </p:cNvSpPr>
            <p:nvPr/>
          </p:nvSpPr>
          <p:spPr bwMode="auto">
            <a:xfrm>
              <a:off x="2000" y="2864"/>
              <a:ext cx="1479" cy="1447"/>
            </a:xfrm>
            <a:custGeom>
              <a:avLst/>
              <a:gdLst>
                <a:gd name="T0" fmla="*/ 3973 w 4437"/>
                <a:gd name="T1" fmla="*/ 113 h 4341"/>
                <a:gd name="T2" fmla="*/ 3827 w 4437"/>
                <a:gd name="T3" fmla="*/ 298 h 4341"/>
                <a:gd name="T4" fmla="*/ 3670 w 4437"/>
                <a:gd name="T5" fmla="*/ 440 h 4341"/>
                <a:gd name="T6" fmla="*/ 3514 w 4437"/>
                <a:gd name="T7" fmla="*/ 530 h 4341"/>
                <a:gd name="T8" fmla="*/ 3194 w 4437"/>
                <a:gd name="T9" fmla="*/ 675 h 4341"/>
                <a:gd name="T10" fmla="*/ 2984 w 4437"/>
                <a:gd name="T11" fmla="*/ 706 h 4341"/>
                <a:gd name="T12" fmla="*/ 2660 w 4437"/>
                <a:gd name="T13" fmla="*/ 740 h 4341"/>
                <a:gd name="T14" fmla="*/ 2396 w 4437"/>
                <a:gd name="T15" fmla="*/ 754 h 4341"/>
                <a:gd name="T16" fmla="*/ 2230 w 4437"/>
                <a:gd name="T17" fmla="*/ 753 h 4341"/>
                <a:gd name="T18" fmla="*/ 2196 w 4437"/>
                <a:gd name="T19" fmla="*/ 755 h 4341"/>
                <a:gd name="T20" fmla="*/ 2133 w 4437"/>
                <a:gd name="T21" fmla="*/ 747 h 4341"/>
                <a:gd name="T22" fmla="*/ 1958 w 4437"/>
                <a:gd name="T23" fmla="*/ 692 h 4341"/>
                <a:gd name="T24" fmla="*/ 1750 w 4437"/>
                <a:gd name="T25" fmla="*/ 1048 h 4341"/>
                <a:gd name="T26" fmla="*/ 1469 w 4437"/>
                <a:gd name="T27" fmla="*/ 1639 h 4341"/>
                <a:gd name="T28" fmla="*/ 1218 w 4437"/>
                <a:gd name="T29" fmla="*/ 2092 h 4341"/>
                <a:gd name="T30" fmla="*/ 1060 w 4437"/>
                <a:gd name="T31" fmla="*/ 2315 h 4341"/>
                <a:gd name="T32" fmla="*/ 707 w 4437"/>
                <a:gd name="T33" fmla="*/ 2734 h 4341"/>
                <a:gd name="T34" fmla="*/ 523 w 4437"/>
                <a:gd name="T35" fmla="*/ 2962 h 4341"/>
                <a:gd name="T36" fmla="*/ 443 w 4437"/>
                <a:gd name="T37" fmla="*/ 3054 h 4341"/>
                <a:gd name="T38" fmla="*/ 274 w 4437"/>
                <a:gd name="T39" fmla="*/ 3160 h 4341"/>
                <a:gd name="T40" fmla="*/ 54 w 4437"/>
                <a:gd name="T41" fmla="*/ 3264 h 4341"/>
                <a:gd name="T42" fmla="*/ 4 w 4437"/>
                <a:gd name="T43" fmla="*/ 3335 h 4341"/>
                <a:gd name="T44" fmla="*/ 38 w 4437"/>
                <a:gd name="T45" fmla="*/ 3634 h 4341"/>
                <a:gd name="T46" fmla="*/ 92 w 4437"/>
                <a:gd name="T47" fmla="*/ 4050 h 4341"/>
                <a:gd name="T48" fmla="*/ 1702 w 4437"/>
                <a:gd name="T49" fmla="*/ 4341 h 4341"/>
                <a:gd name="T50" fmla="*/ 1753 w 4437"/>
                <a:gd name="T51" fmla="*/ 4137 h 4341"/>
                <a:gd name="T52" fmla="*/ 1836 w 4437"/>
                <a:gd name="T53" fmla="*/ 3875 h 4341"/>
                <a:gd name="T54" fmla="*/ 1873 w 4437"/>
                <a:gd name="T55" fmla="*/ 3568 h 4341"/>
                <a:gd name="T56" fmla="*/ 1898 w 4437"/>
                <a:gd name="T57" fmla="*/ 3383 h 4341"/>
                <a:gd name="T58" fmla="*/ 1922 w 4437"/>
                <a:gd name="T59" fmla="*/ 3329 h 4341"/>
                <a:gd name="T60" fmla="*/ 1970 w 4437"/>
                <a:gd name="T61" fmla="*/ 3340 h 4341"/>
                <a:gd name="T62" fmla="*/ 2012 w 4437"/>
                <a:gd name="T63" fmla="*/ 3429 h 4341"/>
                <a:gd name="T64" fmla="*/ 2100 w 4437"/>
                <a:gd name="T65" fmla="*/ 3717 h 4341"/>
                <a:gd name="T66" fmla="*/ 2179 w 4437"/>
                <a:gd name="T67" fmla="*/ 3951 h 4341"/>
                <a:gd name="T68" fmla="*/ 2288 w 4437"/>
                <a:gd name="T69" fmla="*/ 4093 h 4341"/>
                <a:gd name="T70" fmla="*/ 2364 w 4437"/>
                <a:gd name="T71" fmla="*/ 4029 h 4341"/>
                <a:gd name="T72" fmla="*/ 2490 w 4437"/>
                <a:gd name="T73" fmla="*/ 3964 h 4341"/>
                <a:gd name="T74" fmla="*/ 2705 w 4437"/>
                <a:gd name="T75" fmla="*/ 3881 h 4341"/>
                <a:gd name="T76" fmla="*/ 2922 w 4437"/>
                <a:gd name="T77" fmla="*/ 3806 h 4341"/>
                <a:gd name="T78" fmla="*/ 3074 w 4437"/>
                <a:gd name="T79" fmla="*/ 3721 h 4341"/>
                <a:gd name="T80" fmla="*/ 3171 w 4437"/>
                <a:gd name="T81" fmla="*/ 3696 h 4341"/>
                <a:gd name="T82" fmla="*/ 3284 w 4437"/>
                <a:gd name="T83" fmla="*/ 3615 h 4341"/>
                <a:gd name="T84" fmla="*/ 3558 w 4437"/>
                <a:gd name="T85" fmla="*/ 3379 h 4341"/>
                <a:gd name="T86" fmla="*/ 3961 w 4437"/>
                <a:gd name="T87" fmla="*/ 2971 h 4341"/>
                <a:gd name="T88" fmla="*/ 4206 w 4437"/>
                <a:gd name="T89" fmla="*/ 2699 h 4341"/>
                <a:gd name="T90" fmla="*/ 4405 w 4437"/>
                <a:gd name="T91" fmla="*/ 2353 h 4341"/>
                <a:gd name="T92" fmla="*/ 4369 w 4437"/>
                <a:gd name="T93" fmla="*/ 1866 h 4341"/>
                <a:gd name="T94" fmla="*/ 4381 w 4437"/>
                <a:gd name="T95" fmla="*/ 1240 h 4341"/>
                <a:gd name="T96" fmla="*/ 4322 w 4437"/>
                <a:gd name="T97" fmla="*/ 861 h 4341"/>
                <a:gd name="T98" fmla="*/ 4208 w 4437"/>
                <a:gd name="T99" fmla="*/ 422 h 4341"/>
                <a:gd name="T100" fmla="*/ 4120 w 4437"/>
                <a:gd name="T101" fmla="*/ 158 h 4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4437" h="4341">
                  <a:moveTo>
                    <a:pt x="4070" y="0"/>
                  </a:moveTo>
                  <a:lnTo>
                    <a:pt x="4001" y="64"/>
                  </a:lnTo>
                  <a:lnTo>
                    <a:pt x="4001" y="64"/>
                  </a:lnTo>
                  <a:lnTo>
                    <a:pt x="3988" y="88"/>
                  </a:lnTo>
                  <a:lnTo>
                    <a:pt x="3973" y="113"/>
                  </a:lnTo>
                  <a:lnTo>
                    <a:pt x="3958" y="136"/>
                  </a:lnTo>
                  <a:lnTo>
                    <a:pt x="3941" y="160"/>
                  </a:lnTo>
                  <a:lnTo>
                    <a:pt x="3905" y="207"/>
                  </a:lnTo>
                  <a:lnTo>
                    <a:pt x="3867" y="254"/>
                  </a:lnTo>
                  <a:lnTo>
                    <a:pt x="3827" y="298"/>
                  </a:lnTo>
                  <a:lnTo>
                    <a:pt x="3785" y="340"/>
                  </a:lnTo>
                  <a:lnTo>
                    <a:pt x="3744" y="380"/>
                  </a:lnTo>
                  <a:lnTo>
                    <a:pt x="3701" y="417"/>
                  </a:lnTo>
                  <a:lnTo>
                    <a:pt x="3701" y="417"/>
                  </a:lnTo>
                  <a:lnTo>
                    <a:pt x="3670" y="440"/>
                  </a:lnTo>
                  <a:lnTo>
                    <a:pt x="3640" y="462"/>
                  </a:lnTo>
                  <a:lnTo>
                    <a:pt x="3608" y="481"/>
                  </a:lnTo>
                  <a:lnTo>
                    <a:pt x="3578" y="498"/>
                  </a:lnTo>
                  <a:lnTo>
                    <a:pt x="3546" y="514"/>
                  </a:lnTo>
                  <a:lnTo>
                    <a:pt x="3514" y="530"/>
                  </a:lnTo>
                  <a:lnTo>
                    <a:pt x="3450" y="559"/>
                  </a:lnTo>
                  <a:lnTo>
                    <a:pt x="3323" y="613"/>
                  </a:lnTo>
                  <a:lnTo>
                    <a:pt x="3258" y="642"/>
                  </a:lnTo>
                  <a:lnTo>
                    <a:pt x="3226" y="658"/>
                  </a:lnTo>
                  <a:lnTo>
                    <a:pt x="3194" y="675"/>
                  </a:lnTo>
                  <a:lnTo>
                    <a:pt x="3082" y="692"/>
                  </a:lnTo>
                  <a:lnTo>
                    <a:pt x="3082" y="692"/>
                  </a:lnTo>
                  <a:lnTo>
                    <a:pt x="3053" y="696"/>
                  </a:lnTo>
                  <a:lnTo>
                    <a:pt x="3053" y="696"/>
                  </a:lnTo>
                  <a:lnTo>
                    <a:pt x="2984" y="706"/>
                  </a:lnTo>
                  <a:lnTo>
                    <a:pt x="2915" y="715"/>
                  </a:lnTo>
                  <a:lnTo>
                    <a:pt x="2915" y="715"/>
                  </a:lnTo>
                  <a:lnTo>
                    <a:pt x="2788" y="729"/>
                  </a:lnTo>
                  <a:lnTo>
                    <a:pt x="2660" y="740"/>
                  </a:lnTo>
                  <a:lnTo>
                    <a:pt x="2660" y="740"/>
                  </a:lnTo>
                  <a:lnTo>
                    <a:pt x="2594" y="746"/>
                  </a:lnTo>
                  <a:lnTo>
                    <a:pt x="2528" y="750"/>
                  </a:lnTo>
                  <a:lnTo>
                    <a:pt x="2461" y="753"/>
                  </a:lnTo>
                  <a:lnTo>
                    <a:pt x="2396" y="754"/>
                  </a:lnTo>
                  <a:lnTo>
                    <a:pt x="2396" y="754"/>
                  </a:lnTo>
                  <a:lnTo>
                    <a:pt x="2272" y="755"/>
                  </a:lnTo>
                  <a:lnTo>
                    <a:pt x="2272" y="755"/>
                  </a:lnTo>
                  <a:lnTo>
                    <a:pt x="2258" y="755"/>
                  </a:lnTo>
                  <a:lnTo>
                    <a:pt x="2230" y="753"/>
                  </a:lnTo>
                  <a:lnTo>
                    <a:pt x="2230" y="753"/>
                  </a:lnTo>
                  <a:lnTo>
                    <a:pt x="2215" y="754"/>
                  </a:lnTo>
                  <a:lnTo>
                    <a:pt x="2200" y="755"/>
                  </a:lnTo>
                  <a:lnTo>
                    <a:pt x="2200" y="755"/>
                  </a:lnTo>
                  <a:lnTo>
                    <a:pt x="2196" y="755"/>
                  </a:lnTo>
                  <a:lnTo>
                    <a:pt x="2196" y="755"/>
                  </a:lnTo>
                  <a:lnTo>
                    <a:pt x="2191" y="755"/>
                  </a:lnTo>
                  <a:lnTo>
                    <a:pt x="2191" y="755"/>
                  </a:lnTo>
                  <a:lnTo>
                    <a:pt x="2178" y="755"/>
                  </a:lnTo>
                  <a:lnTo>
                    <a:pt x="2162" y="753"/>
                  </a:lnTo>
                  <a:lnTo>
                    <a:pt x="2133" y="747"/>
                  </a:lnTo>
                  <a:lnTo>
                    <a:pt x="2103" y="739"/>
                  </a:lnTo>
                  <a:lnTo>
                    <a:pt x="2074" y="729"/>
                  </a:lnTo>
                  <a:lnTo>
                    <a:pt x="2014" y="708"/>
                  </a:lnTo>
                  <a:lnTo>
                    <a:pt x="1985" y="699"/>
                  </a:lnTo>
                  <a:lnTo>
                    <a:pt x="1958" y="692"/>
                  </a:lnTo>
                  <a:lnTo>
                    <a:pt x="1945" y="686"/>
                  </a:lnTo>
                  <a:lnTo>
                    <a:pt x="1912" y="678"/>
                  </a:lnTo>
                  <a:lnTo>
                    <a:pt x="1912" y="678"/>
                  </a:lnTo>
                  <a:lnTo>
                    <a:pt x="1840" y="843"/>
                  </a:lnTo>
                  <a:lnTo>
                    <a:pt x="1750" y="1048"/>
                  </a:lnTo>
                  <a:lnTo>
                    <a:pt x="1699" y="1160"/>
                  </a:lnTo>
                  <a:lnTo>
                    <a:pt x="1645" y="1276"/>
                  </a:lnTo>
                  <a:lnTo>
                    <a:pt x="1590" y="1397"/>
                  </a:lnTo>
                  <a:lnTo>
                    <a:pt x="1530" y="1519"/>
                  </a:lnTo>
                  <a:lnTo>
                    <a:pt x="1469" y="1639"/>
                  </a:lnTo>
                  <a:lnTo>
                    <a:pt x="1409" y="1760"/>
                  </a:lnTo>
                  <a:lnTo>
                    <a:pt x="1345" y="1876"/>
                  </a:lnTo>
                  <a:lnTo>
                    <a:pt x="1281" y="1987"/>
                  </a:lnTo>
                  <a:lnTo>
                    <a:pt x="1249" y="2041"/>
                  </a:lnTo>
                  <a:lnTo>
                    <a:pt x="1218" y="2092"/>
                  </a:lnTo>
                  <a:lnTo>
                    <a:pt x="1186" y="2142"/>
                  </a:lnTo>
                  <a:lnTo>
                    <a:pt x="1154" y="2189"/>
                  </a:lnTo>
                  <a:lnTo>
                    <a:pt x="1122" y="2234"/>
                  </a:lnTo>
                  <a:lnTo>
                    <a:pt x="1092" y="2276"/>
                  </a:lnTo>
                  <a:lnTo>
                    <a:pt x="1060" y="2315"/>
                  </a:lnTo>
                  <a:lnTo>
                    <a:pt x="1029" y="2353"/>
                  </a:lnTo>
                  <a:lnTo>
                    <a:pt x="1029" y="2353"/>
                  </a:lnTo>
                  <a:lnTo>
                    <a:pt x="902" y="2500"/>
                  </a:lnTo>
                  <a:lnTo>
                    <a:pt x="794" y="2627"/>
                  </a:lnTo>
                  <a:lnTo>
                    <a:pt x="707" y="2734"/>
                  </a:lnTo>
                  <a:lnTo>
                    <a:pt x="638" y="2820"/>
                  </a:lnTo>
                  <a:lnTo>
                    <a:pt x="585" y="2886"/>
                  </a:lnTo>
                  <a:lnTo>
                    <a:pt x="551" y="2935"/>
                  </a:lnTo>
                  <a:lnTo>
                    <a:pt x="523" y="2972"/>
                  </a:lnTo>
                  <a:lnTo>
                    <a:pt x="523" y="2962"/>
                  </a:lnTo>
                  <a:lnTo>
                    <a:pt x="502" y="3000"/>
                  </a:lnTo>
                  <a:lnTo>
                    <a:pt x="502" y="3000"/>
                  </a:lnTo>
                  <a:lnTo>
                    <a:pt x="489" y="3015"/>
                  </a:lnTo>
                  <a:lnTo>
                    <a:pt x="471" y="3032"/>
                  </a:lnTo>
                  <a:lnTo>
                    <a:pt x="443" y="3054"/>
                  </a:lnTo>
                  <a:lnTo>
                    <a:pt x="407" y="3080"/>
                  </a:lnTo>
                  <a:lnTo>
                    <a:pt x="361" y="3110"/>
                  </a:lnTo>
                  <a:lnTo>
                    <a:pt x="335" y="3126"/>
                  </a:lnTo>
                  <a:lnTo>
                    <a:pt x="306" y="3142"/>
                  </a:lnTo>
                  <a:lnTo>
                    <a:pt x="274" y="3160"/>
                  </a:lnTo>
                  <a:lnTo>
                    <a:pt x="240" y="3178"/>
                  </a:lnTo>
                  <a:lnTo>
                    <a:pt x="240" y="3178"/>
                  </a:lnTo>
                  <a:lnTo>
                    <a:pt x="175" y="3209"/>
                  </a:lnTo>
                  <a:lnTo>
                    <a:pt x="123" y="3234"/>
                  </a:lnTo>
                  <a:lnTo>
                    <a:pt x="54" y="3264"/>
                  </a:lnTo>
                  <a:lnTo>
                    <a:pt x="22" y="3277"/>
                  </a:lnTo>
                  <a:lnTo>
                    <a:pt x="14" y="3279"/>
                  </a:lnTo>
                  <a:lnTo>
                    <a:pt x="0" y="3279"/>
                  </a:lnTo>
                  <a:lnTo>
                    <a:pt x="0" y="3279"/>
                  </a:lnTo>
                  <a:lnTo>
                    <a:pt x="4" y="3335"/>
                  </a:lnTo>
                  <a:lnTo>
                    <a:pt x="9" y="3389"/>
                  </a:lnTo>
                  <a:lnTo>
                    <a:pt x="13" y="3443"/>
                  </a:lnTo>
                  <a:lnTo>
                    <a:pt x="20" y="3496"/>
                  </a:lnTo>
                  <a:lnTo>
                    <a:pt x="20" y="3496"/>
                  </a:lnTo>
                  <a:lnTo>
                    <a:pt x="38" y="3634"/>
                  </a:lnTo>
                  <a:lnTo>
                    <a:pt x="54" y="3773"/>
                  </a:lnTo>
                  <a:lnTo>
                    <a:pt x="71" y="3911"/>
                  </a:lnTo>
                  <a:lnTo>
                    <a:pt x="81" y="3980"/>
                  </a:lnTo>
                  <a:lnTo>
                    <a:pt x="92" y="4050"/>
                  </a:lnTo>
                  <a:lnTo>
                    <a:pt x="92" y="4050"/>
                  </a:lnTo>
                  <a:lnTo>
                    <a:pt x="115" y="4195"/>
                  </a:lnTo>
                  <a:lnTo>
                    <a:pt x="128" y="4269"/>
                  </a:lnTo>
                  <a:lnTo>
                    <a:pt x="136" y="4305"/>
                  </a:lnTo>
                  <a:lnTo>
                    <a:pt x="144" y="4341"/>
                  </a:lnTo>
                  <a:lnTo>
                    <a:pt x="1702" y="4341"/>
                  </a:lnTo>
                  <a:lnTo>
                    <a:pt x="1702" y="4341"/>
                  </a:lnTo>
                  <a:lnTo>
                    <a:pt x="1711" y="4289"/>
                  </a:lnTo>
                  <a:lnTo>
                    <a:pt x="1724" y="4238"/>
                  </a:lnTo>
                  <a:lnTo>
                    <a:pt x="1738" y="4187"/>
                  </a:lnTo>
                  <a:lnTo>
                    <a:pt x="1753" y="4137"/>
                  </a:lnTo>
                  <a:lnTo>
                    <a:pt x="1786" y="4036"/>
                  </a:lnTo>
                  <a:lnTo>
                    <a:pt x="1819" y="3936"/>
                  </a:lnTo>
                  <a:lnTo>
                    <a:pt x="1819" y="3936"/>
                  </a:lnTo>
                  <a:lnTo>
                    <a:pt x="1828" y="3906"/>
                  </a:lnTo>
                  <a:lnTo>
                    <a:pt x="1836" y="3875"/>
                  </a:lnTo>
                  <a:lnTo>
                    <a:pt x="1841" y="3845"/>
                  </a:lnTo>
                  <a:lnTo>
                    <a:pt x="1847" y="3814"/>
                  </a:lnTo>
                  <a:lnTo>
                    <a:pt x="1857" y="3753"/>
                  </a:lnTo>
                  <a:lnTo>
                    <a:pt x="1862" y="3691"/>
                  </a:lnTo>
                  <a:lnTo>
                    <a:pt x="1873" y="3568"/>
                  </a:lnTo>
                  <a:lnTo>
                    <a:pt x="1879" y="3505"/>
                  </a:lnTo>
                  <a:lnTo>
                    <a:pt x="1887" y="3443"/>
                  </a:lnTo>
                  <a:lnTo>
                    <a:pt x="1887" y="3443"/>
                  </a:lnTo>
                  <a:lnTo>
                    <a:pt x="1893" y="3412"/>
                  </a:lnTo>
                  <a:lnTo>
                    <a:pt x="1898" y="3383"/>
                  </a:lnTo>
                  <a:lnTo>
                    <a:pt x="1905" y="3353"/>
                  </a:lnTo>
                  <a:lnTo>
                    <a:pt x="1915" y="3324"/>
                  </a:lnTo>
                  <a:lnTo>
                    <a:pt x="1915" y="3324"/>
                  </a:lnTo>
                  <a:lnTo>
                    <a:pt x="1922" y="3329"/>
                  </a:lnTo>
                  <a:lnTo>
                    <a:pt x="1922" y="3329"/>
                  </a:lnTo>
                  <a:lnTo>
                    <a:pt x="1931" y="3299"/>
                  </a:lnTo>
                  <a:lnTo>
                    <a:pt x="1931" y="3299"/>
                  </a:lnTo>
                  <a:lnTo>
                    <a:pt x="1947" y="3310"/>
                  </a:lnTo>
                  <a:lnTo>
                    <a:pt x="1959" y="3325"/>
                  </a:lnTo>
                  <a:lnTo>
                    <a:pt x="1970" y="3340"/>
                  </a:lnTo>
                  <a:lnTo>
                    <a:pt x="1981" y="3357"/>
                  </a:lnTo>
                  <a:lnTo>
                    <a:pt x="1990" y="3375"/>
                  </a:lnTo>
                  <a:lnTo>
                    <a:pt x="1998" y="3393"/>
                  </a:lnTo>
                  <a:lnTo>
                    <a:pt x="2012" y="3429"/>
                  </a:lnTo>
                  <a:lnTo>
                    <a:pt x="2012" y="3429"/>
                  </a:lnTo>
                  <a:lnTo>
                    <a:pt x="2028" y="3478"/>
                  </a:lnTo>
                  <a:lnTo>
                    <a:pt x="2045" y="3525"/>
                  </a:lnTo>
                  <a:lnTo>
                    <a:pt x="2059" y="3573"/>
                  </a:lnTo>
                  <a:lnTo>
                    <a:pt x="2072" y="3622"/>
                  </a:lnTo>
                  <a:lnTo>
                    <a:pt x="2100" y="3717"/>
                  </a:lnTo>
                  <a:lnTo>
                    <a:pt x="2114" y="3766"/>
                  </a:lnTo>
                  <a:lnTo>
                    <a:pt x="2129" y="3814"/>
                  </a:lnTo>
                  <a:lnTo>
                    <a:pt x="2129" y="3814"/>
                  </a:lnTo>
                  <a:lnTo>
                    <a:pt x="2154" y="3884"/>
                  </a:lnTo>
                  <a:lnTo>
                    <a:pt x="2179" y="3951"/>
                  </a:lnTo>
                  <a:lnTo>
                    <a:pt x="2189" y="3986"/>
                  </a:lnTo>
                  <a:lnTo>
                    <a:pt x="2200" y="4019"/>
                  </a:lnTo>
                  <a:lnTo>
                    <a:pt x="2208" y="4054"/>
                  </a:lnTo>
                  <a:lnTo>
                    <a:pt x="2215" y="4090"/>
                  </a:lnTo>
                  <a:lnTo>
                    <a:pt x="2288" y="4093"/>
                  </a:lnTo>
                  <a:lnTo>
                    <a:pt x="2298" y="4082"/>
                  </a:lnTo>
                  <a:lnTo>
                    <a:pt x="2298" y="4082"/>
                  </a:lnTo>
                  <a:lnTo>
                    <a:pt x="2319" y="4062"/>
                  </a:lnTo>
                  <a:lnTo>
                    <a:pt x="2341" y="4046"/>
                  </a:lnTo>
                  <a:lnTo>
                    <a:pt x="2364" y="4029"/>
                  </a:lnTo>
                  <a:lnTo>
                    <a:pt x="2388" y="4014"/>
                  </a:lnTo>
                  <a:lnTo>
                    <a:pt x="2413" y="4000"/>
                  </a:lnTo>
                  <a:lnTo>
                    <a:pt x="2438" y="3987"/>
                  </a:lnTo>
                  <a:lnTo>
                    <a:pt x="2464" y="3975"/>
                  </a:lnTo>
                  <a:lnTo>
                    <a:pt x="2490" y="3964"/>
                  </a:lnTo>
                  <a:lnTo>
                    <a:pt x="2544" y="3942"/>
                  </a:lnTo>
                  <a:lnTo>
                    <a:pt x="2598" y="3921"/>
                  </a:lnTo>
                  <a:lnTo>
                    <a:pt x="2652" y="3902"/>
                  </a:lnTo>
                  <a:lnTo>
                    <a:pt x="2705" y="3881"/>
                  </a:lnTo>
                  <a:lnTo>
                    <a:pt x="2705" y="3881"/>
                  </a:lnTo>
                  <a:lnTo>
                    <a:pt x="2757" y="3860"/>
                  </a:lnTo>
                  <a:lnTo>
                    <a:pt x="2811" y="3841"/>
                  </a:lnTo>
                  <a:lnTo>
                    <a:pt x="2867" y="3823"/>
                  </a:lnTo>
                  <a:lnTo>
                    <a:pt x="2922" y="3806"/>
                  </a:lnTo>
                  <a:lnTo>
                    <a:pt x="2922" y="3806"/>
                  </a:lnTo>
                  <a:lnTo>
                    <a:pt x="2948" y="3793"/>
                  </a:lnTo>
                  <a:lnTo>
                    <a:pt x="2973" y="3780"/>
                  </a:lnTo>
                  <a:lnTo>
                    <a:pt x="3023" y="3748"/>
                  </a:lnTo>
                  <a:lnTo>
                    <a:pt x="3049" y="3734"/>
                  </a:lnTo>
                  <a:lnTo>
                    <a:pt x="3074" y="3721"/>
                  </a:lnTo>
                  <a:lnTo>
                    <a:pt x="3088" y="3717"/>
                  </a:lnTo>
                  <a:lnTo>
                    <a:pt x="3100" y="3713"/>
                  </a:lnTo>
                  <a:lnTo>
                    <a:pt x="3114" y="3710"/>
                  </a:lnTo>
                  <a:lnTo>
                    <a:pt x="3128" y="3708"/>
                  </a:lnTo>
                  <a:lnTo>
                    <a:pt x="3171" y="3696"/>
                  </a:lnTo>
                  <a:lnTo>
                    <a:pt x="3171" y="3696"/>
                  </a:lnTo>
                  <a:lnTo>
                    <a:pt x="3179" y="3691"/>
                  </a:lnTo>
                  <a:lnTo>
                    <a:pt x="3226" y="3659"/>
                  </a:lnTo>
                  <a:lnTo>
                    <a:pt x="3226" y="3659"/>
                  </a:lnTo>
                  <a:lnTo>
                    <a:pt x="3284" y="3615"/>
                  </a:lnTo>
                  <a:lnTo>
                    <a:pt x="3341" y="3568"/>
                  </a:lnTo>
                  <a:lnTo>
                    <a:pt x="3396" y="3522"/>
                  </a:lnTo>
                  <a:lnTo>
                    <a:pt x="3452" y="3475"/>
                  </a:lnTo>
                  <a:lnTo>
                    <a:pt x="3504" y="3426"/>
                  </a:lnTo>
                  <a:lnTo>
                    <a:pt x="3558" y="3379"/>
                  </a:lnTo>
                  <a:lnTo>
                    <a:pt x="3609" y="3329"/>
                  </a:lnTo>
                  <a:lnTo>
                    <a:pt x="3661" y="3281"/>
                  </a:lnTo>
                  <a:lnTo>
                    <a:pt x="3762" y="3180"/>
                  </a:lnTo>
                  <a:lnTo>
                    <a:pt x="3861" y="3076"/>
                  </a:lnTo>
                  <a:lnTo>
                    <a:pt x="3961" y="2971"/>
                  </a:lnTo>
                  <a:lnTo>
                    <a:pt x="4062" y="2863"/>
                  </a:lnTo>
                  <a:lnTo>
                    <a:pt x="4062" y="2863"/>
                  </a:lnTo>
                  <a:lnTo>
                    <a:pt x="4110" y="2808"/>
                  </a:lnTo>
                  <a:lnTo>
                    <a:pt x="4159" y="2754"/>
                  </a:lnTo>
                  <a:lnTo>
                    <a:pt x="4206" y="2699"/>
                  </a:lnTo>
                  <a:lnTo>
                    <a:pt x="4254" y="2644"/>
                  </a:lnTo>
                  <a:lnTo>
                    <a:pt x="4347" y="2530"/>
                  </a:lnTo>
                  <a:lnTo>
                    <a:pt x="4437" y="2415"/>
                  </a:lnTo>
                  <a:lnTo>
                    <a:pt x="4405" y="2353"/>
                  </a:lnTo>
                  <a:lnTo>
                    <a:pt x="4405" y="2353"/>
                  </a:lnTo>
                  <a:lnTo>
                    <a:pt x="4396" y="2256"/>
                  </a:lnTo>
                  <a:lnTo>
                    <a:pt x="4388" y="2159"/>
                  </a:lnTo>
                  <a:lnTo>
                    <a:pt x="4380" y="2062"/>
                  </a:lnTo>
                  <a:lnTo>
                    <a:pt x="4374" y="1963"/>
                  </a:lnTo>
                  <a:lnTo>
                    <a:pt x="4369" y="1866"/>
                  </a:lnTo>
                  <a:lnTo>
                    <a:pt x="4365" y="1768"/>
                  </a:lnTo>
                  <a:lnTo>
                    <a:pt x="4363" y="1668"/>
                  </a:lnTo>
                  <a:lnTo>
                    <a:pt x="4362" y="1570"/>
                  </a:lnTo>
                  <a:lnTo>
                    <a:pt x="4381" y="1240"/>
                  </a:lnTo>
                  <a:lnTo>
                    <a:pt x="4381" y="1240"/>
                  </a:lnTo>
                  <a:lnTo>
                    <a:pt x="4390" y="1282"/>
                  </a:lnTo>
                  <a:lnTo>
                    <a:pt x="4394" y="1193"/>
                  </a:lnTo>
                  <a:lnTo>
                    <a:pt x="4394" y="1193"/>
                  </a:lnTo>
                  <a:lnTo>
                    <a:pt x="4347" y="971"/>
                  </a:lnTo>
                  <a:lnTo>
                    <a:pt x="4322" y="861"/>
                  </a:lnTo>
                  <a:lnTo>
                    <a:pt x="4297" y="750"/>
                  </a:lnTo>
                  <a:lnTo>
                    <a:pt x="4271" y="639"/>
                  </a:lnTo>
                  <a:lnTo>
                    <a:pt x="4242" y="530"/>
                  </a:lnTo>
                  <a:lnTo>
                    <a:pt x="4225" y="476"/>
                  </a:lnTo>
                  <a:lnTo>
                    <a:pt x="4208" y="422"/>
                  </a:lnTo>
                  <a:lnTo>
                    <a:pt x="4192" y="367"/>
                  </a:lnTo>
                  <a:lnTo>
                    <a:pt x="4174" y="313"/>
                  </a:lnTo>
                  <a:lnTo>
                    <a:pt x="4174" y="313"/>
                  </a:lnTo>
                  <a:lnTo>
                    <a:pt x="4146" y="236"/>
                  </a:lnTo>
                  <a:lnTo>
                    <a:pt x="4120" y="158"/>
                  </a:lnTo>
                  <a:lnTo>
                    <a:pt x="4094" y="79"/>
                  </a:lnTo>
                  <a:lnTo>
                    <a:pt x="4070" y="0"/>
                  </a:lnTo>
                  <a:close/>
                </a:path>
              </a:pathLst>
            </a:custGeom>
            <a:solidFill>
              <a:srgbClr val="2E2E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9" name="Freeform 16">
              <a:extLst>
                <a:ext uri="{FF2B5EF4-FFF2-40B4-BE49-F238E27FC236}">
                  <a16:creationId xmlns:a16="http://schemas.microsoft.com/office/drawing/2014/main" id="{5C53902F-B90A-FC28-2402-4780BFB80967}"/>
                </a:ext>
              </a:extLst>
            </p:cNvPr>
            <p:cNvSpPr>
              <a:spLocks/>
            </p:cNvSpPr>
            <p:nvPr/>
          </p:nvSpPr>
          <p:spPr bwMode="auto">
            <a:xfrm>
              <a:off x="2000" y="2864"/>
              <a:ext cx="1479" cy="1447"/>
            </a:xfrm>
            <a:custGeom>
              <a:avLst/>
              <a:gdLst>
                <a:gd name="T0" fmla="*/ 3973 w 4437"/>
                <a:gd name="T1" fmla="*/ 113 h 4341"/>
                <a:gd name="T2" fmla="*/ 3827 w 4437"/>
                <a:gd name="T3" fmla="*/ 298 h 4341"/>
                <a:gd name="T4" fmla="*/ 3670 w 4437"/>
                <a:gd name="T5" fmla="*/ 440 h 4341"/>
                <a:gd name="T6" fmla="*/ 3514 w 4437"/>
                <a:gd name="T7" fmla="*/ 530 h 4341"/>
                <a:gd name="T8" fmla="*/ 3194 w 4437"/>
                <a:gd name="T9" fmla="*/ 675 h 4341"/>
                <a:gd name="T10" fmla="*/ 2984 w 4437"/>
                <a:gd name="T11" fmla="*/ 706 h 4341"/>
                <a:gd name="T12" fmla="*/ 2660 w 4437"/>
                <a:gd name="T13" fmla="*/ 740 h 4341"/>
                <a:gd name="T14" fmla="*/ 2396 w 4437"/>
                <a:gd name="T15" fmla="*/ 754 h 4341"/>
                <a:gd name="T16" fmla="*/ 2230 w 4437"/>
                <a:gd name="T17" fmla="*/ 753 h 4341"/>
                <a:gd name="T18" fmla="*/ 2196 w 4437"/>
                <a:gd name="T19" fmla="*/ 755 h 4341"/>
                <a:gd name="T20" fmla="*/ 2133 w 4437"/>
                <a:gd name="T21" fmla="*/ 747 h 4341"/>
                <a:gd name="T22" fmla="*/ 1958 w 4437"/>
                <a:gd name="T23" fmla="*/ 692 h 4341"/>
                <a:gd name="T24" fmla="*/ 1750 w 4437"/>
                <a:gd name="T25" fmla="*/ 1048 h 4341"/>
                <a:gd name="T26" fmla="*/ 1469 w 4437"/>
                <a:gd name="T27" fmla="*/ 1639 h 4341"/>
                <a:gd name="T28" fmla="*/ 1218 w 4437"/>
                <a:gd name="T29" fmla="*/ 2092 h 4341"/>
                <a:gd name="T30" fmla="*/ 1060 w 4437"/>
                <a:gd name="T31" fmla="*/ 2315 h 4341"/>
                <a:gd name="T32" fmla="*/ 707 w 4437"/>
                <a:gd name="T33" fmla="*/ 2734 h 4341"/>
                <a:gd name="T34" fmla="*/ 523 w 4437"/>
                <a:gd name="T35" fmla="*/ 2962 h 4341"/>
                <a:gd name="T36" fmla="*/ 443 w 4437"/>
                <a:gd name="T37" fmla="*/ 3054 h 4341"/>
                <a:gd name="T38" fmla="*/ 274 w 4437"/>
                <a:gd name="T39" fmla="*/ 3160 h 4341"/>
                <a:gd name="T40" fmla="*/ 54 w 4437"/>
                <a:gd name="T41" fmla="*/ 3264 h 4341"/>
                <a:gd name="T42" fmla="*/ 4 w 4437"/>
                <a:gd name="T43" fmla="*/ 3335 h 4341"/>
                <a:gd name="T44" fmla="*/ 38 w 4437"/>
                <a:gd name="T45" fmla="*/ 3634 h 4341"/>
                <a:gd name="T46" fmla="*/ 92 w 4437"/>
                <a:gd name="T47" fmla="*/ 4050 h 4341"/>
                <a:gd name="T48" fmla="*/ 1702 w 4437"/>
                <a:gd name="T49" fmla="*/ 4341 h 4341"/>
                <a:gd name="T50" fmla="*/ 1753 w 4437"/>
                <a:gd name="T51" fmla="*/ 4137 h 4341"/>
                <a:gd name="T52" fmla="*/ 1836 w 4437"/>
                <a:gd name="T53" fmla="*/ 3875 h 4341"/>
                <a:gd name="T54" fmla="*/ 1873 w 4437"/>
                <a:gd name="T55" fmla="*/ 3568 h 4341"/>
                <a:gd name="T56" fmla="*/ 1898 w 4437"/>
                <a:gd name="T57" fmla="*/ 3383 h 4341"/>
                <a:gd name="T58" fmla="*/ 1922 w 4437"/>
                <a:gd name="T59" fmla="*/ 3329 h 4341"/>
                <a:gd name="T60" fmla="*/ 1970 w 4437"/>
                <a:gd name="T61" fmla="*/ 3340 h 4341"/>
                <a:gd name="T62" fmla="*/ 2012 w 4437"/>
                <a:gd name="T63" fmla="*/ 3429 h 4341"/>
                <a:gd name="T64" fmla="*/ 2100 w 4437"/>
                <a:gd name="T65" fmla="*/ 3717 h 4341"/>
                <a:gd name="T66" fmla="*/ 2179 w 4437"/>
                <a:gd name="T67" fmla="*/ 3951 h 4341"/>
                <a:gd name="T68" fmla="*/ 2288 w 4437"/>
                <a:gd name="T69" fmla="*/ 4093 h 4341"/>
                <a:gd name="T70" fmla="*/ 2364 w 4437"/>
                <a:gd name="T71" fmla="*/ 4029 h 4341"/>
                <a:gd name="T72" fmla="*/ 2490 w 4437"/>
                <a:gd name="T73" fmla="*/ 3964 h 4341"/>
                <a:gd name="T74" fmla="*/ 2705 w 4437"/>
                <a:gd name="T75" fmla="*/ 3881 h 4341"/>
                <a:gd name="T76" fmla="*/ 2922 w 4437"/>
                <a:gd name="T77" fmla="*/ 3806 h 4341"/>
                <a:gd name="T78" fmla="*/ 3074 w 4437"/>
                <a:gd name="T79" fmla="*/ 3721 h 4341"/>
                <a:gd name="T80" fmla="*/ 3171 w 4437"/>
                <a:gd name="T81" fmla="*/ 3696 h 4341"/>
                <a:gd name="T82" fmla="*/ 3284 w 4437"/>
                <a:gd name="T83" fmla="*/ 3615 h 4341"/>
                <a:gd name="T84" fmla="*/ 3558 w 4437"/>
                <a:gd name="T85" fmla="*/ 3379 h 4341"/>
                <a:gd name="T86" fmla="*/ 3961 w 4437"/>
                <a:gd name="T87" fmla="*/ 2971 h 4341"/>
                <a:gd name="T88" fmla="*/ 4206 w 4437"/>
                <a:gd name="T89" fmla="*/ 2699 h 4341"/>
                <a:gd name="T90" fmla="*/ 4405 w 4437"/>
                <a:gd name="T91" fmla="*/ 2353 h 4341"/>
                <a:gd name="T92" fmla="*/ 4369 w 4437"/>
                <a:gd name="T93" fmla="*/ 1866 h 4341"/>
                <a:gd name="T94" fmla="*/ 4381 w 4437"/>
                <a:gd name="T95" fmla="*/ 1240 h 4341"/>
                <a:gd name="T96" fmla="*/ 4322 w 4437"/>
                <a:gd name="T97" fmla="*/ 861 h 4341"/>
                <a:gd name="T98" fmla="*/ 4208 w 4437"/>
                <a:gd name="T99" fmla="*/ 422 h 4341"/>
                <a:gd name="T100" fmla="*/ 4120 w 4437"/>
                <a:gd name="T101" fmla="*/ 158 h 4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4437" h="4341">
                  <a:moveTo>
                    <a:pt x="4070" y="0"/>
                  </a:moveTo>
                  <a:lnTo>
                    <a:pt x="4001" y="64"/>
                  </a:lnTo>
                  <a:lnTo>
                    <a:pt x="4001" y="64"/>
                  </a:lnTo>
                  <a:lnTo>
                    <a:pt x="3988" y="88"/>
                  </a:lnTo>
                  <a:lnTo>
                    <a:pt x="3973" y="113"/>
                  </a:lnTo>
                  <a:lnTo>
                    <a:pt x="3958" y="136"/>
                  </a:lnTo>
                  <a:lnTo>
                    <a:pt x="3941" y="160"/>
                  </a:lnTo>
                  <a:lnTo>
                    <a:pt x="3905" y="207"/>
                  </a:lnTo>
                  <a:lnTo>
                    <a:pt x="3867" y="254"/>
                  </a:lnTo>
                  <a:lnTo>
                    <a:pt x="3827" y="298"/>
                  </a:lnTo>
                  <a:lnTo>
                    <a:pt x="3785" y="340"/>
                  </a:lnTo>
                  <a:lnTo>
                    <a:pt x="3744" y="380"/>
                  </a:lnTo>
                  <a:lnTo>
                    <a:pt x="3701" y="417"/>
                  </a:lnTo>
                  <a:lnTo>
                    <a:pt x="3701" y="417"/>
                  </a:lnTo>
                  <a:lnTo>
                    <a:pt x="3670" y="440"/>
                  </a:lnTo>
                  <a:lnTo>
                    <a:pt x="3640" y="462"/>
                  </a:lnTo>
                  <a:lnTo>
                    <a:pt x="3608" y="481"/>
                  </a:lnTo>
                  <a:lnTo>
                    <a:pt x="3578" y="498"/>
                  </a:lnTo>
                  <a:lnTo>
                    <a:pt x="3546" y="514"/>
                  </a:lnTo>
                  <a:lnTo>
                    <a:pt x="3514" y="530"/>
                  </a:lnTo>
                  <a:lnTo>
                    <a:pt x="3450" y="559"/>
                  </a:lnTo>
                  <a:lnTo>
                    <a:pt x="3323" y="613"/>
                  </a:lnTo>
                  <a:lnTo>
                    <a:pt x="3258" y="642"/>
                  </a:lnTo>
                  <a:lnTo>
                    <a:pt x="3226" y="658"/>
                  </a:lnTo>
                  <a:lnTo>
                    <a:pt x="3194" y="675"/>
                  </a:lnTo>
                  <a:lnTo>
                    <a:pt x="3082" y="692"/>
                  </a:lnTo>
                  <a:lnTo>
                    <a:pt x="3082" y="692"/>
                  </a:lnTo>
                  <a:lnTo>
                    <a:pt x="3053" y="696"/>
                  </a:lnTo>
                  <a:lnTo>
                    <a:pt x="3053" y="696"/>
                  </a:lnTo>
                  <a:lnTo>
                    <a:pt x="2984" y="706"/>
                  </a:lnTo>
                  <a:lnTo>
                    <a:pt x="2915" y="715"/>
                  </a:lnTo>
                  <a:lnTo>
                    <a:pt x="2915" y="715"/>
                  </a:lnTo>
                  <a:lnTo>
                    <a:pt x="2788" y="729"/>
                  </a:lnTo>
                  <a:lnTo>
                    <a:pt x="2660" y="740"/>
                  </a:lnTo>
                  <a:lnTo>
                    <a:pt x="2660" y="740"/>
                  </a:lnTo>
                  <a:lnTo>
                    <a:pt x="2594" y="746"/>
                  </a:lnTo>
                  <a:lnTo>
                    <a:pt x="2528" y="750"/>
                  </a:lnTo>
                  <a:lnTo>
                    <a:pt x="2461" y="753"/>
                  </a:lnTo>
                  <a:lnTo>
                    <a:pt x="2396" y="754"/>
                  </a:lnTo>
                  <a:lnTo>
                    <a:pt x="2396" y="754"/>
                  </a:lnTo>
                  <a:lnTo>
                    <a:pt x="2272" y="755"/>
                  </a:lnTo>
                  <a:lnTo>
                    <a:pt x="2272" y="755"/>
                  </a:lnTo>
                  <a:lnTo>
                    <a:pt x="2258" y="755"/>
                  </a:lnTo>
                  <a:lnTo>
                    <a:pt x="2230" y="753"/>
                  </a:lnTo>
                  <a:lnTo>
                    <a:pt x="2230" y="753"/>
                  </a:lnTo>
                  <a:lnTo>
                    <a:pt x="2215" y="754"/>
                  </a:lnTo>
                  <a:lnTo>
                    <a:pt x="2200" y="755"/>
                  </a:lnTo>
                  <a:lnTo>
                    <a:pt x="2200" y="755"/>
                  </a:lnTo>
                  <a:lnTo>
                    <a:pt x="2196" y="755"/>
                  </a:lnTo>
                  <a:lnTo>
                    <a:pt x="2196" y="755"/>
                  </a:lnTo>
                  <a:lnTo>
                    <a:pt x="2191" y="755"/>
                  </a:lnTo>
                  <a:lnTo>
                    <a:pt x="2191" y="755"/>
                  </a:lnTo>
                  <a:lnTo>
                    <a:pt x="2178" y="755"/>
                  </a:lnTo>
                  <a:lnTo>
                    <a:pt x="2162" y="753"/>
                  </a:lnTo>
                  <a:lnTo>
                    <a:pt x="2133" y="747"/>
                  </a:lnTo>
                  <a:lnTo>
                    <a:pt x="2103" y="739"/>
                  </a:lnTo>
                  <a:lnTo>
                    <a:pt x="2074" y="729"/>
                  </a:lnTo>
                  <a:lnTo>
                    <a:pt x="2014" y="708"/>
                  </a:lnTo>
                  <a:lnTo>
                    <a:pt x="1985" y="699"/>
                  </a:lnTo>
                  <a:lnTo>
                    <a:pt x="1958" y="692"/>
                  </a:lnTo>
                  <a:lnTo>
                    <a:pt x="1945" y="686"/>
                  </a:lnTo>
                  <a:lnTo>
                    <a:pt x="1912" y="678"/>
                  </a:lnTo>
                  <a:lnTo>
                    <a:pt x="1912" y="678"/>
                  </a:lnTo>
                  <a:lnTo>
                    <a:pt x="1840" y="843"/>
                  </a:lnTo>
                  <a:lnTo>
                    <a:pt x="1750" y="1048"/>
                  </a:lnTo>
                  <a:lnTo>
                    <a:pt x="1699" y="1160"/>
                  </a:lnTo>
                  <a:lnTo>
                    <a:pt x="1645" y="1276"/>
                  </a:lnTo>
                  <a:lnTo>
                    <a:pt x="1590" y="1397"/>
                  </a:lnTo>
                  <a:lnTo>
                    <a:pt x="1530" y="1519"/>
                  </a:lnTo>
                  <a:lnTo>
                    <a:pt x="1469" y="1639"/>
                  </a:lnTo>
                  <a:lnTo>
                    <a:pt x="1409" y="1760"/>
                  </a:lnTo>
                  <a:lnTo>
                    <a:pt x="1345" y="1876"/>
                  </a:lnTo>
                  <a:lnTo>
                    <a:pt x="1281" y="1987"/>
                  </a:lnTo>
                  <a:lnTo>
                    <a:pt x="1249" y="2041"/>
                  </a:lnTo>
                  <a:lnTo>
                    <a:pt x="1218" y="2092"/>
                  </a:lnTo>
                  <a:lnTo>
                    <a:pt x="1186" y="2142"/>
                  </a:lnTo>
                  <a:lnTo>
                    <a:pt x="1154" y="2189"/>
                  </a:lnTo>
                  <a:lnTo>
                    <a:pt x="1122" y="2234"/>
                  </a:lnTo>
                  <a:lnTo>
                    <a:pt x="1092" y="2276"/>
                  </a:lnTo>
                  <a:lnTo>
                    <a:pt x="1060" y="2315"/>
                  </a:lnTo>
                  <a:lnTo>
                    <a:pt x="1029" y="2353"/>
                  </a:lnTo>
                  <a:lnTo>
                    <a:pt x="1029" y="2353"/>
                  </a:lnTo>
                  <a:lnTo>
                    <a:pt x="902" y="2500"/>
                  </a:lnTo>
                  <a:lnTo>
                    <a:pt x="794" y="2627"/>
                  </a:lnTo>
                  <a:lnTo>
                    <a:pt x="707" y="2734"/>
                  </a:lnTo>
                  <a:lnTo>
                    <a:pt x="638" y="2820"/>
                  </a:lnTo>
                  <a:lnTo>
                    <a:pt x="585" y="2886"/>
                  </a:lnTo>
                  <a:lnTo>
                    <a:pt x="551" y="2935"/>
                  </a:lnTo>
                  <a:lnTo>
                    <a:pt x="523" y="2972"/>
                  </a:lnTo>
                  <a:lnTo>
                    <a:pt x="523" y="2962"/>
                  </a:lnTo>
                  <a:lnTo>
                    <a:pt x="502" y="3000"/>
                  </a:lnTo>
                  <a:lnTo>
                    <a:pt x="502" y="3000"/>
                  </a:lnTo>
                  <a:lnTo>
                    <a:pt x="489" y="3015"/>
                  </a:lnTo>
                  <a:lnTo>
                    <a:pt x="471" y="3032"/>
                  </a:lnTo>
                  <a:lnTo>
                    <a:pt x="443" y="3054"/>
                  </a:lnTo>
                  <a:lnTo>
                    <a:pt x="407" y="3080"/>
                  </a:lnTo>
                  <a:lnTo>
                    <a:pt x="361" y="3110"/>
                  </a:lnTo>
                  <a:lnTo>
                    <a:pt x="335" y="3126"/>
                  </a:lnTo>
                  <a:lnTo>
                    <a:pt x="306" y="3142"/>
                  </a:lnTo>
                  <a:lnTo>
                    <a:pt x="274" y="3160"/>
                  </a:lnTo>
                  <a:lnTo>
                    <a:pt x="240" y="3178"/>
                  </a:lnTo>
                  <a:lnTo>
                    <a:pt x="240" y="3178"/>
                  </a:lnTo>
                  <a:lnTo>
                    <a:pt x="175" y="3209"/>
                  </a:lnTo>
                  <a:lnTo>
                    <a:pt x="123" y="3234"/>
                  </a:lnTo>
                  <a:lnTo>
                    <a:pt x="54" y="3264"/>
                  </a:lnTo>
                  <a:lnTo>
                    <a:pt x="22" y="3277"/>
                  </a:lnTo>
                  <a:lnTo>
                    <a:pt x="14" y="3279"/>
                  </a:lnTo>
                  <a:lnTo>
                    <a:pt x="0" y="3279"/>
                  </a:lnTo>
                  <a:lnTo>
                    <a:pt x="0" y="3279"/>
                  </a:lnTo>
                  <a:lnTo>
                    <a:pt x="4" y="3335"/>
                  </a:lnTo>
                  <a:lnTo>
                    <a:pt x="9" y="3389"/>
                  </a:lnTo>
                  <a:lnTo>
                    <a:pt x="13" y="3443"/>
                  </a:lnTo>
                  <a:lnTo>
                    <a:pt x="20" y="3496"/>
                  </a:lnTo>
                  <a:lnTo>
                    <a:pt x="20" y="3496"/>
                  </a:lnTo>
                  <a:lnTo>
                    <a:pt x="38" y="3634"/>
                  </a:lnTo>
                  <a:lnTo>
                    <a:pt x="54" y="3773"/>
                  </a:lnTo>
                  <a:lnTo>
                    <a:pt x="71" y="3911"/>
                  </a:lnTo>
                  <a:lnTo>
                    <a:pt x="81" y="3980"/>
                  </a:lnTo>
                  <a:lnTo>
                    <a:pt x="92" y="4050"/>
                  </a:lnTo>
                  <a:lnTo>
                    <a:pt x="92" y="4050"/>
                  </a:lnTo>
                  <a:lnTo>
                    <a:pt x="115" y="4195"/>
                  </a:lnTo>
                  <a:lnTo>
                    <a:pt x="128" y="4269"/>
                  </a:lnTo>
                  <a:lnTo>
                    <a:pt x="136" y="4305"/>
                  </a:lnTo>
                  <a:lnTo>
                    <a:pt x="144" y="4341"/>
                  </a:lnTo>
                  <a:lnTo>
                    <a:pt x="1702" y="4341"/>
                  </a:lnTo>
                  <a:lnTo>
                    <a:pt x="1702" y="4341"/>
                  </a:lnTo>
                  <a:lnTo>
                    <a:pt x="1711" y="4289"/>
                  </a:lnTo>
                  <a:lnTo>
                    <a:pt x="1724" y="4238"/>
                  </a:lnTo>
                  <a:lnTo>
                    <a:pt x="1738" y="4187"/>
                  </a:lnTo>
                  <a:lnTo>
                    <a:pt x="1753" y="4137"/>
                  </a:lnTo>
                  <a:lnTo>
                    <a:pt x="1786" y="4036"/>
                  </a:lnTo>
                  <a:lnTo>
                    <a:pt x="1819" y="3936"/>
                  </a:lnTo>
                  <a:lnTo>
                    <a:pt x="1819" y="3936"/>
                  </a:lnTo>
                  <a:lnTo>
                    <a:pt x="1828" y="3906"/>
                  </a:lnTo>
                  <a:lnTo>
                    <a:pt x="1836" y="3875"/>
                  </a:lnTo>
                  <a:lnTo>
                    <a:pt x="1841" y="3845"/>
                  </a:lnTo>
                  <a:lnTo>
                    <a:pt x="1847" y="3814"/>
                  </a:lnTo>
                  <a:lnTo>
                    <a:pt x="1857" y="3753"/>
                  </a:lnTo>
                  <a:lnTo>
                    <a:pt x="1862" y="3691"/>
                  </a:lnTo>
                  <a:lnTo>
                    <a:pt x="1873" y="3568"/>
                  </a:lnTo>
                  <a:lnTo>
                    <a:pt x="1879" y="3505"/>
                  </a:lnTo>
                  <a:lnTo>
                    <a:pt x="1887" y="3443"/>
                  </a:lnTo>
                  <a:lnTo>
                    <a:pt x="1887" y="3443"/>
                  </a:lnTo>
                  <a:lnTo>
                    <a:pt x="1893" y="3412"/>
                  </a:lnTo>
                  <a:lnTo>
                    <a:pt x="1898" y="3383"/>
                  </a:lnTo>
                  <a:lnTo>
                    <a:pt x="1905" y="3353"/>
                  </a:lnTo>
                  <a:lnTo>
                    <a:pt x="1915" y="3324"/>
                  </a:lnTo>
                  <a:lnTo>
                    <a:pt x="1915" y="3324"/>
                  </a:lnTo>
                  <a:lnTo>
                    <a:pt x="1922" y="3329"/>
                  </a:lnTo>
                  <a:lnTo>
                    <a:pt x="1922" y="3329"/>
                  </a:lnTo>
                  <a:lnTo>
                    <a:pt x="1931" y="3299"/>
                  </a:lnTo>
                  <a:lnTo>
                    <a:pt x="1931" y="3299"/>
                  </a:lnTo>
                  <a:lnTo>
                    <a:pt x="1947" y="3310"/>
                  </a:lnTo>
                  <a:lnTo>
                    <a:pt x="1959" y="3325"/>
                  </a:lnTo>
                  <a:lnTo>
                    <a:pt x="1970" y="3340"/>
                  </a:lnTo>
                  <a:lnTo>
                    <a:pt x="1981" y="3357"/>
                  </a:lnTo>
                  <a:lnTo>
                    <a:pt x="1990" y="3375"/>
                  </a:lnTo>
                  <a:lnTo>
                    <a:pt x="1998" y="3393"/>
                  </a:lnTo>
                  <a:lnTo>
                    <a:pt x="2012" y="3429"/>
                  </a:lnTo>
                  <a:lnTo>
                    <a:pt x="2012" y="3429"/>
                  </a:lnTo>
                  <a:lnTo>
                    <a:pt x="2028" y="3478"/>
                  </a:lnTo>
                  <a:lnTo>
                    <a:pt x="2045" y="3525"/>
                  </a:lnTo>
                  <a:lnTo>
                    <a:pt x="2059" y="3573"/>
                  </a:lnTo>
                  <a:lnTo>
                    <a:pt x="2072" y="3622"/>
                  </a:lnTo>
                  <a:lnTo>
                    <a:pt x="2100" y="3717"/>
                  </a:lnTo>
                  <a:lnTo>
                    <a:pt x="2114" y="3766"/>
                  </a:lnTo>
                  <a:lnTo>
                    <a:pt x="2129" y="3814"/>
                  </a:lnTo>
                  <a:lnTo>
                    <a:pt x="2129" y="3814"/>
                  </a:lnTo>
                  <a:lnTo>
                    <a:pt x="2154" y="3884"/>
                  </a:lnTo>
                  <a:lnTo>
                    <a:pt x="2179" y="3951"/>
                  </a:lnTo>
                  <a:lnTo>
                    <a:pt x="2189" y="3986"/>
                  </a:lnTo>
                  <a:lnTo>
                    <a:pt x="2200" y="4019"/>
                  </a:lnTo>
                  <a:lnTo>
                    <a:pt x="2208" y="4054"/>
                  </a:lnTo>
                  <a:lnTo>
                    <a:pt x="2215" y="4090"/>
                  </a:lnTo>
                  <a:lnTo>
                    <a:pt x="2288" y="4093"/>
                  </a:lnTo>
                  <a:lnTo>
                    <a:pt x="2298" y="4082"/>
                  </a:lnTo>
                  <a:lnTo>
                    <a:pt x="2298" y="4082"/>
                  </a:lnTo>
                  <a:lnTo>
                    <a:pt x="2319" y="4062"/>
                  </a:lnTo>
                  <a:lnTo>
                    <a:pt x="2341" y="4046"/>
                  </a:lnTo>
                  <a:lnTo>
                    <a:pt x="2364" y="4029"/>
                  </a:lnTo>
                  <a:lnTo>
                    <a:pt x="2388" y="4014"/>
                  </a:lnTo>
                  <a:lnTo>
                    <a:pt x="2413" y="4000"/>
                  </a:lnTo>
                  <a:lnTo>
                    <a:pt x="2438" y="3987"/>
                  </a:lnTo>
                  <a:lnTo>
                    <a:pt x="2464" y="3975"/>
                  </a:lnTo>
                  <a:lnTo>
                    <a:pt x="2490" y="3964"/>
                  </a:lnTo>
                  <a:lnTo>
                    <a:pt x="2544" y="3942"/>
                  </a:lnTo>
                  <a:lnTo>
                    <a:pt x="2598" y="3921"/>
                  </a:lnTo>
                  <a:lnTo>
                    <a:pt x="2652" y="3902"/>
                  </a:lnTo>
                  <a:lnTo>
                    <a:pt x="2705" y="3881"/>
                  </a:lnTo>
                  <a:lnTo>
                    <a:pt x="2705" y="3881"/>
                  </a:lnTo>
                  <a:lnTo>
                    <a:pt x="2757" y="3860"/>
                  </a:lnTo>
                  <a:lnTo>
                    <a:pt x="2811" y="3841"/>
                  </a:lnTo>
                  <a:lnTo>
                    <a:pt x="2867" y="3823"/>
                  </a:lnTo>
                  <a:lnTo>
                    <a:pt x="2922" y="3806"/>
                  </a:lnTo>
                  <a:lnTo>
                    <a:pt x="2922" y="3806"/>
                  </a:lnTo>
                  <a:lnTo>
                    <a:pt x="2948" y="3793"/>
                  </a:lnTo>
                  <a:lnTo>
                    <a:pt x="2973" y="3780"/>
                  </a:lnTo>
                  <a:lnTo>
                    <a:pt x="3023" y="3748"/>
                  </a:lnTo>
                  <a:lnTo>
                    <a:pt x="3049" y="3734"/>
                  </a:lnTo>
                  <a:lnTo>
                    <a:pt x="3074" y="3721"/>
                  </a:lnTo>
                  <a:lnTo>
                    <a:pt x="3088" y="3717"/>
                  </a:lnTo>
                  <a:lnTo>
                    <a:pt x="3100" y="3713"/>
                  </a:lnTo>
                  <a:lnTo>
                    <a:pt x="3114" y="3710"/>
                  </a:lnTo>
                  <a:lnTo>
                    <a:pt x="3128" y="3708"/>
                  </a:lnTo>
                  <a:lnTo>
                    <a:pt x="3171" y="3696"/>
                  </a:lnTo>
                  <a:lnTo>
                    <a:pt x="3171" y="3696"/>
                  </a:lnTo>
                  <a:lnTo>
                    <a:pt x="3179" y="3691"/>
                  </a:lnTo>
                  <a:lnTo>
                    <a:pt x="3226" y="3659"/>
                  </a:lnTo>
                  <a:lnTo>
                    <a:pt x="3226" y="3659"/>
                  </a:lnTo>
                  <a:lnTo>
                    <a:pt x="3284" y="3615"/>
                  </a:lnTo>
                  <a:lnTo>
                    <a:pt x="3341" y="3568"/>
                  </a:lnTo>
                  <a:lnTo>
                    <a:pt x="3396" y="3522"/>
                  </a:lnTo>
                  <a:lnTo>
                    <a:pt x="3452" y="3475"/>
                  </a:lnTo>
                  <a:lnTo>
                    <a:pt x="3504" y="3426"/>
                  </a:lnTo>
                  <a:lnTo>
                    <a:pt x="3558" y="3379"/>
                  </a:lnTo>
                  <a:lnTo>
                    <a:pt x="3609" y="3329"/>
                  </a:lnTo>
                  <a:lnTo>
                    <a:pt x="3661" y="3281"/>
                  </a:lnTo>
                  <a:lnTo>
                    <a:pt x="3762" y="3180"/>
                  </a:lnTo>
                  <a:lnTo>
                    <a:pt x="3861" y="3076"/>
                  </a:lnTo>
                  <a:lnTo>
                    <a:pt x="3961" y="2971"/>
                  </a:lnTo>
                  <a:lnTo>
                    <a:pt x="4062" y="2863"/>
                  </a:lnTo>
                  <a:lnTo>
                    <a:pt x="4062" y="2863"/>
                  </a:lnTo>
                  <a:lnTo>
                    <a:pt x="4110" y="2808"/>
                  </a:lnTo>
                  <a:lnTo>
                    <a:pt x="4159" y="2754"/>
                  </a:lnTo>
                  <a:lnTo>
                    <a:pt x="4206" y="2699"/>
                  </a:lnTo>
                  <a:lnTo>
                    <a:pt x="4254" y="2644"/>
                  </a:lnTo>
                  <a:lnTo>
                    <a:pt x="4347" y="2530"/>
                  </a:lnTo>
                  <a:lnTo>
                    <a:pt x="4437" y="2415"/>
                  </a:lnTo>
                  <a:lnTo>
                    <a:pt x="4405" y="2353"/>
                  </a:lnTo>
                  <a:lnTo>
                    <a:pt x="4405" y="2353"/>
                  </a:lnTo>
                  <a:lnTo>
                    <a:pt x="4396" y="2256"/>
                  </a:lnTo>
                  <a:lnTo>
                    <a:pt x="4388" y="2159"/>
                  </a:lnTo>
                  <a:lnTo>
                    <a:pt x="4380" y="2062"/>
                  </a:lnTo>
                  <a:lnTo>
                    <a:pt x="4374" y="1963"/>
                  </a:lnTo>
                  <a:lnTo>
                    <a:pt x="4369" y="1866"/>
                  </a:lnTo>
                  <a:lnTo>
                    <a:pt x="4365" y="1768"/>
                  </a:lnTo>
                  <a:lnTo>
                    <a:pt x="4363" y="1668"/>
                  </a:lnTo>
                  <a:lnTo>
                    <a:pt x="4362" y="1570"/>
                  </a:lnTo>
                  <a:lnTo>
                    <a:pt x="4381" y="1240"/>
                  </a:lnTo>
                  <a:lnTo>
                    <a:pt x="4381" y="1240"/>
                  </a:lnTo>
                  <a:lnTo>
                    <a:pt x="4390" y="1282"/>
                  </a:lnTo>
                  <a:lnTo>
                    <a:pt x="4394" y="1193"/>
                  </a:lnTo>
                  <a:lnTo>
                    <a:pt x="4394" y="1193"/>
                  </a:lnTo>
                  <a:lnTo>
                    <a:pt x="4347" y="971"/>
                  </a:lnTo>
                  <a:lnTo>
                    <a:pt x="4322" y="861"/>
                  </a:lnTo>
                  <a:lnTo>
                    <a:pt x="4297" y="750"/>
                  </a:lnTo>
                  <a:lnTo>
                    <a:pt x="4271" y="639"/>
                  </a:lnTo>
                  <a:lnTo>
                    <a:pt x="4242" y="530"/>
                  </a:lnTo>
                  <a:lnTo>
                    <a:pt x="4225" y="476"/>
                  </a:lnTo>
                  <a:lnTo>
                    <a:pt x="4208" y="422"/>
                  </a:lnTo>
                  <a:lnTo>
                    <a:pt x="4192" y="367"/>
                  </a:lnTo>
                  <a:lnTo>
                    <a:pt x="4174" y="313"/>
                  </a:lnTo>
                  <a:lnTo>
                    <a:pt x="4174" y="313"/>
                  </a:lnTo>
                  <a:lnTo>
                    <a:pt x="4146" y="236"/>
                  </a:lnTo>
                  <a:lnTo>
                    <a:pt x="4120" y="158"/>
                  </a:lnTo>
                  <a:lnTo>
                    <a:pt x="4094" y="79"/>
                  </a:lnTo>
                  <a:lnTo>
                    <a:pt x="407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0" name="Freeform 17">
              <a:extLst>
                <a:ext uri="{FF2B5EF4-FFF2-40B4-BE49-F238E27FC236}">
                  <a16:creationId xmlns:a16="http://schemas.microsoft.com/office/drawing/2014/main" id="{999FF5B6-BA6A-881D-ED23-34263E701790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7" y="1138"/>
              <a:ext cx="884" cy="1868"/>
            </a:xfrm>
            <a:custGeom>
              <a:avLst/>
              <a:gdLst>
                <a:gd name="T0" fmla="*/ 2126 w 2652"/>
                <a:gd name="T1" fmla="*/ 906 h 5605"/>
                <a:gd name="T2" fmla="*/ 2042 w 2652"/>
                <a:gd name="T3" fmla="*/ 1009 h 5605"/>
                <a:gd name="T4" fmla="*/ 1931 w 2652"/>
                <a:gd name="T5" fmla="*/ 1079 h 5605"/>
                <a:gd name="T6" fmla="*/ 1803 w 2652"/>
                <a:gd name="T7" fmla="*/ 1117 h 5605"/>
                <a:gd name="T8" fmla="*/ 1662 w 2652"/>
                <a:gd name="T9" fmla="*/ 1131 h 5605"/>
                <a:gd name="T10" fmla="*/ 1516 w 2652"/>
                <a:gd name="T11" fmla="*/ 1123 h 5605"/>
                <a:gd name="T12" fmla="*/ 1374 w 2652"/>
                <a:gd name="T13" fmla="*/ 1097 h 5605"/>
                <a:gd name="T14" fmla="*/ 1238 w 2652"/>
                <a:gd name="T15" fmla="*/ 1057 h 5605"/>
                <a:gd name="T16" fmla="*/ 1119 w 2652"/>
                <a:gd name="T17" fmla="*/ 1008 h 5605"/>
                <a:gd name="T18" fmla="*/ 999 w 2652"/>
                <a:gd name="T19" fmla="*/ 943 h 5605"/>
                <a:gd name="T20" fmla="*/ 844 w 2652"/>
                <a:gd name="T21" fmla="*/ 838 h 5605"/>
                <a:gd name="T22" fmla="*/ 591 w 2652"/>
                <a:gd name="T23" fmla="*/ 627 h 5605"/>
                <a:gd name="T24" fmla="*/ 388 w 2652"/>
                <a:gd name="T25" fmla="*/ 446 h 5605"/>
                <a:gd name="T26" fmla="*/ 251 w 2652"/>
                <a:gd name="T27" fmla="*/ 311 h 5605"/>
                <a:gd name="T28" fmla="*/ 133 w 2652"/>
                <a:gd name="T29" fmla="*/ 163 h 5605"/>
                <a:gd name="T30" fmla="*/ 70 w 2652"/>
                <a:gd name="T31" fmla="*/ 41 h 5605"/>
                <a:gd name="T32" fmla="*/ 0 w 2652"/>
                <a:gd name="T33" fmla="*/ 56 h 5605"/>
                <a:gd name="T34" fmla="*/ 43 w 2652"/>
                <a:gd name="T35" fmla="*/ 207 h 5605"/>
                <a:gd name="T36" fmla="*/ 119 w 2652"/>
                <a:gd name="T37" fmla="*/ 360 h 5605"/>
                <a:gd name="T38" fmla="*/ 266 w 2652"/>
                <a:gd name="T39" fmla="*/ 616 h 5605"/>
                <a:gd name="T40" fmla="*/ 346 w 2652"/>
                <a:gd name="T41" fmla="*/ 788 h 5605"/>
                <a:gd name="T42" fmla="*/ 523 w 2652"/>
                <a:gd name="T43" fmla="*/ 1227 h 5605"/>
                <a:gd name="T44" fmla="*/ 630 w 2652"/>
                <a:gd name="T45" fmla="*/ 1516 h 5605"/>
                <a:gd name="T46" fmla="*/ 745 w 2652"/>
                <a:gd name="T47" fmla="*/ 1915 h 5605"/>
                <a:gd name="T48" fmla="*/ 861 w 2652"/>
                <a:gd name="T49" fmla="*/ 2423 h 5605"/>
                <a:gd name="T50" fmla="*/ 941 w 2652"/>
                <a:gd name="T51" fmla="*/ 2978 h 5605"/>
                <a:gd name="T52" fmla="*/ 963 w 2652"/>
                <a:gd name="T53" fmla="*/ 3421 h 5605"/>
                <a:gd name="T54" fmla="*/ 1002 w 2652"/>
                <a:gd name="T55" fmla="*/ 4039 h 5605"/>
                <a:gd name="T56" fmla="*/ 1007 w 2652"/>
                <a:gd name="T57" fmla="*/ 4305 h 5605"/>
                <a:gd name="T58" fmla="*/ 999 w 2652"/>
                <a:gd name="T59" fmla="*/ 4471 h 5605"/>
                <a:gd name="T60" fmla="*/ 960 w 2652"/>
                <a:gd name="T61" fmla="*/ 4710 h 5605"/>
                <a:gd name="T62" fmla="*/ 899 w 2652"/>
                <a:gd name="T63" fmla="*/ 4948 h 5605"/>
                <a:gd name="T64" fmla="*/ 855 w 2652"/>
                <a:gd name="T65" fmla="*/ 5159 h 5605"/>
                <a:gd name="T66" fmla="*/ 828 w 2652"/>
                <a:gd name="T67" fmla="*/ 5251 h 5605"/>
                <a:gd name="T68" fmla="*/ 756 w 2652"/>
                <a:gd name="T69" fmla="*/ 5401 h 5605"/>
                <a:gd name="T70" fmla="*/ 670 w 2652"/>
                <a:gd name="T71" fmla="*/ 5573 h 5605"/>
                <a:gd name="T72" fmla="*/ 949 w 2652"/>
                <a:gd name="T73" fmla="*/ 5601 h 5605"/>
                <a:gd name="T74" fmla="*/ 1048 w 2652"/>
                <a:gd name="T75" fmla="*/ 5589 h 5605"/>
                <a:gd name="T76" fmla="*/ 1215 w 2652"/>
                <a:gd name="T77" fmla="*/ 5589 h 5605"/>
                <a:gd name="T78" fmla="*/ 1413 w 2652"/>
                <a:gd name="T79" fmla="*/ 5587 h 5605"/>
                <a:gd name="T80" fmla="*/ 1670 w 2652"/>
                <a:gd name="T81" fmla="*/ 5559 h 5605"/>
                <a:gd name="T82" fmla="*/ 1862 w 2652"/>
                <a:gd name="T83" fmla="*/ 5523 h 5605"/>
                <a:gd name="T84" fmla="*/ 2068 w 2652"/>
                <a:gd name="T85" fmla="*/ 5415 h 5605"/>
                <a:gd name="T86" fmla="*/ 2269 w 2652"/>
                <a:gd name="T87" fmla="*/ 5275 h 5605"/>
                <a:gd name="T88" fmla="*/ 2445 w 2652"/>
                <a:gd name="T89" fmla="*/ 5114 h 5605"/>
                <a:gd name="T90" fmla="*/ 2652 w 2652"/>
                <a:gd name="T91" fmla="*/ 4908 h 5605"/>
                <a:gd name="T92" fmla="*/ 2548 w 2652"/>
                <a:gd name="T93" fmla="*/ 4465 h 5605"/>
                <a:gd name="T94" fmla="*/ 2396 w 2652"/>
                <a:gd name="T95" fmla="*/ 3729 h 5605"/>
                <a:gd name="T96" fmla="*/ 2286 w 2652"/>
                <a:gd name="T97" fmla="*/ 3053 h 5605"/>
                <a:gd name="T98" fmla="*/ 2218 w 2652"/>
                <a:gd name="T99" fmla="*/ 2378 h 5605"/>
                <a:gd name="T100" fmla="*/ 2179 w 2652"/>
                <a:gd name="T101" fmla="*/ 1701 h 5605"/>
                <a:gd name="T102" fmla="*/ 2147 w 2652"/>
                <a:gd name="T103" fmla="*/ 870 h 56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652" h="5605">
                  <a:moveTo>
                    <a:pt x="2147" y="870"/>
                  </a:moveTo>
                  <a:lnTo>
                    <a:pt x="2147" y="870"/>
                  </a:lnTo>
                  <a:lnTo>
                    <a:pt x="2126" y="906"/>
                  </a:lnTo>
                  <a:lnTo>
                    <a:pt x="2126" y="906"/>
                  </a:lnTo>
                  <a:lnTo>
                    <a:pt x="2109" y="935"/>
                  </a:lnTo>
                  <a:lnTo>
                    <a:pt x="2088" y="962"/>
                  </a:lnTo>
                  <a:lnTo>
                    <a:pt x="2066" y="986"/>
                  </a:lnTo>
                  <a:lnTo>
                    <a:pt x="2042" y="1009"/>
                  </a:lnTo>
                  <a:lnTo>
                    <a:pt x="2016" y="1029"/>
                  </a:lnTo>
                  <a:lnTo>
                    <a:pt x="1990" y="1048"/>
                  </a:lnTo>
                  <a:lnTo>
                    <a:pt x="1960" y="1065"/>
                  </a:lnTo>
                  <a:lnTo>
                    <a:pt x="1931" y="1079"/>
                  </a:lnTo>
                  <a:lnTo>
                    <a:pt x="1900" y="1091"/>
                  </a:lnTo>
                  <a:lnTo>
                    <a:pt x="1868" y="1102"/>
                  </a:lnTo>
                  <a:lnTo>
                    <a:pt x="1836" y="1111"/>
                  </a:lnTo>
                  <a:lnTo>
                    <a:pt x="1803" y="1117"/>
                  </a:lnTo>
                  <a:lnTo>
                    <a:pt x="1768" y="1123"/>
                  </a:lnTo>
                  <a:lnTo>
                    <a:pt x="1734" y="1127"/>
                  </a:lnTo>
                  <a:lnTo>
                    <a:pt x="1698" y="1130"/>
                  </a:lnTo>
                  <a:lnTo>
                    <a:pt x="1662" y="1131"/>
                  </a:lnTo>
                  <a:lnTo>
                    <a:pt x="1626" y="1131"/>
                  </a:lnTo>
                  <a:lnTo>
                    <a:pt x="1590" y="1129"/>
                  </a:lnTo>
                  <a:lnTo>
                    <a:pt x="1554" y="1126"/>
                  </a:lnTo>
                  <a:lnTo>
                    <a:pt x="1516" y="1123"/>
                  </a:lnTo>
                  <a:lnTo>
                    <a:pt x="1480" y="1117"/>
                  </a:lnTo>
                  <a:lnTo>
                    <a:pt x="1445" y="1111"/>
                  </a:lnTo>
                  <a:lnTo>
                    <a:pt x="1409" y="1104"/>
                  </a:lnTo>
                  <a:lnTo>
                    <a:pt x="1374" y="1097"/>
                  </a:lnTo>
                  <a:lnTo>
                    <a:pt x="1339" y="1087"/>
                  </a:lnTo>
                  <a:lnTo>
                    <a:pt x="1305" y="1077"/>
                  </a:lnTo>
                  <a:lnTo>
                    <a:pt x="1272" y="1068"/>
                  </a:lnTo>
                  <a:lnTo>
                    <a:pt x="1238" y="1057"/>
                  </a:lnTo>
                  <a:lnTo>
                    <a:pt x="1207" y="1045"/>
                  </a:lnTo>
                  <a:lnTo>
                    <a:pt x="1176" y="1033"/>
                  </a:lnTo>
                  <a:lnTo>
                    <a:pt x="1147" y="1021"/>
                  </a:lnTo>
                  <a:lnTo>
                    <a:pt x="1119" y="1008"/>
                  </a:lnTo>
                  <a:lnTo>
                    <a:pt x="1119" y="1008"/>
                  </a:lnTo>
                  <a:lnTo>
                    <a:pt x="1079" y="989"/>
                  </a:lnTo>
                  <a:lnTo>
                    <a:pt x="1039" y="966"/>
                  </a:lnTo>
                  <a:lnTo>
                    <a:pt x="999" y="943"/>
                  </a:lnTo>
                  <a:lnTo>
                    <a:pt x="959" y="918"/>
                  </a:lnTo>
                  <a:lnTo>
                    <a:pt x="920" y="893"/>
                  </a:lnTo>
                  <a:lnTo>
                    <a:pt x="882" y="865"/>
                  </a:lnTo>
                  <a:lnTo>
                    <a:pt x="844" y="838"/>
                  </a:lnTo>
                  <a:lnTo>
                    <a:pt x="807" y="809"/>
                  </a:lnTo>
                  <a:lnTo>
                    <a:pt x="733" y="750"/>
                  </a:lnTo>
                  <a:lnTo>
                    <a:pt x="662" y="689"/>
                  </a:lnTo>
                  <a:lnTo>
                    <a:pt x="591" y="627"/>
                  </a:lnTo>
                  <a:lnTo>
                    <a:pt x="523" y="568"/>
                  </a:lnTo>
                  <a:lnTo>
                    <a:pt x="523" y="568"/>
                  </a:lnTo>
                  <a:lnTo>
                    <a:pt x="457" y="508"/>
                  </a:lnTo>
                  <a:lnTo>
                    <a:pt x="388" y="446"/>
                  </a:lnTo>
                  <a:lnTo>
                    <a:pt x="353" y="412"/>
                  </a:lnTo>
                  <a:lnTo>
                    <a:pt x="319" y="379"/>
                  </a:lnTo>
                  <a:lnTo>
                    <a:pt x="284" y="346"/>
                  </a:lnTo>
                  <a:lnTo>
                    <a:pt x="251" y="311"/>
                  </a:lnTo>
                  <a:lnTo>
                    <a:pt x="219" y="275"/>
                  </a:lnTo>
                  <a:lnTo>
                    <a:pt x="188" y="239"/>
                  </a:lnTo>
                  <a:lnTo>
                    <a:pt x="159" y="202"/>
                  </a:lnTo>
                  <a:lnTo>
                    <a:pt x="133" y="163"/>
                  </a:lnTo>
                  <a:lnTo>
                    <a:pt x="108" y="123"/>
                  </a:lnTo>
                  <a:lnTo>
                    <a:pt x="87" y="83"/>
                  </a:lnTo>
                  <a:lnTo>
                    <a:pt x="78" y="62"/>
                  </a:lnTo>
                  <a:lnTo>
                    <a:pt x="70" y="41"/>
                  </a:lnTo>
                  <a:lnTo>
                    <a:pt x="61" y="20"/>
                  </a:lnTo>
                  <a:lnTo>
                    <a:pt x="54" y="0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6" y="94"/>
                  </a:lnTo>
                  <a:lnTo>
                    <a:pt x="16" y="131"/>
                  </a:lnTo>
                  <a:lnTo>
                    <a:pt x="28" y="170"/>
                  </a:lnTo>
                  <a:lnTo>
                    <a:pt x="43" y="207"/>
                  </a:lnTo>
                  <a:lnTo>
                    <a:pt x="60" y="246"/>
                  </a:lnTo>
                  <a:lnTo>
                    <a:pt x="78" y="284"/>
                  </a:lnTo>
                  <a:lnTo>
                    <a:pt x="99" y="322"/>
                  </a:lnTo>
                  <a:lnTo>
                    <a:pt x="119" y="360"/>
                  </a:lnTo>
                  <a:lnTo>
                    <a:pt x="162" y="435"/>
                  </a:lnTo>
                  <a:lnTo>
                    <a:pt x="206" y="509"/>
                  </a:lnTo>
                  <a:lnTo>
                    <a:pt x="248" y="581"/>
                  </a:lnTo>
                  <a:lnTo>
                    <a:pt x="266" y="616"/>
                  </a:lnTo>
                  <a:lnTo>
                    <a:pt x="284" y="651"/>
                  </a:lnTo>
                  <a:lnTo>
                    <a:pt x="284" y="651"/>
                  </a:lnTo>
                  <a:lnTo>
                    <a:pt x="316" y="719"/>
                  </a:lnTo>
                  <a:lnTo>
                    <a:pt x="346" y="788"/>
                  </a:lnTo>
                  <a:lnTo>
                    <a:pt x="377" y="860"/>
                  </a:lnTo>
                  <a:lnTo>
                    <a:pt x="407" y="932"/>
                  </a:lnTo>
                  <a:lnTo>
                    <a:pt x="465" y="1079"/>
                  </a:lnTo>
                  <a:lnTo>
                    <a:pt x="523" y="1227"/>
                  </a:lnTo>
                  <a:lnTo>
                    <a:pt x="523" y="1227"/>
                  </a:lnTo>
                  <a:lnTo>
                    <a:pt x="562" y="1323"/>
                  </a:lnTo>
                  <a:lnTo>
                    <a:pt x="597" y="1420"/>
                  </a:lnTo>
                  <a:lnTo>
                    <a:pt x="630" y="1516"/>
                  </a:lnTo>
                  <a:lnTo>
                    <a:pt x="662" y="1615"/>
                  </a:lnTo>
                  <a:lnTo>
                    <a:pt x="691" y="1715"/>
                  </a:lnTo>
                  <a:lnTo>
                    <a:pt x="718" y="1814"/>
                  </a:lnTo>
                  <a:lnTo>
                    <a:pt x="745" y="1915"/>
                  </a:lnTo>
                  <a:lnTo>
                    <a:pt x="769" y="2017"/>
                  </a:lnTo>
                  <a:lnTo>
                    <a:pt x="794" y="2118"/>
                  </a:lnTo>
                  <a:lnTo>
                    <a:pt x="816" y="2219"/>
                  </a:lnTo>
                  <a:lnTo>
                    <a:pt x="861" y="2423"/>
                  </a:lnTo>
                  <a:lnTo>
                    <a:pt x="945" y="2826"/>
                  </a:lnTo>
                  <a:lnTo>
                    <a:pt x="940" y="2889"/>
                  </a:lnTo>
                  <a:lnTo>
                    <a:pt x="940" y="2889"/>
                  </a:lnTo>
                  <a:lnTo>
                    <a:pt x="941" y="2978"/>
                  </a:lnTo>
                  <a:lnTo>
                    <a:pt x="944" y="3067"/>
                  </a:lnTo>
                  <a:lnTo>
                    <a:pt x="948" y="3155"/>
                  </a:lnTo>
                  <a:lnTo>
                    <a:pt x="952" y="3244"/>
                  </a:lnTo>
                  <a:lnTo>
                    <a:pt x="963" y="3421"/>
                  </a:lnTo>
                  <a:lnTo>
                    <a:pt x="976" y="3597"/>
                  </a:lnTo>
                  <a:lnTo>
                    <a:pt x="988" y="3773"/>
                  </a:lnTo>
                  <a:lnTo>
                    <a:pt x="998" y="3951"/>
                  </a:lnTo>
                  <a:lnTo>
                    <a:pt x="1002" y="4039"/>
                  </a:lnTo>
                  <a:lnTo>
                    <a:pt x="1005" y="4128"/>
                  </a:lnTo>
                  <a:lnTo>
                    <a:pt x="1007" y="4217"/>
                  </a:lnTo>
                  <a:lnTo>
                    <a:pt x="1007" y="4305"/>
                  </a:lnTo>
                  <a:lnTo>
                    <a:pt x="1007" y="4305"/>
                  </a:lnTo>
                  <a:lnTo>
                    <a:pt x="1007" y="4348"/>
                  </a:lnTo>
                  <a:lnTo>
                    <a:pt x="1006" y="4390"/>
                  </a:lnTo>
                  <a:lnTo>
                    <a:pt x="1003" y="4431"/>
                  </a:lnTo>
                  <a:lnTo>
                    <a:pt x="999" y="4471"/>
                  </a:lnTo>
                  <a:lnTo>
                    <a:pt x="995" y="4512"/>
                  </a:lnTo>
                  <a:lnTo>
                    <a:pt x="989" y="4552"/>
                  </a:lnTo>
                  <a:lnTo>
                    <a:pt x="977" y="4631"/>
                  </a:lnTo>
                  <a:lnTo>
                    <a:pt x="960" y="4710"/>
                  </a:lnTo>
                  <a:lnTo>
                    <a:pt x="942" y="4787"/>
                  </a:lnTo>
                  <a:lnTo>
                    <a:pt x="922" y="4868"/>
                  </a:lnTo>
                  <a:lnTo>
                    <a:pt x="899" y="4948"/>
                  </a:lnTo>
                  <a:lnTo>
                    <a:pt x="899" y="4948"/>
                  </a:lnTo>
                  <a:lnTo>
                    <a:pt x="891" y="4983"/>
                  </a:lnTo>
                  <a:lnTo>
                    <a:pt x="883" y="5017"/>
                  </a:lnTo>
                  <a:lnTo>
                    <a:pt x="869" y="5088"/>
                  </a:lnTo>
                  <a:lnTo>
                    <a:pt x="855" y="5159"/>
                  </a:lnTo>
                  <a:lnTo>
                    <a:pt x="846" y="5195"/>
                  </a:lnTo>
                  <a:lnTo>
                    <a:pt x="836" y="5229"/>
                  </a:lnTo>
                  <a:lnTo>
                    <a:pt x="836" y="5229"/>
                  </a:lnTo>
                  <a:lnTo>
                    <a:pt x="828" y="5251"/>
                  </a:lnTo>
                  <a:lnTo>
                    <a:pt x="819" y="5274"/>
                  </a:lnTo>
                  <a:lnTo>
                    <a:pt x="800" y="5317"/>
                  </a:lnTo>
                  <a:lnTo>
                    <a:pt x="778" y="5359"/>
                  </a:lnTo>
                  <a:lnTo>
                    <a:pt x="756" y="5401"/>
                  </a:lnTo>
                  <a:lnTo>
                    <a:pt x="732" y="5443"/>
                  </a:lnTo>
                  <a:lnTo>
                    <a:pt x="710" y="5486"/>
                  </a:lnTo>
                  <a:lnTo>
                    <a:pt x="689" y="5528"/>
                  </a:lnTo>
                  <a:lnTo>
                    <a:pt x="670" y="5573"/>
                  </a:lnTo>
                  <a:lnTo>
                    <a:pt x="729" y="5578"/>
                  </a:lnTo>
                  <a:lnTo>
                    <a:pt x="729" y="5578"/>
                  </a:lnTo>
                  <a:lnTo>
                    <a:pt x="911" y="5605"/>
                  </a:lnTo>
                  <a:lnTo>
                    <a:pt x="949" y="5601"/>
                  </a:lnTo>
                  <a:lnTo>
                    <a:pt x="949" y="5601"/>
                  </a:lnTo>
                  <a:lnTo>
                    <a:pt x="981" y="5595"/>
                  </a:lnTo>
                  <a:lnTo>
                    <a:pt x="1014" y="5592"/>
                  </a:lnTo>
                  <a:lnTo>
                    <a:pt x="1048" y="5589"/>
                  </a:lnTo>
                  <a:lnTo>
                    <a:pt x="1081" y="5588"/>
                  </a:lnTo>
                  <a:lnTo>
                    <a:pt x="1147" y="5588"/>
                  </a:lnTo>
                  <a:lnTo>
                    <a:pt x="1215" y="5589"/>
                  </a:lnTo>
                  <a:lnTo>
                    <a:pt x="1215" y="5589"/>
                  </a:lnTo>
                  <a:lnTo>
                    <a:pt x="1265" y="5591"/>
                  </a:lnTo>
                  <a:lnTo>
                    <a:pt x="1314" y="5591"/>
                  </a:lnTo>
                  <a:lnTo>
                    <a:pt x="1364" y="5589"/>
                  </a:lnTo>
                  <a:lnTo>
                    <a:pt x="1413" y="5587"/>
                  </a:lnTo>
                  <a:lnTo>
                    <a:pt x="1413" y="5587"/>
                  </a:lnTo>
                  <a:lnTo>
                    <a:pt x="1498" y="5580"/>
                  </a:lnTo>
                  <a:lnTo>
                    <a:pt x="1584" y="5570"/>
                  </a:lnTo>
                  <a:lnTo>
                    <a:pt x="1670" y="5559"/>
                  </a:lnTo>
                  <a:lnTo>
                    <a:pt x="1756" y="5548"/>
                  </a:lnTo>
                  <a:lnTo>
                    <a:pt x="1812" y="5544"/>
                  </a:lnTo>
                  <a:lnTo>
                    <a:pt x="1812" y="5544"/>
                  </a:lnTo>
                  <a:lnTo>
                    <a:pt x="1862" y="5523"/>
                  </a:lnTo>
                  <a:lnTo>
                    <a:pt x="1913" y="5499"/>
                  </a:lnTo>
                  <a:lnTo>
                    <a:pt x="1965" y="5474"/>
                  </a:lnTo>
                  <a:lnTo>
                    <a:pt x="2017" y="5445"/>
                  </a:lnTo>
                  <a:lnTo>
                    <a:pt x="2068" y="5415"/>
                  </a:lnTo>
                  <a:lnTo>
                    <a:pt x="2120" y="5383"/>
                  </a:lnTo>
                  <a:lnTo>
                    <a:pt x="2171" y="5348"/>
                  </a:lnTo>
                  <a:lnTo>
                    <a:pt x="2221" y="5312"/>
                  </a:lnTo>
                  <a:lnTo>
                    <a:pt x="2269" y="5275"/>
                  </a:lnTo>
                  <a:lnTo>
                    <a:pt x="2316" y="5236"/>
                  </a:lnTo>
                  <a:lnTo>
                    <a:pt x="2360" y="5197"/>
                  </a:lnTo>
                  <a:lnTo>
                    <a:pt x="2405" y="5156"/>
                  </a:lnTo>
                  <a:lnTo>
                    <a:pt x="2445" y="5114"/>
                  </a:lnTo>
                  <a:lnTo>
                    <a:pt x="2483" y="5071"/>
                  </a:lnTo>
                  <a:lnTo>
                    <a:pt x="2518" y="5028"/>
                  </a:lnTo>
                  <a:lnTo>
                    <a:pt x="2551" y="4985"/>
                  </a:lnTo>
                  <a:lnTo>
                    <a:pt x="2652" y="4908"/>
                  </a:lnTo>
                  <a:lnTo>
                    <a:pt x="2652" y="4908"/>
                  </a:lnTo>
                  <a:lnTo>
                    <a:pt x="2616" y="4761"/>
                  </a:lnTo>
                  <a:lnTo>
                    <a:pt x="2582" y="4613"/>
                  </a:lnTo>
                  <a:lnTo>
                    <a:pt x="2548" y="4465"/>
                  </a:lnTo>
                  <a:lnTo>
                    <a:pt x="2517" y="4316"/>
                  </a:lnTo>
                  <a:lnTo>
                    <a:pt x="2456" y="4021"/>
                  </a:lnTo>
                  <a:lnTo>
                    <a:pt x="2396" y="3729"/>
                  </a:lnTo>
                  <a:lnTo>
                    <a:pt x="2396" y="3729"/>
                  </a:lnTo>
                  <a:lnTo>
                    <a:pt x="2364" y="3560"/>
                  </a:lnTo>
                  <a:lnTo>
                    <a:pt x="2335" y="3391"/>
                  </a:lnTo>
                  <a:lnTo>
                    <a:pt x="2309" y="3222"/>
                  </a:lnTo>
                  <a:lnTo>
                    <a:pt x="2286" y="3053"/>
                  </a:lnTo>
                  <a:lnTo>
                    <a:pt x="2266" y="2884"/>
                  </a:lnTo>
                  <a:lnTo>
                    <a:pt x="2248" y="2716"/>
                  </a:lnTo>
                  <a:lnTo>
                    <a:pt x="2232" y="2547"/>
                  </a:lnTo>
                  <a:lnTo>
                    <a:pt x="2218" y="2378"/>
                  </a:lnTo>
                  <a:lnTo>
                    <a:pt x="2205" y="2209"/>
                  </a:lnTo>
                  <a:lnTo>
                    <a:pt x="2196" y="2040"/>
                  </a:lnTo>
                  <a:lnTo>
                    <a:pt x="2186" y="1870"/>
                  </a:lnTo>
                  <a:lnTo>
                    <a:pt x="2179" y="1701"/>
                  </a:lnTo>
                  <a:lnTo>
                    <a:pt x="2172" y="1532"/>
                  </a:lnTo>
                  <a:lnTo>
                    <a:pt x="2167" y="1361"/>
                  </a:lnTo>
                  <a:lnTo>
                    <a:pt x="2156" y="1021"/>
                  </a:lnTo>
                  <a:lnTo>
                    <a:pt x="2147" y="87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1" name="Freeform 18">
              <a:extLst>
                <a:ext uri="{FF2B5EF4-FFF2-40B4-BE49-F238E27FC236}">
                  <a16:creationId xmlns:a16="http://schemas.microsoft.com/office/drawing/2014/main" id="{88498975-F735-EB9F-374F-BBCBB0F29908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7" y="1138"/>
              <a:ext cx="884" cy="1868"/>
            </a:xfrm>
            <a:custGeom>
              <a:avLst/>
              <a:gdLst>
                <a:gd name="T0" fmla="*/ 2126 w 2652"/>
                <a:gd name="T1" fmla="*/ 906 h 5605"/>
                <a:gd name="T2" fmla="*/ 2042 w 2652"/>
                <a:gd name="T3" fmla="*/ 1009 h 5605"/>
                <a:gd name="T4" fmla="*/ 1931 w 2652"/>
                <a:gd name="T5" fmla="*/ 1079 h 5605"/>
                <a:gd name="T6" fmla="*/ 1803 w 2652"/>
                <a:gd name="T7" fmla="*/ 1117 h 5605"/>
                <a:gd name="T8" fmla="*/ 1662 w 2652"/>
                <a:gd name="T9" fmla="*/ 1131 h 5605"/>
                <a:gd name="T10" fmla="*/ 1516 w 2652"/>
                <a:gd name="T11" fmla="*/ 1123 h 5605"/>
                <a:gd name="T12" fmla="*/ 1374 w 2652"/>
                <a:gd name="T13" fmla="*/ 1097 h 5605"/>
                <a:gd name="T14" fmla="*/ 1238 w 2652"/>
                <a:gd name="T15" fmla="*/ 1057 h 5605"/>
                <a:gd name="T16" fmla="*/ 1119 w 2652"/>
                <a:gd name="T17" fmla="*/ 1008 h 5605"/>
                <a:gd name="T18" fmla="*/ 999 w 2652"/>
                <a:gd name="T19" fmla="*/ 943 h 5605"/>
                <a:gd name="T20" fmla="*/ 844 w 2652"/>
                <a:gd name="T21" fmla="*/ 838 h 5605"/>
                <a:gd name="T22" fmla="*/ 591 w 2652"/>
                <a:gd name="T23" fmla="*/ 627 h 5605"/>
                <a:gd name="T24" fmla="*/ 388 w 2652"/>
                <a:gd name="T25" fmla="*/ 446 h 5605"/>
                <a:gd name="T26" fmla="*/ 251 w 2652"/>
                <a:gd name="T27" fmla="*/ 311 h 5605"/>
                <a:gd name="T28" fmla="*/ 133 w 2652"/>
                <a:gd name="T29" fmla="*/ 163 h 5605"/>
                <a:gd name="T30" fmla="*/ 70 w 2652"/>
                <a:gd name="T31" fmla="*/ 41 h 5605"/>
                <a:gd name="T32" fmla="*/ 0 w 2652"/>
                <a:gd name="T33" fmla="*/ 56 h 5605"/>
                <a:gd name="T34" fmla="*/ 43 w 2652"/>
                <a:gd name="T35" fmla="*/ 207 h 5605"/>
                <a:gd name="T36" fmla="*/ 119 w 2652"/>
                <a:gd name="T37" fmla="*/ 360 h 5605"/>
                <a:gd name="T38" fmla="*/ 266 w 2652"/>
                <a:gd name="T39" fmla="*/ 616 h 5605"/>
                <a:gd name="T40" fmla="*/ 346 w 2652"/>
                <a:gd name="T41" fmla="*/ 788 h 5605"/>
                <a:gd name="T42" fmla="*/ 523 w 2652"/>
                <a:gd name="T43" fmla="*/ 1227 h 5605"/>
                <a:gd name="T44" fmla="*/ 630 w 2652"/>
                <a:gd name="T45" fmla="*/ 1516 h 5605"/>
                <a:gd name="T46" fmla="*/ 745 w 2652"/>
                <a:gd name="T47" fmla="*/ 1915 h 5605"/>
                <a:gd name="T48" fmla="*/ 861 w 2652"/>
                <a:gd name="T49" fmla="*/ 2423 h 5605"/>
                <a:gd name="T50" fmla="*/ 941 w 2652"/>
                <a:gd name="T51" fmla="*/ 2978 h 5605"/>
                <a:gd name="T52" fmla="*/ 963 w 2652"/>
                <a:gd name="T53" fmla="*/ 3421 h 5605"/>
                <a:gd name="T54" fmla="*/ 1002 w 2652"/>
                <a:gd name="T55" fmla="*/ 4039 h 5605"/>
                <a:gd name="T56" fmla="*/ 1007 w 2652"/>
                <a:gd name="T57" fmla="*/ 4305 h 5605"/>
                <a:gd name="T58" fmla="*/ 999 w 2652"/>
                <a:gd name="T59" fmla="*/ 4471 h 5605"/>
                <a:gd name="T60" fmla="*/ 960 w 2652"/>
                <a:gd name="T61" fmla="*/ 4710 h 5605"/>
                <a:gd name="T62" fmla="*/ 899 w 2652"/>
                <a:gd name="T63" fmla="*/ 4948 h 5605"/>
                <a:gd name="T64" fmla="*/ 855 w 2652"/>
                <a:gd name="T65" fmla="*/ 5159 h 5605"/>
                <a:gd name="T66" fmla="*/ 828 w 2652"/>
                <a:gd name="T67" fmla="*/ 5251 h 5605"/>
                <a:gd name="T68" fmla="*/ 756 w 2652"/>
                <a:gd name="T69" fmla="*/ 5401 h 5605"/>
                <a:gd name="T70" fmla="*/ 670 w 2652"/>
                <a:gd name="T71" fmla="*/ 5573 h 5605"/>
                <a:gd name="T72" fmla="*/ 949 w 2652"/>
                <a:gd name="T73" fmla="*/ 5601 h 5605"/>
                <a:gd name="T74" fmla="*/ 1048 w 2652"/>
                <a:gd name="T75" fmla="*/ 5589 h 5605"/>
                <a:gd name="T76" fmla="*/ 1215 w 2652"/>
                <a:gd name="T77" fmla="*/ 5589 h 5605"/>
                <a:gd name="T78" fmla="*/ 1413 w 2652"/>
                <a:gd name="T79" fmla="*/ 5587 h 5605"/>
                <a:gd name="T80" fmla="*/ 1670 w 2652"/>
                <a:gd name="T81" fmla="*/ 5559 h 5605"/>
                <a:gd name="T82" fmla="*/ 1862 w 2652"/>
                <a:gd name="T83" fmla="*/ 5523 h 5605"/>
                <a:gd name="T84" fmla="*/ 2068 w 2652"/>
                <a:gd name="T85" fmla="*/ 5415 h 5605"/>
                <a:gd name="T86" fmla="*/ 2269 w 2652"/>
                <a:gd name="T87" fmla="*/ 5275 h 5605"/>
                <a:gd name="T88" fmla="*/ 2445 w 2652"/>
                <a:gd name="T89" fmla="*/ 5114 h 5605"/>
                <a:gd name="T90" fmla="*/ 2652 w 2652"/>
                <a:gd name="T91" fmla="*/ 4908 h 5605"/>
                <a:gd name="T92" fmla="*/ 2548 w 2652"/>
                <a:gd name="T93" fmla="*/ 4465 h 5605"/>
                <a:gd name="T94" fmla="*/ 2396 w 2652"/>
                <a:gd name="T95" fmla="*/ 3729 h 5605"/>
                <a:gd name="T96" fmla="*/ 2286 w 2652"/>
                <a:gd name="T97" fmla="*/ 3053 h 5605"/>
                <a:gd name="T98" fmla="*/ 2218 w 2652"/>
                <a:gd name="T99" fmla="*/ 2378 h 5605"/>
                <a:gd name="T100" fmla="*/ 2179 w 2652"/>
                <a:gd name="T101" fmla="*/ 1701 h 5605"/>
                <a:gd name="T102" fmla="*/ 2147 w 2652"/>
                <a:gd name="T103" fmla="*/ 870 h 56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652" h="5605">
                  <a:moveTo>
                    <a:pt x="2147" y="870"/>
                  </a:moveTo>
                  <a:lnTo>
                    <a:pt x="2147" y="870"/>
                  </a:lnTo>
                  <a:lnTo>
                    <a:pt x="2126" y="906"/>
                  </a:lnTo>
                  <a:lnTo>
                    <a:pt x="2126" y="906"/>
                  </a:lnTo>
                  <a:lnTo>
                    <a:pt x="2109" y="935"/>
                  </a:lnTo>
                  <a:lnTo>
                    <a:pt x="2088" y="962"/>
                  </a:lnTo>
                  <a:lnTo>
                    <a:pt x="2066" y="986"/>
                  </a:lnTo>
                  <a:lnTo>
                    <a:pt x="2042" y="1009"/>
                  </a:lnTo>
                  <a:lnTo>
                    <a:pt x="2016" y="1029"/>
                  </a:lnTo>
                  <a:lnTo>
                    <a:pt x="1990" y="1048"/>
                  </a:lnTo>
                  <a:lnTo>
                    <a:pt x="1960" y="1065"/>
                  </a:lnTo>
                  <a:lnTo>
                    <a:pt x="1931" y="1079"/>
                  </a:lnTo>
                  <a:lnTo>
                    <a:pt x="1900" y="1091"/>
                  </a:lnTo>
                  <a:lnTo>
                    <a:pt x="1868" y="1102"/>
                  </a:lnTo>
                  <a:lnTo>
                    <a:pt x="1836" y="1111"/>
                  </a:lnTo>
                  <a:lnTo>
                    <a:pt x="1803" y="1117"/>
                  </a:lnTo>
                  <a:lnTo>
                    <a:pt x="1768" y="1123"/>
                  </a:lnTo>
                  <a:lnTo>
                    <a:pt x="1734" y="1127"/>
                  </a:lnTo>
                  <a:lnTo>
                    <a:pt x="1698" y="1130"/>
                  </a:lnTo>
                  <a:lnTo>
                    <a:pt x="1662" y="1131"/>
                  </a:lnTo>
                  <a:lnTo>
                    <a:pt x="1626" y="1131"/>
                  </a:lnTo>
                  <a:lnTo>
                    <a:pt x="1590" y="1129"/>
                  </a:lnTo>
                  <a:lnTo>
                    <a:pt x="1554" y="1126"/>
                  </a:lnTo>
                  <a:lnTo>
                    <a:pt x="1516" y="1123"/>
                  </a:lnTo>
                  <a:lnTo>
                    <a:pt x="1480" y="1117"/>
                  </a:lnTo>
                  <a:lnTo>
                    <a:pt x="1445" y="1111"/>
                  </a:lnTo>
                  <a:lnTo>
                    <a:pt x="1409" y="1104"/>
                  </a:lnTo>
                  <a:lnTo>
                    <a:pt x="1374" y="1097"/>
                  </a:lnTo>
                  <a:lnTo>
                    <a:pt x="1339" y="1087"/>
                  </a:lnTo>
                  <a:lnTo>
                    <a:pt x="1305" y="1077"/>
                  </a:lnTo>
                  <a:lnTo>
                    <a:pt x="1272" y="1068"/>
                  </a:lnTo>
                  <a:lnTo>
                    <a:pt x="1238" y="1057"/>
                  </a:lnTo>
                  <a:lnTo>
                    <a:pt x="1207" y="1045"/>
                  </a:lnTo>
                  <a:lnTo>
                    <a:pt x="1176" y="1033"/>
                  </a:lnTo>
                  <a:lnTo>
                    <a:pt x="1147" y="1021"/>
                  </a:lnTo>
                  <a:lnTo>
                    <a:pt x="1119" y="1008"/>
                  </a:lnTo>
                  <a:lnTo>
                    <a:pt x="1119" y="1008"/>
                  </a:lnTo>
                  <a:lnTo>
                    <a:pt x="1079" y="989"/>
                  </a:lnTo>
                  <a:lnTo>
                    <a:pt x="1039" y="966"/>
                  </a:lnTo>
                  <a:lnTo>
                    <a:pt x="999" y="943"/>
                  </a:lnTo>
                  <a:lnTo>
                    <a:pt x="959" y="918"/>
                  </a:lnTo>
                  <a:lnTo>
                    <a:pt x="920" y="893"/>
                  </a:lnTo>
                  <a:lnTo>
                    <a:pt x="882" y="865"/>
                  </a:lnTo>
                  <a:lnTo>
                    <a:pt x="844" y="838"/>
                  </a:lnTo>
                  <a:lnTo>
                    <a:pt x="807" y="809"/>
                  </a:lnTo>
                  <a:lnTo>
                    <a:pt x="733" y="750"/>
                  </a:lnTo>
                  <a:lnTo>
                    <a:pt x="662" y="689"/>
                  </a:lnTo>
                  <a:lnTo>
                    <a:pt x="591" y="627"/>
                  </a:lnTo>
                  <a:lnTo>
                    <a:pt x="523" y="568"/>
                  </a:lnTo>
                  <a:lnTo>
                    <a:pt x="523" y="568"/>
                  </a:lnTo>
                  <a:lnTo>
                    <a:pt x="457" y="508"/>
                  </a:lnTo>
                  <a:lnTo>
                    <a:pt x="388" y="446"/>
                  </a:lnTo>
                  <a:lnTo>
                    <a:pt x="353" y="412"/>
                  </a:lnTo>
                  <a:lnTo>
                    <a:pt x="319" y="379"/>
                  </a:lnTo>
                  <a:lnTo>
                    <a:pt x="284" y="346"/>
                  </a:lnTo>
                  <a:lnTo>
                    <a:pt x="251" y="311"/>
                  </a:lnTo>
                  <a:lnTo>
                    <a:pt x="219" y="275"/>
                  </a:lnTo>
                  <a:lnTo>
                    <a:pt x="188" y="239"/>
                  </a:lnTo>
                  <a:lnTo>
                    <a:pt x="159" y="202"/>
                  </a:lnTo>
                  <a:lnTo>
                    <a:pt x="133" y="163"/>
                  </a:lnTo>
                  <a:lnTo>
                    <a:pt x="108" y="123"/>
                  </a:lnTo>
                  <a:lnTo>
                    <a:pt x="87" y="83"/>
                  </a:lnTo>
                  <a:lnTo>
                    <a:pt x="78" y="62"/>
                  </a:lnTo>
                  <a:lnTo>
                    <a:pt x="70" y="41"/>
                  </a:lnTo>
                  <a:lnTo>
                    <a:pt x="61" y="20"/>
                  </a:lnTo>
                  <a:lnTo>
                    <a:pt x="54" y="0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6" y="94"/>
                  </a:lnTo>
                  <a:lnTo>
                    <a:pt x="16" y="131"/>
                  </a:lnTo>
                  <a:lnTo>
                    <a:pt x="28" y="170"/>
                  </a:lnTo>
                  <a:lnTo>
                    <a:pt x="43" y="207"/>
                  </a:lnTo>
                  <a:lnTo>
                    <a:pt x="60" y="246"/>
                  </a:lnTo>
                  <a:lnTo>
                    <a:pt x="78" y="284"/>
                  </a:lnTo>
                  <a:lnTo>
                    <a:pt x="99" y="322"/>
                  </a:lnTo>
                  <a:lnTo>
                    <a:pt x="119" y="360"/>
                  </a:lnTo>
                  <a:lnTo>
                    <a:pt x="162" y="435"/>
                  </a:lnTo>
                  <a:lnTo>
                    <a:pt x="206" y="509"/>
                  </a:lnTo>
                  <a:lnTo>
                    <a:pt x="248" y="581"/>
                  </a:lnTo>
                  <a:lnTo>
                    <a:pt x="266" y="616"/>
                  </a:lnTo>
                  <a:lnTo>
                    <a:pt x="284" y="651"/>
                  </a:lnTo>
                  <a:lnTo>
                    <a:pt x="284" y="651"/>
                  </a:lnTo>
                  <a:lnTo>
                    <a:pt x="316" y="719"/>
                  </a:lnTo>
                  <a:lnTo>
                    <a:pt x="346" y="788"/>
                  </a:lnTo>
                  <a:lnTo>
                    <a:pt x="377" y="860"/>
                  </a:lnTo>
                  <a:lnTo>
                    <a:pt x="407" y="932"/>
                  </a:lnTo>
                  <a:lnTo>
                    <a:pt x="465" y="1079"/>
                  </a:lnTo>
                  <a:lnTo>
                    <a:pt x="523" y="1227"/>
                  </a:lnTo>
                  <a:lnTo>
                    <a:pt x="523" y="1227"/>
                  </a:lnTo>
                  <a:lnTo>
                    <a:pt x="562" y="1323"/>
                  </a:lnTo>
                  <a:lnTo>
                    <a:pt x="597" y="1420"/>
                  </a:lnTo>
                  <a:lnTo>
                    <a:pt x="630" y="1516"/>
                  </a:lnTo>
                  <a:lnTo>
                    <a:pt x="662" y="1615"/>
                  </a:lnTo>
                  <a:lnTo>
                    <a:pt x="691" y="1715"/>
                  </a:lnTo>
                  <a:lnTo>
                    <a:pt x="718" y="1814"/>
                  </a:lnTo>
                  <a:lnTo>
                    <a:pt x="745" y="1915"/>
                  </a:lnTo>
                  <a:lnTo>
                    <a:pt x="769" y="2017"/>
                  </a:lnTo>
                  <a:lnTo>
                    <a:pt x="794" y="2118"/>
                  </a:lnTo>
                  <a:lnTo>
                    <a:pt x="816" y="2219"/>
                  </a:lnTo>
                  <a:lnTo>
                    <a:pt x="861" y="2423"/>
                  </a:lnTo>
                  <a:lnTo>
                    <a:pt x="945" y="2826"/>
                  </a:lnTo>
                  <a:lnTo>
                    <a:pt x="940" y="2889"/>
                  </a:lnTo>
                  <a:lnTo>
                    <a:pt x="940" y="2889"/>
                  </a:lnTo>
                  <a:lnTo>
                    <a:pt x="941" y="2978"/>
                  </a:lnTo>
                  <a:lnTo>
                    <a:pt x="944" y="3067"/>
                  </a:lnTo>
                  <a:lnTo>
                    <a:pt x="948" y="3155"/>
                  </a:lnTo>
                  <a:lnTo>
                    <a:pt x="952" y="3244"/>
                  </a:lnTo>
                  <a:lnTo>
                    <a:pt x="963" y="3421"/>
                  </a:lnTo>
                  <a:lnTo>
                    <a:pt x="976" y="3597"/>
                  </a:lnTo>
                  <a:lnTo>
                    <a:pt x="988" y="3773"/>
                  </a:lnTo>
                  <a:lnTo>
                    <a:pt x="998" y="3951"/>
                  </a:lnTo>
                  <a:lnTo>
                    <a:pt x="1002" y="4039"/>
                  </a:lnTo>
                  <a:lnTo>
                    <a:pt x="1005" y="4128"/>
                  </a:lnTo>
                  <a:lnTo>
                    <a:pt x="1007" y="4217"/>
                  </a:lnTo>
                  <a:lnTo>
                    <a:pt x="1007" y="4305"/>
                  </a:lnTo>
                  <a:lnTo>
                    <a:pt x="1007" y="4305"/>
                  </a:lnTo>
                  <a:lnTo>
                    <a:pt x="1007" y="4348"/>
                  </a:lnTo>
                  <a:lnTo>
                    <a:pt x="1006" y="4390"/>
                  </a:lnTo>
                  <a:lnTo>
                    <a:pt x="1003" y="4431"/>
                  </a:lnTo>
                  <a:lnTo>
                    <a:pt x="999" y="4471"/>
                  </a:lnTo>
                  <a:lnTo>
                    <a:pt x="995" y="4512"/>
                  </a:lnTo>
                  <a:lnTo>
                    <a:pt x="989" y="4552"/>
                  </a:lnTo>
                  <a:lnTo>
                    <a:pt x="977" y="4631"/>
                  </a:lnTo>
                  <a:lnTo>
                    <a:pt x="960" y="4710"/>
                  </a:lnTo>
                  <a:lnTo>
                    <a:pt x="942" y="4787"/>
                  </a:lnTo>
                  <a:lnTo>
                    <a:pt x="922" y="4868"/>
                  </a:lnTo>
                  <a:lnTo>
                    <a:pt x="899" y="4948"/>
                  </a:lnTo>
                  <a:lnTo>
                    <a:pt x="899" y="4948"/>
                  </a:lnTo>
                  <a:lnTo>
                    <a:pt x="891" y="4983"/>
                  </a:lnTo>
                  <a:lnTo>
                    <a:pt x="883" y="5017"/>
                  </a:lnTo>
                  <a:lnTo>
                    <a:pt x="869" y="5088"/>
                  </a:lnTo>
                  <a:lnTo>
                    <a:pt x="855" y="5159"/>
                  </a:lnTo>
                  <a:lnTo>
                    <a:pt x="846" y="5195"/>
                  </a:lnTo>
                  <a:lnTo>
                    <a:pt x="836" y="5229"/>
                  </a:lnTo>
                  <a:lnTo>
                    <a:pt x="836" y="5229"/>
                  </a:lnTo>
                  <a:lnTo>
                    <a:pt x="828" y="5251"/>
                  </a:lnTo>
                  <a:lnTo>
                    <a:pt x="819" y="5274"/>
                  </a:lnTo>
                  <a:lnTo>
                    <a:pt x="800" y="5317"/>
                  </a:lnTo>
                  <a:lnTo>
                    <a:pt x="778" y="5359"/>
                  </a:lnTo>
                  <a:lnTo>
                    <a:pt x="756" y="5401"/>
                  </a:lnTo>
                  <a:lnTo>
                    <a:pt x="732" y="5443"/>
                  </a:lnTo>
                  <a:lnTo>
                    <a:pt x="710" y="5486"/>
                  </a:lnTo>
                  <a:lnTo>
                    <a:pt x="689" y="5528"/>
                  </a:lnTo>
                  <a:lnTo>
                    <a:pt x="670" y="5573"/>
                  </a:lnTo>
                  <a:lnTo>
                    <a:pt x="729" y="5578"/>
                  </a:lnTo>
                  <a:lnTo>
                    <a:pt x="729" y="5578"/>
                  </a:lnTo>
                  <a:lnTo>
                    <a:pt x="911" y="5605"/>
                  </a:lnTo>
                  <a:lnTo>
                    <a:pt x="949" y="5601"/>
                  </a:lnTo>
                  <a:lnTo>
                    <a:pt x="949" y="5601"/>
                  </a:lnTo>
                  <a:lnTo>
                    <a:pt x="981" y="5595"/>
                  </a:lnTo>
                  <a:lnTo>
                    <a:pt x="1014" y="5592"/>
                  </a:lnTo>
                  <a:lnTo>
                    <a:pt x="1048" y="5589"/>
                  </a:lnTo>
                  <a:lnTo>
                    <a:pt x="1081" y="5588"/>
                  </a:lnTo>
                  <a:lnTo>
                    <a:pt x="1147" y="5588"/>
                  </a:lnTo>
                  <a:lnTo>
                    <a:pt x="1215" y="5589"/>
                  </a:lnTo>
                  <a:lnTo>
                    <a:pt x="1215" y="5589"/>
                  </a:lnTo>
                  <a:lnTo>
                    <a:pt x="1265" y="5591"/>
                  </a:lnTo>
                  <a:lnTo>
                    <a:pt x="1314" y="5591"/>
                  </a:lnTo>
                  <a:lnTo>
                    <a:pt x="1364" y="5589"/>
                  </a:lnTo>
                  <a:lnTo>
                    <a:pt x="1413" y="5587"/>
                  </a:lnTo>
                  <a:lnTo>
                    <a:pt x="1413" y="5587"/>
                  </a:lnTo>
                  <a:lnTo>
                    <a:pt x="1498" y="5580"/>
                  </a:lnTo>
                  <a:lnTo>
                    <a:pt x="1584" y="5570"/>
                  </a:lnTo>
                  <a:lnTo>
                    <a:pt x="1670" y="5559"/>
                  </a:lnTo>
                  <a:lnTo>
                    <a:pt x="1756" y="5548"/>
                  </a:lnTo>
                  <a:lnTo>
                    <a:pt x="1812" y="5544"/>
                  </a:lnTo>
                  <a:lnTo>
                    <a:pt x="1812" y="5544"/>
                  </a:lnTo>
                  <a:lnTo>
                    <a:pt x="1862" y="5523"/>
                  </a:lnTo>
                  <a:lnTo>
                    <a:pt x="1913" y="5499"/>
                  </a:lnTo>
                  <a:lnTo>
                    <a:pt x="1965" y="5474"/>
                  </a:lnTo>
                  <a:lnTo>
                    <a:pt x="2017" y="5445"/>
                  </a:lnTo>
                  <a:lnTo>
                    <a:pt x="2068" y="5415"/>
                  </a:lnTo>
                  <a:lnTo>
                    <a:pt x="2120" y="5383"/>
                  </a:lnTo>
                  <a:lnTo>
                    <a:pt x="2171" y="5348"/>
                  </a:lnTo>
                  <a:lnTo>
                    <a:pt x="2221" y="5312"/>
                  </a:lnTo>
                  <a:lnTo>
                    <a:pt x="2269" y="5275"/>
                  </a:lnTo>
                  <a:lnTo>
                    <a:pt x="2316" y="5236"/>
                  </a:lnTo>
                  <a:lnTo>
                    <a:pt x="2360" y="5197"/>
                  </a:lnTo>
                  <a:lnTo>
                    <a:pt x="2405" y="5156"/>
                  </a:lnTo>
                  <a:lnTo>
                    <a:pt x="2445" y="5114"/>
                  </a:lnTo>
                  <a:lnTo>
                    <a:pt x="2483" y="5071"/>
                  </a:lnTo>
                  <a:lnTo>
                    <a:pt x="2518" y="5028"/>
                  </a:lnTo>
                  <a:lnTo>
                    <a:pt x="2551" y="4985"/>
                  </a:lnTo>
                  <a:lnTo>
                    <a:pt x="2652" y="4908"/>
                  </a:lnTo>
                  <a:lnTo>
                    <a:pt x="2652" y="4908"/>
                  </a:lnTo>
                  <a:lnTo>
                    <a:pt x="2616" y="4761"/>
                  </a:lnTo>
                  <a:lnTo>
                    <a:pt x="2582" y="4613"/>
                  </a:lnTo>
                  <a:lnTo>
                    <a:pt x="2548" y="4465"/>
                  </a:lnTo>
                  <a:lnTo>
                    <a:pt x="2517" y="4316"/>
                  </a:lnTo>
                  <a:lnTo>
                    <a:pt x="2456" y="4021"/>
                  </a:lnTo>
                  <a:lnTo>
                    <a:pt x="2396" y="3729"/>
                  </a:lnTo>
                  <a:lnTo>
                    <a:pt x="2396" y="3729"/>
                  </a:lnTo>
                  <a:lnTo>
                    <a:pt x="2364" y="3560"/>
                  </a:lnTo>
                  <a:lnTo>
                    <a:pt x="2335" y="3391"/>
                  </a:lnTo>
                  <a:lnTo>
                    <a:pt x="2309" y="3222"/>
                  </a:lnTo>
                  <a:lnTo>
                    <a:pt x="2286" y="3053"/>
                  </a:lnTo>
                  <a:lnTo>
                    <a:pt x="2266" y="2884"/>
                  </a:lnTo>
                  <a:lnTo>
                    <a:pt x="2248" y="2716"/>
                  </a:lnTo>
                  <a:lnTo>
                    <a:pt x="2232" y="2547"/>
                  </a:lnTo>
                  <a:lnTo>
                    <a:pt x="2218" y="2378"/>
                  </a:lnTo>
                  <a:lnTo>
                    <a:pt x="2205" y="2209"/>
                  </a:lnTo>
                  <a:lnTo>
                    <a:pt x="2196" y="2040"/>
                  </a:lnTo>
                  <a:lnTo>
                    <a:pt x="2186" y="1870"/>
                  </a:lnTo>
                  <a:lnTo>
                    <a:pt x="2179" y="1701"/>
                  </a:lnTo>
                  <a:lnTo>
                    <a:pt x="2172" y="1532"/>
                  </a:lnTo>
                  <a:lnTo>
                    <a:pt x="2167" y="1361"/>
                  </a:lnTo>
                  <a:lnTo>
                    <a:pt x="2156" y="1021"/>
                  </a:lnTo>
                  <a:lnTo>
                    <a:pt x="2147" y="87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2" name="Freeform 19">
              <a:extLst>
                <a:ext uri="{FF2B5EF4-FFF2-40B4-BE49-F238E27FC236}">
                  <a16:creationId xmlns:a16="http://schemas.microsoft.com/office/drawing/2014/main" id="{17DF970F-1E33-CD49-D6AB-2F234878972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6" y="2765"/>
              <a:ext cx="717" cy="351"/>
            </a:xfrm>
            <a:custGeom>
              <a:avLst/>
              <a:gdLst>
                <a:gd name="T0" fmla="*/ 1975 w 2152"/>
                <a:gd name="T1" fmla="*/ 95 h 1052"/>
                <a:gd name="T2" fmla="*/ 1907 w 2152"/>
                <a:gd name="T3" fmla="*/ 181 h 1052"/>
                <a:gd name="T4" fmla="*/ 1827 w 2152"/>
                <a:gd name="T5" fmla="*/ 265 h 1052"/>
                <a:gd name="T6" fmla="*/ 1740 w 2152"/>
                <a:gd name="T7" fmla="*/ 346 h 1052"/>
                <a:gd name="T8" fmla="*/ 1644 w 2152"/>
                <a:gd name="T9" fmla="*/ 422 h 1052"/>
                <a:gd name="T10" fmla="*/ 1543 w 2152"/>
                <a:gd name="T11" fmla="*/ 493 h 1052"/>
                <a:gd name="T12" fmla="*/ 1441 w 2152"/>
                <a:gd name="T13" fmla="*/ 555 h 1052"/>
                <a:gd name="T14" fmla="*/ 1337 w 2152"/>
                <a:gd name="T15" fmla="*/ 609 h 1052"/>
                <a:gd name="T16" fmla="*/ 1236 w 2152"/>
                <a:gd name="T17" fmla="*/ 653 h 1052"/>
                <a:gd name="T18" fmla="*/ 1173 w 2152"/>
                <a:gd name="T19" fmla="*/ 664 h 1052"/>
                <a:gd name="T20" fmla="*/ 1073 w 2152"/>
                <a:gd name="T21" fmla="*/ 684 h 1052"/>
                <a:gd name="T22" fmla="*/ 975 w 2152"/>
                <a:gd name="T23" fmla="*/ 696 h 1052"/>
                <a:gd name="T24" fmla="*/ 875 w 2152"/>
                <a:gd name="T25" fmla="*/ 705 h 1052"/>
                <a:gd name="T26" fmla="*/ 677 w 2152"/>
                <a:gd name="T27" fmla="*/ 712 h 1052"/>
                <a:gd name="T28" fmla="*/ 374 w 2152"/>
                <a:gd name="T29" fmla="*/ 712 h 1052"/>
                <a:gd name="T30" fmla="*/ 334 w 2152"/>
                <a:gd name="T31" fmla="*/ 714 h 1052"/>
                <a:gd name="T32" fmla="*/ 125 w 2152"/>
                <a:gd name="T33" fmla="*/ 677 h 1052"/>
                <a:gd name="T34" fmla="*/ 87 w 2152"/>
                <a:gd name="T35" fmla="*/ 770 h 1052"/>
                <a:gd name="T36" fmla="*/ 51 w 2152"/>
                <a:gd name="T37" fmla="*/ 852 h 1052"/>
                <a:gd name="T38" fmla="*/ 51 w 2152"/>
                <a:gd name="T39" fmla="*/ 989 h 1052"/>
                <a:gd name="T40" fmla="*/ 83 w 2152"/>
                <a:gd name="T41" fmla="*/ 997 h 1052"/>
                <a:gd name="T42" fmla="*/ 183 w 2152"/>
                <a:gd name="T43" fmla="*/ 1032 h 1052"/>
                <a:gd name="T44" fmla="*/ 235 w 2152"/>
                <a:gd name="T45" fmla="*/ 1047 h 1052"/>
                <a:gd name="T46" fmla="*/ 268 w 2152"/>
                <a:gd name="T47" fmla="*/ 1051 h 1052"/>
                <a:gd name="T48" fmla="*/ 301 w 2152"/>
                <a:gd name="T49" fmla="*/ 1051 h 1052"/>
                <a:gd name="T50" fmla="*/ 351 w 2152"/>
                <a:gd name="T51" fmla="*/ 1052 h 1052"/>
                <a:gd name="T52" fmla="*/ 462 w 2152"/>
                <a:gd name="T53" fmla="*/ 1051 h 1052"/>
                <a:gd name="T54" fmla="*/ 681 w 2152"/>
                <a:gd name="T55" fmla="*/ 1043 h 1052"/>
                <a:gd name="T56" fmla="*/ 900 w 2152"/>
                <a:gd name="T57" fmla="*/ 1025 h 1052"/>
                <a:gd name="T58" fmla="*/ 1117 w 2152"/>
                <a:gd name="T59" fmla="*/ 997 h 1052"/>
                <a:gd name="T60" fmla="*/ 1279 w 2152"/>
                <a:gd name="T61" fmla="*/ 972 h 1052"/>
                <a:gd name="T62" fmla="*/ 1311 w 2152"/>
                <a:gd name="T63" fmla="*/ 955 h 1052"/>
                <a:gd name="T64" fmla="*/ 1408 w 2152"/>
                <a:gd name="T65" fmla="*/ 910 h 1052"/>
                <a:gd name="T66" fmla="*/ 1599 w 2152"/>
                <a:gd name="T67" fmla="*/ 827 h 1052"/>
                <a:gd name="T68" fmla="*/ 1661 w 2152"/>
                <a:gd name="T69" fmla="*/ 795 h 1052"/>
                <a:gd name="T70" fmla="*/ 1723 w 2152"/>
                <a:gd name="T71" fmla="*/ 759 h 1052"/>
                <a:gd name="T72" fmla="*/ 1785 w 2152"/>
                <a:gd name="T73" fmla="*/ 714 h 1052"/>
                <a:gd name="T74" fmla="*/ 1827 w 2152"/>
                <a:gd name="T75" fmla="*/ 677 h 1052"/>
                <a:gd name="T76" fmla="*/ 1911 w 2152"/>
                <a:gd name="T77" fmla="*/ 595 h 1052"/>
                <a:gd name="T78" fmla="*/ 1990 w 2152"/>
                <a:gd name="T79" fmla="*/ 504 h 1052"/>
                <a:gd name="T80" fmla="*/ 2043 w 2152"/>
                <a:gd name="T81" fmla="*/ 433 h 1052"/>
                <a:gd name="T82" fmla="*/ 2073 w 2152"/>
                <a:gd name="T83" fmla="*/ 385 h 1052"/>
                <a:gd name="T84" fmla="*/ 2152 w 2152"/>
                <a:gd name="T85" fmla="*/ 289 h 1052"/>
                <a:gd name="T86" fmla="*/ 2110 w 2152"/>
                <a:gd name="T87" fmla="*/ 145 h 1052"/>
                <a:gd name="T88" fmla="*/ 1975 w 2152"/>
                <a:gd name="T89" fmla="*/ 95 h 10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152" h="1052">
                  <a:moveTo>
                    <a:pt x="1975" y="95"/>
                  </a:moveTo>
                  <a:lnTo>
                    <a:pt x="1975" y="95"/>
                  </a:lnTo>
                  <a:lnTo>
                    <a:pt x="1942" y="138"/>
                  </a:lnTo>
                  <a:lnTo>
                    <a:pt x="1907" y="181"/>
                  </a:lnTo>
                  <a:lnTo>
                    <a:pt x="1868" y="224"/>
                  </a:lnTo>
                  <a:lnTo>
                    <a:pt x="1827" y="265"/>
                  </a:lnTo>
                  <a:lnTo>
                    <a:pt x="1784" y="306"/>
                  </a:lnTo>
                  <a:lnTo>
                    <a:pt x="1740" y="346"/>
                  </a:lnTo>
                  <a:lnTo>
                    <a:pt x="1693" y="385"/>
                  </a:lnTo>
                  <a:lnTo>
                    <a:pt x="1644" y="422"/>
                  </a:lnTo>
                  <a:lnTo>
                    <a:pt x="1594" y="458"/>
                  </a:lnTo>
                  <a:lnTo>
                    <a:pt x="1543" y="493"/>
                  </a:lnTo>
                  <a:lnTo>
                    <a:pt x="1492" y="525"/>
                  </a:lnTo>
                  <a:lnTo>
                    <a:pt x="1441" y="555"/>
                  </a:lnTo>
                  <a:lnTo>
                    <a:pt x="1388" y="584"/>
                  </a:lnTo>
                  <a:lnTo>
                    <a:pt x="1337" y="609"/>
                  </a:lnTo>
                  <a:lnTo>
                    <a:pt x="1286" y="633"/>
                  </a:lnTo>
                  <a:lnTo>
                    <a:pt x="1236" y="653"/>
                  </a:lnTo>
                  <a:lnTo>
                    <a:pt x="1173" y="664"/>
                  </a:lnTo>
                  <a:lnTo>
                    <a:pt x="1173" y="664"/>
                  </a:lnTo>
                  <a:lnTo>
                    <a:pt x="1123" y="676"/>
                  </a:lnTo>
                  <a:lnTo>
                    <a:pt x="1073" y="684"/>
                  </a:lnTo>
                  <a:lnTo>
                    <a:pt x="1023" y="691"/>
                  </a:lnTo>
                  <a:lnTo>
                    <a:pt x="975" y="696"/>
                  </a:lnTo>
                  <a:lnTo>
                    <a:pt x="925" y="700"/>
                  </a:lnTo>
                  <a:lnTo>
                    <a:pt x="875" y="705"/>
                  </a:lnTo>
                  <a:lnTo>
                    <a:pt x="777" y="709"/>
                  </a:lnTo>
                  <a:lnTo>
                    <a:pt x="677" y="712"/>
                  </a:lnTo>
                  <a:lnTo>
                    <a:pt x="578" y="712"/>
                  </a:lnTo>
                  <a:lnTo>
                    <a:pt x="374" y="712"/>
                  </a:lnTo>
                  <a:lnTo>
                    <a:pt x="334" y="714"/>
                  </a:lnTo>
                  <a:lnTo>
                    <a:pt x="334" y="714"/>
                  </a:lnTo>
                  <a:lnTo>
                    <a:pt x="153" y="688"/>
                  </a:lnTo>
                  <a:lnTo>
                    <a:pt x="125" y="677"/>
                  </a:lnTo>
                  <a:lnTo>
                    <a:pt x="125" y="677"/>
                  </a:lnTo>
                  <a:lnTo>
                    <a:pt x="87" y="770"/>
                  </a:lnTo>
                  <a:lnTo>
                    <a:pt x="51" y="852"/>
                  </a:lnTo>
                  <a:lnTo>
                    <a:pt x="51" y="852"/>
                  </a:lnTo>
                  <a:lnTo>
                    <a:pt x="0" y="965"/>
                  </a:lnTo>
                  <a:lnTo>
                    <a:pt x="51" y="989"/>
                  </a:lnTo>
                  <a:lnTo>
                    <a:pt x="51" y="989"/>
                  </a:lnTo>
                  <a:lnTo>
                    <a:pt x="83" y="997"/>
                  </a:lnTo>
                  <a:lnTo>
                    <a:pt x="116" y="1008"/>
                  </a:lnTo>
                  <a:lnTo>
                    <a:pt x="183" y="1032"/>
                  </a:lnTo>
                  <a:lnTo>
                    <a:pt x="217" y="1043"/>
                  </a:lnTo>
                  <a:lnTo>
                    <a:pt x="235" y="1047"/>
                  </a:lnTo>
                  <a:lnTo>
                    <a:pt x="251" y="1050"/>
                  </a:lnTo>
                  <a:lnTo>
                    <a:pt x="268" y="1051"/>
                  </a:lnTo>
                  <a:lnTo>
                    <a:pt x="284" y="1052"/>
                  </a:lnTo>
                  <a:lnTo>
                    <a:pt x="301" y="1051"/>
                  </a:lnTo>
                  <a:lnTo>
                    <a:pt x="316" y="1050"/>
                  </a:lnTo>
                  <a:lnTo>
                    <a:pt x="351" y="1052"/>
                  </a:lnTo>
                  <a:lnTo>
                    <a:pt x="351" y="1052"/>
                  </a:lnTo>
                  <a:lnTo>
                    <a:pt x="462" y="1051"/>
                  </a:lnTo>
                  <a:lnTo>
                    <a:pt x="572" y="1048"/>
                  </a:lnTo>
                  <a:lnTo>
                    <a:pt x="681" y="1043"/>
                  </a:lnTo>
                  <a:lnTo>
                    <a:pt x="791" y="1034"/>
                  </a:lnTo>
                  <a:lnTo>
                    <a:pt x="900" y="1025"/>
                  </a:lnTo>
                  <a:lnTo>
                    <a:pt x="1008" y="1012"/>
                  </a:lnTo>
                  <a:lnTo>
                    <a:pt x="1117" y="997"/>
                  </a:lnTo>
                  <a:lnTo>
                    <a:pt x="1224" y="980"/>
                  </a:lnTo>
                  <a:lnTo>
                    <a:pt x="1279" y="972"/>
                  </a:lnTo>
                  <a:lnTo>
                    <a:pt x="1279" y="972"/>
                  </a:lnTo>
                  <a:lnTo>
                    <a:pt x="1311" y="955"/>
                  </a:lnTo>
                  <a:lnTo>
                    <a:pt x="1343" y="939"/>
                  </a:lnTo>
                  <a:lnTo>
                    <a:pt x="1408" y="910"/>
                  </a:lnTo>
                  <a:lnTo>
                    <a:pt x="1535" y="856"/>
                  </a:lnTo>
                  <a:lnTo>
                    <a:pt x="1599" y="827"/>
                  </a:lnTo>
                  <a:lnTo>
                    <a:pt x="1630" y="811"/>
                  </a:lnTo>
                  <a:lnTo>
                    <a:pt x="1661" y="795"/>
                  </a:lnTo>
                  <a:lnTo>
                    <a:pt x="1693" y="778"/>
                  </a:lnTo>
                  <a:lnTo>
                    <a:pt x="1723" y="759"/>
                  </a:lnTo>
                  <a:lnTo>
                    <a:pt x="1755" y="737"/>
                  </a:lnTo>
                  <a:lnTo>
                    <a:pt x="1785" y="714"/>
                  </a:lnTo>
                  <a:lnTo>
                    <a:pt x="1785" y="714"/>
                  </a:lnTo>
                  <a:lnTo>
                    <a:pt x="1827" y="677"/>
                  </a:lnTo>
                  <a:lnTo>
                    <a:pt x="1870" y="637"/>
                  </a:lnTo>
                  <a:lnTo>
                    <a:pt x="1911" y="595"/>
                  </a:lnTo>
                  <a:lnTo>
                    <a:pt x="1951" y="551"/>
                  </a:lnTo>
                  <a:lnTo>
                    <a:pt x="1990" y="504"/>
                  </a:lnTo>
                  <a:lnTo>
                    <a:pt x="2026" y="457"/>
                  </a:lnTo>
                  <a:lnTo>
                    <a:pt x="2043" y="433"/>
                  </a:lnTo>
                  <a:lnTo>
                    <a:pt x="2058" y="410"/>
                  </a:lnTo>
                  <a:lnTo>
                    <a:pt x="2073" y="385"/>
                  </a:lnTo>
                  <a:lnTo>
                    <a:pt x="2086" y="361"/>
                  </a:lnTo>
                  <a:lnTo>
                    <a:pt x="2152" y="289"/>
                  </a:lnTo>
                  <a:lnTo>
                    <a:pt x="2152" y="289"/>
                  </a:lnTo>
                  <a:lnTo>
                    <a:pt x="2110" y="145"/>
                  </a:lnTo>
                  <a:lnTo>
                    <a:pt x="2072" y="0"/>
                  </a:lnTo>
                  <a:lnTo>
                    <a:pt x="1975" y="95"/>
                  </a:lnTo>
                  <a:close/>
                </a:path>
              </a:pathLst>
            </a:custGeom>
            <a:solidFill>
              <a:srgbClr val="5039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3" name="Freeform 20">
              <a:extLst>
                <a:ext uri="{FF2B5EF4-FFF2-40B4-BE49-F238E27FC236}">
                  <a16:creationId xmlns:a16="http://schemas.microsoft.com/office/drawing/2014/main" id="{729F348B-6F1F-EA4E-BDF7-065032B22C24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6" y="2765"/>
              <a:ext cx="717" cy="351"/>
            </a:xfrm>
            <a:custGeom>
              <a:avLst/>
              <a:gdLst>
                <a:gd name="T0" fmla="*/ 1975 w 2152"/>
                <a:gd name="T1" fmla="*/ 95 h 1052"/>
                <a:gd name="T2" fmla="*/ 1907 w 2152"/>
                <a:gd name="T3" fmla="*/ 181 h 1052"/>
                <a:gd name="T4" fmla="*/ 1827 w 2152"/>
                <a:gd name="T5" fmla="*/ 265 h 1052"/>
                <a:gd name="T6" fmla="*/ 1740 w 2152"/>
                <a:gd name="T7" fmla="*/ 346 h 1052"/>
                <a:gd name="T8" fmla="*/ 1644 w 2152"/>
                <a:gd name="T9" fmla="*/ 422 h 1052"/>
                <a:gd name="T10" fmla="*/ 1543 w 2152"/>
                <a:gd name="T11" fmla="*/ 493 h 1052"/>
                <a:gd name="T12" fmla="*/ 1441 w 2152"/>
                <a:gd name="T13" fmla="*/ 555 h 1052"/>
                <a:gd name="T14" fmla="*/ 1337 w 2152"/>
                <a:gd name="T15" fmla="*/ 609 h 1052"/>
                <a:gd name="T16" fmla="*/ 1236 w 2152"/>
                <a:gd name="T17" fmla="*/ 653 h 1052"/>
                <a:gd name="T18" fmla="*/ 1173 w 2152"/>
                <a:gd name="T19" fmla="*/ 664 h 1052"/>
                <a:gd name="T20" fmla="*/ 1073 w 2152"/>
                <a:gd name="T21" fmla="*/ 684 h 1052"/>
                <a:gd name="T22" fmla="*/ 975 w 2152"/>
                <a:gd name="T23" fmla="*/ 696 h 1052"/>
                <a:gd name="T24" fmla="*/ 875 w 2152"/>
                <a:gd name="T25" fmla="*/ 705 h 1052"/>
                <a:gd name="T26" fmla="*/ 677 w 2152"/>
                <a:gd name="T27" fmla="*/ 712 h 1052"/>
                <a:gd name="T28" fmla="*/ 374 w 2152"/>
                <a:gd name="T29" fmla="*/ 712 h 1052"/>
                <a:gd name="T30" fmla="*/ 334 w 2152"/>
                <a:gd name="T31" fmla="*/ 714 h 1052"/>
                <a:gd name="T32" fmla="*/ 125 w 2152"/>
                <a:gd name="T33" fmla="*/ 677 h 1052"/>
                <a:gd name="T34" fmla="*/ 87 w 2152"/>
                <a:gd name="T35" fmla="*/ 770 h 1052"/>
                <a:gd name="T36" fmla="*/ 51 w 2152"/>
                <a:gd name="T37" fmla="*/ 852 h 1052"/>
                <a:gd name="T38" fmla="*/ 51 w 2152"/>
                <a:gd name="T39" fmla="*/ 989 h 1052"/>
                <a:gd name="T40" fmla="*/ 83 w 2152"/>
                <a:gd name="T41" fmla="*/ 997 h 1052"/>
                <a:gd name="T42" fmla="*/ 183 w 2152"/>
                <a:gd name="T43" fmla="*/ 1032 h 1052"/>
                <a:gd name="T44" fmla="*/ 235 w 2152"/>
                <a:gd name="T45" fmla="*/ 1047 h 1052"/>
                <a:gd name="T46" fmla="*/ 268 w 2152"/>
                <a:gd name="T47" fmla="*/ 1051 h 1052"/>
                <a:gd name="T48" fmla="*/ 301 w 2152"/>
                <a:gd name="T49" fmla="*/ 1051 h 1052"/>
                <a:gd name="T50" fmla="*/ 351 w 2152"/>
                <a:gd name="T51" fmla="*/ 1052 h 1052"/>
                <a:gd name="T52" fmla="*/ 462 w 2152"/>
                <a:gd name="T53" fmla="*/ 1051 h 1052"/>
                <a:gd name="T54" fmla="*/ 681 w 2152"/>
                <a:gd name="T55" fmla="*/ 1043 h 1052"/>
                <a:gd name="T56" fmla="*/ 900 w 2152"/>
                <a:gd name="T57" fmla="*/ 1025 h 1052"/>
                <a:gd name="T58" fmla="*/ 1117 w 2152"/>
                <a:gd name="T59" fmla="*/ 997 h 1052"/>
                <a:gd name="T60" fmla="*/ 1279 w 2152"/>
                <a:gd name="T61" fmla="*/ 972 h 1052"/>
                <a:gd name="T62" fmla="*/ 1311 w 2152"/>
                <a:gd name="T63" fmla="*/ 955 h 1052"/>
                <a:gd name="T64" fmla="*/ 1408 w 2152"/>
                <a:gd name="T65" fmla="*/ 910 h 1052"/>
                <a:gd name="T66" fmla="*/ 1599 w 2152"/>
                <a:gd name="T67" fmla="*/ 827 h 1052"/>
                <a:gd name="T68" fmla="*/ 1661 w 2152"/>
                <a:gd name="T69" fmla="*/ 795 h 1052"/>
                <a:gd name="T70" fmla="*/ 1723 w 2152"/>
                <a:gd name="T71" fmla="*/ 759 h 1052"/>
                <a:gd name="T72" fmla="*/ 1785 w 2152"/>
                <a:gd name="T73" fmla="*/ 714 h 1052"/>
                <a:gd name="T74" fmla="*/ 1827 w 2152"/>
                <a:gd name="T75" fmla="*/ 677 h 1052"/>
                <a:gd name="T76" fmla="*/ 1911 w 2152"/>
                <a:gd name="T77" fmla="*/ 595 h 1052"/>
                <a:gd name="T78" fmla="*/ 1990 w 2152"/>
                <a:gd name="T79" fmla="*/ 504 h 1052"/>
                <a:gd name="T80" fmla="*/ 2043 w 2152"/>
                <a:gd name="T81" fmla="*/ 433 h 1052"/>
                <a:gd name="T82" fmla="*/ 2073 w 2152"/>
                <a:gd name="T83" fmla="*/ 385 h 1052"/>
                <a:gd name="T84" fmla="*/ 2152 w 2152"/>
                <a:gd name="T85" fmla="*/ 289 h 1052"/>
                <a:gd name="T86" fmla="*/ 2110 w 2152"/>
                <a:gd name="T87" fmla="*/ 145 h 1052"/>
                <a:gd name="T88" fmla="*/ 1975 w 2152"/>
                <a:gd name="T89" fmla="*/ 95 h 10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152" h="1052">
                  <a:moveTo>
                    <a:pt x="1975" y="95"/>
                  </a:moveTo>
                  <a:lnTo>
                    <a:pt x="1975" y="95"/>
                  </a:lnTo>
                  <a:lnTo>
                    <a:pt x="1942" y="138"/>
                  </a:lnTo>
                  <a:lnTo>
                    <a:pt x="1907" y="181"/>
                  </a:lnTo>
                  <a:lnTo>
                    <a:pt x="1868" y="224"/>
                  </a:lnTo>
                  <a:lnTo>
                    <a:pt x="1827" y="265"/>
                  </a:lnTo>
                  <a:lnTo>
                    <a:pt x="1784" y="306"/>
                  </a:lnTo>
                  <a:lnTo>
                    <a:pt x="1740" y="346"/>
                  </a:lnTo>
                  <a:lnTo>
                    <a:pt x="1693" y="385"/>
                  </a:lnTo>
                  <a:lnTo>
                    <a:pt x="1644" y="422"/>
                  </a:lnTo>
                  <a:lnTo>
                    <a:pt x="1594" y="458"/>
                  </a:lnTo>
                  <a:lnTo>
                    <a:pt x="1543" y="493"/>
                  </a:lnTo>
                  <a:lnTo>
                    <a:pt x="1492" y="525"/>
                  </a:lnTo>
                  <a:lnTo>
                    <a:pt x="1441" y="555"/>
                  </a:lnTo>
                  <a:lnTo>
                    <a:pt x="1388" y="584"/>
                  </a:lnTo>
                  <a:lnTo>
                    <a:pt x="1337" y="609"/>
                  </a:lnTo>
                  <a:lnTo>
                    <a:pt x="1286" y="633"/>
                  </a:lnTo>
                  <a:lnTo>
                    <a:pt x="1236" y="653"/>
                  </a:lnTo>
                  <a:lnTo>
                    <a:pt x="1173" y="664"/>
                  </a:lnTo>
                  <a:lnTo>
                    <a:pt x="1173" y="664"/>
                  </a:lnTo>
                  <a:lnTo>
                    <a:pt x="1123" y="676"/>
                  </a:lnTo>
                  <a:lnTo>
                    <a:pt x="1073" y="684"/>
                  </a:lnTo>
                  <a:lnTo>
                    <a:pt x="1023" y="691"/>
                  </a:lnTo>
                  <a:lnTo>
                    <a:pt x="975" y="696"/>
                  </a:lnTo>
                  <a:lnTo>
                    <a:pt x="925" y="700"/>
                  </a:lnTo>
                  <a:lnTo>
                    <a:pt x="875" y="705"/>
                  </a:lnTo>
                  <a:lnTo>
                    <a:pt x="777" y="709"/>
                  </a:lnTo>
                  <a:lnTo>
                    <a:pt x="677" y="712"/>
                  </a:lnTo>
                  <a:lnTo>
                    <a:pt x="578" y="712"/>
                  </a:lnTo>
                  <a:lnTo>
                    <a:pt x="374" y="712"/>
                  </a:lnTo>
                  <a:lnTo>
                    <a:pt x="334" y="714"/>
                  </a:lnTo>
                  <a:lnTo>
                    <a:pt x="334" y="714"/>
                  </a:lnTo>
                  <a:lnTo>
                    <a:pt x="153" y="688"/>
                  </a:lnTo>
                  <a:lnTo>
                    <a:pt x="125" y="677"/>
                  </a:lnTo>
                  <a:lnTo>
                    <a:pt x="125" y="677"/>
                  </a:lnTo>
                  <a:lnTo>
                    <a:pt x="87" y="770"/>
                  </a:lnTo>
                  <a:lnTo>
                    <a:pt x="51" y="852"/>
                  </a:lnTo>
                  <a:lnTo>
                    <a:pt x="51" y="852"/>
                  </a:lnTo>
                  <a:lnTo>
                    <a:pt x="0" y="965"/>
                  </a:lnTo>
                  <a:lnTo>
                    <a:pt x="51" y="989"/>
                  </a:lnTo>
                  <a:lnTo>
                    <a:pt x="51" y="989"/>
                  </a:lnTo>
                  <a:lnTo>
                    <a:pt x="83" y="997"/>
                  </a:lnTo>
                  <a:lnTo>
                    <a:pt x="116" y="1008"/>
                  </a:lnTo>
                  <a:lnTo>
                    <a:pt x="183" y="1032"/>
                  </a:lnTo>
                  <a:lnTo>
                    <a:pt x="217" y="1043"/>
                  </a:lnTo>
                  <a:lnTo>
                    <a:pt x="235" y="1047"/>
                  </a:lnTo>
                  <a:lnTo>
                    <a:pt x="251" y="1050"/>
                  </a:lnTo>
                  <a:lnTo>
                    <a:pt x="268" y="1051"/>
                  </a:lnTo>
                  <a:lnTo>
                    <a:pt x="284" y="1052"/>
                  </a:lnTo>
                  <a:lnTo>
                    <a:pt x="301" y="1051"/>
                  </a:lnTo>
                  <a:lnTo>
                    <a:pt x="316" y="1050"/>
                  </a:lnTo>
                  <a:lnTo>
                    <a:pt x="351" y="1052"/>
                  </a:lnTo>
                  <a:lnTo>
                    <a:pt x="351" y="1052"/>
                  </a:lnTo>
                  <a:lnTo>
                    <a:pt x="462" y="1051"/>
                  </a:lnTo>
                  <a:lnTo>
                    <a:pt x="572" y="1048"/>
                  </a:lnTo>
                  <a:lnTo>
                    <a:pt x="681" y="1043"/>
                  </a:lnTo>
                  <a:lnTo>
                    <a:pt x="791" y="1034"/>
                  </a:lnTo>
                  <a:lnTo>
                    <a:pt x="900" y="1025"/>
                  </a:lnTo>
                  <a:lnTo>
                    <a:pt x="1008" y="1012"/>
                  </a:lnTo>
                  <a:lnTo>
                    <a:pt x="1117" y="997"/>
                  </a:lnTo>
                  <a:lnTo>
                    <a:pt x="1224" y="980"/>
                  </a:lnTo>
                  <a:lnTo>
                    <a:pt x="1279" y="972"/>
                  </a:lnTo>
                  <a:lnTo>
                    <a:pt x="1279" y="972"/>
                  </a:lnTo>
                  <a:lnTo>
                    <a:pt x="1311" y="955"/>
                  </a:lnTo>
                  <a:lnTo>
                    <a:pt x="1343" y="939"/>
                  </a:lnTo>
                  <a:lnTo>
                    <a:pt x="1408" y="910"/>
                  </a:lnTo>
                  <a:lnTo>
                    <a:pt x="1535" y="856"/>
                  </a:lnTo>
                  <a:lnTo>
                    <a:pt x="1599" y="827"/>
                  </a:lnTo>
                  <a:lnTo>
                    <a:pt x="1630" y="811"/>
                  </a:lnTo>
                  <a:lnTo>
                    <a:pt x="1661" y="795"/>
                  </a:lnTo>
                  <a:lnTo>
                    <a:pt x="1693" y="778"/>
                  </a:lnTo>
                  <a:lnTo>
                    <a:pt x="1723" y="759"/>
                  </a:lnTo>
                  <a:lnTo>
                    <a:pt x="1755" y="737"/>
                  </a:lnTo>
                  <a:lnTo>
                    <a:pt x="1785" y="714"/>
                  </a:lnTo>
                  <a:lnTo>
                    <a:pt x="1785" y="714"/>
                  </a:lnTo>
                  <a:lnTo>
                    <a:pt x="1827" y="677"/>
                  </a:lnTo>
                  <a:lnTo>
                    <a:pt x="1870" y="637"/>
                  </a:lnTo>
                  <a:lnTo>
                    <a:pt x="1911" y="595"/>
                  </a:lnTo>
                  <a:lnTo>
                    <a:pt x="1951" y="551"/>
                  </a:lnTo>
                  <a:lnTo>
                    <a:pt x="1990" y="504"/>
                  </a:lnTo>
                  <a:lnTo>
                    <a:pt x="2026" y="457"/>
                  </a:lnTo>
                  <a:lnTo>
                    <a:pt x="2043" y="433"/>
                  </a:lnTo>
                  <a:lnTo>
                    <a:pt x="2058" y="410"/>
                  </a:lnTo>
                  <a:lnTo>
                    <a:pt x="2073" y="385"/>
                  </a:lnTo>
                  <a:lnTo>
                    <a:pt x="2086" y="361"/>
                  </a:lnTo>
                  <a:lnTo>
                    <a:pt x="2152" y="289"/>
                  </a:lnTo>
                  <a:lnTo>
                    <a:pt x="2152" y="289"/>
                  </a:lnTo>
                  <a:lnTo>
                    <a:pt x="2110" y="145"/>
                  </a:lnTo>
                  <a:lnTo>
                    <a:pt x="2072" y="0"/>
                  </a:lnTo>
                  <a:lnTo>
                    <a:pt x="1975" y="9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4" name="Freeform 21">
              <a:extLst>
                <a:ext uri="{FF2B5EF4-FFF2-40B4-BE49-F238E27FC236}">
                  <a16:creationId xmlns:a16="http://schemas.microsoft.com/office/drawing/2014/main" id="{19C8F30A-3FB1-C1F3-FF08-E52ADFA8A5E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799" y="2775"/>
              <a:ext cx="554" cy="341"/>
            </a:xfrm>
            <a:custGeom>
              <a:avLst/>
              <a:gdLst>
                <a:gd name="T0" fmla="*/ 264 w 1663"/>
                <a:gd name="T1" fmla="*/ 1007 h 1021"/>
                <a:gd name="T2" fmla="*/ 264 w 1663"/>
                <a:gd name="T3" fmla="*/ 1007 h 1021"/>
                <a:gd name="T4" fmla="*/ 132 w 1663"/>
                <a:gd name="T5" fmla="*/ 1015 h 1021"/>
                <a:gd name="T6" fmla="*/ 0 w 1663"/>
                <a:gd name="T7" fmla="*/ 1021 h 1021"/>
                <a:gd name="T8" fmla="*/ 0 w 1663"/>
                <a:gd name="T9" fmla="*/ 1021 h 1021"/>
                <a:gd name="T10" fmla="*/ 0 w 1663"/>
                <a:gd name="T11" fmla="*/ 1021 h 1021"/>
                <a:gd name="T12" fmla="*/ 132 w 1663"/>
                <a:gd name="T13" fmla="*/ 1015 h 1021"/>
                <a:gd name="T14" fmla="*/ 264 w 1663"/>
                <a:gd name="T15" fmla="*/ 1007 h 1021"/>
                <a:gd name="T16" fmla="*/ 264 w 1663"/>
                <a:gd name="T17" fmla="*/ 1007 h 1021"/>
                <a:gd name="T18" fmla="*/ 646 w 1663"/>
                <a:gd name="T19" fmla="*/ 643 h 1021"/>
                <a:gd name="T20" fmla="*/ 646 w 1663"/>
                <a:gd name="T21" fmla="*/ 643 h 1021"/>
                <a:gd name="T22" fmla="*/ 646 w 1663"/>
                <a:gd name="T23" fmla="*/ 643 h 1021"/>
                <a:gd name="T24" fmla="*/ 646 w 1663"/>
                <a:gd name="T25" fmla="*/ 643 h 1021"/>
                <a:gd name="T26" fmla="*/ 580 w 1663"/>
                <a:gd name="T27" fmla="*/ 654 h 1021"/>
                <a:gd name="T28" fmla="*/ 513 w 1663"/>
                <a:gd name="T29" fmla="*/ 664 h 1021"/>
                <a:gd name="T30" fmla="*/ 448 w 1663"/>
                <a:gd name="T31" fmla="*/ 670 h 1021"/>
                <a:gd name="T32" fmla="*/ 382 w 1663"/>
                <a:gd name="T33" fmla="*/ 675 h 1021"/>
                <a:gd name="T34" fmla="*/ 316 w 1663"/>
                <a:gd name="T35" fmla="*/ 679 h 1021"/>
                <a:gd name="T36" fmla="*/ 251 w 1663"/>
                <a:gd name="T37" fmla="*/ 680 h 1021"/>
                <a:gd name="T38" fmla="*/ 184 w 1663"/>
                <a:gd name="T39" fmla="*/ 682 h 1021"/>
                <a:gd name="T40" fmla="*/ 116 w 1663"/>
                <a:gd name="T41" fmla="*/ 682 h 1021"/>
                <a:gd name="T42" fmla="*/ 116 w 1663"/>
                <a:gd name="T43" fmla="*/ 682 h 1021"/>
                <a:gd name="T44" fmla="*/ 116 w 1663"/>
                <a:gd name="T45" fmla="*/ 682 h 1021"/>
                <a:gd name="T46" fmla="*/ 184 w 1663"/>
                <a:gd name="T47" fmla="*/ 682 h 1021"/>
                <a:gd name="T48" fmla="*/ 251 w 1663"/>
                <a:gd name="T49" fmla="*/ 680 h 1021"/>
                <a:gd name="T50" fmla="*/ 316 w 1663"/>
                <a:gd name="T51" fmla="*/ 679 h 1021"/>
                <a:gd name="T52" fmla="*/ 382 w 1663"/>
                <a:gd name="T53" fmla="*/ 675 h 1021"/>
                <a:gd name="T54" fmla="*/ 448 w 1663"/>
                <a:gd name="T55" fmla="*/ 670 h 1021"/>
                <a:gd name="T56" fmla="*/ 513 w 1663"/>
                <a:gd name="T57" fmla="*/ 664 h 1021"/>
                <a:gd name="T58" fmla="*/ 580 w 1663"/>
                <a:gd name="T59" fmla="*/ 654 h 1021"/>
                <a:gd name="T60" fmla="*/ 646 w 1663"/>
                <a:gd name="T61" fmla="*/ 643 h 1021"/>
                <a:gd name="T62" fmla="*/ 1591 w 1663"/>
                <a:gd name="T63" fmla="*/ 0 h 1021"/>
                <a:gd name="T64" fmla="*/ 1591 w 1663"/>
                <a:gd name="T65" fmla="*/ 0 h 1021"/>
                <a:gd name="T66" fmla="*/ 1591 w 1663"/>
                <a:gd name="T67" fmla="*/ 0 h 1021"/>
                <a:gd name="T68" fmla="*/ 1626 w 1663"/>
                <a:gd name="T69" fmla="*/ 130 h 1021"/>
                <a:gd name="T70" fmla="*/ 1663 w 1663"/>
                <a:gd name="T71" fmla="*/ 259 h 1021"/>
                <a:gd name="T72" fmla="*/ 1597 w 1663"/>
                <a:gd name="T73" fmla="*/ 331 h 1021"/>
                <a:gd name="T74" fmla="*/ 1663 w 1663"/>
                <a:gd name="T75" fmla="*/ 259 h 1021"/>
                <a:gd name="T76" fmla="*/ 1663 w 1663"/>
                <a:gd name="T77" fmla="*/ 259 h 1021"/>
                <a:gd name="T78" fmla="*/ 1626 w 1663"/>
                <a:gd name="T79" fmla="*/ 130 h 1021"/>
                <a:gd name="T80" fmla="*/ 1591 w 1663"/>
                <a:gd name="T81" fmla="*/ 0 h 10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663" h="1021">
                  <a:moveTo>
                    <a:pt x="264" y="1007"/>
                  </a:moveTo>
                  <a:lnTo>
                    <a:pt x="264" y="1007"/>
                  </a:lnTo>
                  <a:lnTo>
                    <a:pt x="132" y="1015"/>
                  </a:lnTo>
                  <a:lnTo>
                    <a:pt x="0" y="1021"/>
                  </a:lnTo>
                  <a:lnTo>
                    <a:pt x="0" y="1021"/>
                  </a:lnTo>
                  <a:lnTo>
                    <a:pt x="0" y="1021"/>
                  </a:lnTo>
                  <a:lnTo>
                    <a:pt x="132" y="1015"/>
                  </a:lnTo>
                  <a:lnTo>
                    <a:pt x="264" y="1007"/>
                  </a:lnTo>
                  <a:lnTo>
                    <a:pt x="264" y="1007"/>
                  </a:lnTo>
                  <a:close/>
                  <a:moveTo>
                    <a:pt x="646" y="643"/>
                  </a:moveTo>
                  <a:lnTo>
                    <a:pt x="646" y="643"/>
                  </a:lnTo>
                  <a:lnTo>
                    <a:pt x="646" y="643"/>
                  </a:lnTo>
                  <a:lnTo>
                    <a:pt x="646" y="643"/>
                  </a:lnTo>
                  <a:lnTo>
                    <a:pt x="580" y="654"/>
                  </a:lnTo>
                  <a:lnTo>
                    <a:pt x="513" y="664"/>
                  </a:lnTo>
                  <a:lnTo>
                    <a:pt x="448" y="670"/>
                  </a:lnTo>
                  <a:lnTo>
                    <a:pt x="382" y="675"/>
                  </a:lnTo>
                  <a:lnTo>
                    <a:pt x="316" y="679"/>
                  </a:lnTo>
                  <a:lnTo>
                    <a:pt x="251" y="680"/>
                  </a:lnTo>
                  <a:lnTo>
                    <a:pt x="184" y="682"/>
                  </a:lnTo>
                  <a:lnTo>
                    <a:pt x="116" y="682"/>
                  </a:lnTo>
                  <a:lnTo>
                    <a:pt x="116" y="682"/>
                  </a:lnTo>
                  <a:lnTo>
                    <a:pt x="116" y="682"/>
                  </a:lnTo>
                  <a:lnTo>
                    <a:pt x="184" y="682"/>
                  </a:lnTo>
                  <a:lnTo>
                    <a:pt x="251" y="680"/>
                  </a:lnTo>
                  <a:lnTo>
                    <a:pt x="316" y="679"/>
                  </a:lnTo>
                  <a:lnTo>
                    <a:pt x="382" y="675"/>
                  </a:lnTo>
                  <a:lnTo>
                    <a:pt x="448" y="670"/>
                  </a:lnTo>
                  <a:lnTo>
                    <a:pt x="513" y="664"/>
                  </a:lnTo>
                  <a:lnTo>
                    <a:pt x="580" y="654"/>
                  </a:lnTo>
                  <a:lnTo>
                    <a:pt x="646" y="643"/>
                  </a:lnTo>
                  <a:close/>
                  <a:moveTo>
                    <a:pt x="1591" y="0"/>
                  </a:moveTo>
                  <a:lnTo>
                    <a:pt x="1591" y="0"/>
                  </a:lnTo>
                  <a:lnTo>
                    <a:pt x="1591" y="0"/>
                  </a:lnTo>
                  <a:lnTo>
                    <a:pt x="1626" y="130"/>
                  </a:lnTo>
                  <a:lnTo>
                    <a:pt x="1663" y="259"/>
                  </a:lnTo>
                  <a:lnTo>
                    <a:pt x="1597" y="331"/>
                  </a:lnTo>
                  <a:lnTo>
                    <a:pt x="1663" y="259"/>
                  </a:lnTo>
                  <a:lnTo>
                    <a:pt x="1663" y="259"/>
                  </a:lnTo>
                  <a:lnTo>
                    <a:pt x="1626" y="130"/>
                  </a:lnTo>
                  <a:lnTo>
                    <a:pt x="1591" y="0"/>
                  </a:lnTo>
                  <a:close/>
                </a:path>
              </a:pathLst>
            </a:custGeom>
            <a:solidFill>
              <a:srgbClr val="1F1F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5" name="Freeform 22">
              <a:extLst>
                <a:ext uri="{FF2B5EF4-FFF2-40B4-BE49-F238E27FC236}">
                  <a16:creationId xmlns:a16="http://schemas.microsoft.com/office/drawing/2014/main" id="{D3B5B528-AD0B-B604-4B28-03D151FFDC1F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9" y="3111"/>
              <a:ext cx="88" cy="5"/>
            </a:xfrm>
            <a:custGeom>
              <a:avLst/>
              <a:gdLst>
                <a:gd name="T0" fmla="*/ 264 w 264"/>
                <a:gd name="T1" fmla="*/ 0 h 14"/>
                <a:gd name="T2" fmla="*/ 264 w 264"/>
                <a:gd name="T3" fmla="*/ 0 h 14"/>
                <a:gd name="T4" fmla="*/ 132 w 264"/>
                <a:gd name="T5" fmla="*/ 8 h 14"/>
                <a:gd name="T6" fmla="*/ 0 w 264"/>
                <a:gd name="T7" fmla="*/ 14 h 14"/>
                <a:gd name="T8" fmla="*/ 0 w 264"/>
                <a:gd name="T9" fmla="*/ 14 h 14"/>
                <a:gd name="T10" fmla="*/ 0 w 264"/>
                <a:gd name="T11" fmla="*/ 14 h 14"/>
                <a:gd name="T12" fmla="*/ 132 w 264"/>
                <a:gd name="T13" fmla="*/ 8 h 14"/>
                <a:gd name="T14" fmla="*/ 264 w 264"/>
                <a:gd name="T15" fmla="*/ 0 h 14"/>
                <a:gd name="T16" fmla="*/ 264 w 264"/>
                <a:gd name="T1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4" h="14">
                  <a:moveTo>
                    <a:pt x="264" y="0"/>
                  </a:moveTo>
                  <a:lnTo>
                    <a:pt x="264" y="0"/>
                  </a:lnTo>
                  <a:lnTo>
                    <a:pt x="132" y="8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132" y="8"/>
                  </a:lnTo>
                  <a:lnTo>
                    <a:pt x="264" y="0"/>
                  </a:lnTo>
                  <a:lnTo>
                    <a:pt x="26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6" name="Freeform 23">
              <a:extLst>
                <a:ext uri="{FF2B5EF4-FFF2-40B4-BE49-F238E27FC236}">
                  <a16:creationId xmlns:a16="http://schemas.microsoft.com/office/drawing/2014/main" id="{B7170408-127A-472F-7134-F9786368A984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8" y="2990"/>
              <a:ext cx="176" cy="13"/>
            </a:xfrm>
            <a:custGeom>
              <a:avLst/>
              <a:gdLst>
                <a:gd name="T0" fmla="*/ 530 w 530"/>
                <a:gd name="T1" fmla="*/ 0 h 39"/>
                <a:gd name="T2" fmla="*/ 530 w 530"/>
                <a:gd name="T3" fmla="*/ 0 h 39"/>
                <a:gd name="T4" fmla="*/ 530 w 530"/>
                <a:gd name="T5" fmla="*/ 0 h 39"/>
                <a:gd name="T6" fmla="*/ 530 w 530"/>
                <a:gd name="T7" fmla="*/ 0 h 39"/>
                <a:gd name="T8" fmla="*/ 464 w 530"/>
                <a:gd name="T9" fmla="*/ 11 h 39"/>
                <a:gd name="T10" fmla="*/ 397 w 530"/>
                <a:gd name="T11" fmla="*/ 21 h 39"/>
                <a:gd name="T12" fmla="*/ 332 w 530"/>
                <a:gd name="T13" fmla="*/ 27 h 39"/>
                <a:gd name="T14" fmla="*/ 266 w 530"/>
                <a:gd name="T15" fmla="*/ 32 h 39"/>
                <a:gd name="T16" fmla="*/ 200 w 530"/>
                <a:gd name="T17" fmla="*/ 36 h 39"/>
                <a:gd name="T18" fmla="*/ 135 w 530"/>
                <a:gd name="T19" fmla="*/ 37 h 39"/>
                <a:gd name="T20" fmla="*/ 68 w 530"/>
                <a:gd name="T21" fmla="*/ 39 h 39"/>
                <a:gd name="T22" fmla="*/ 0 w 530"/>
                <a:gd name="T23" fmla="*/ 39 h 39"/>
                <a:gd name="T24" fmla="*/ 0 w 530"/>
                <a:gd name="T25" fmla="*/ 39 h 39"/>
                <a:gd name="T26" fmla="*/ 0 w 530"/>
                <a:gd name="T27" fmla="*/ 39 h 39"/>
                <a:gd name="T28" fmla="*/ 68 w 530"/>
                <a:gd name="T29" fmla="*/ 39 h 39"/>
                <a:gd name="T30" fmla="*/ 135 w 530"/>
                <a:gd name="T31" fmla="*/ 37 h 39"/>
                <a:gd name="T32" fmla="*/ 200 w 530"/>
                <a:gd name="T33" fmla="*/ 36 h 39"/>
                <a:gd name="T34" fmla="*/ 266 w 530"/>
                <a:gd name="T35" fmla="*/ 32 h 39"/>
                <a:gd name="T36" fmla="*/ 332 w 530"/>
                <a:gd name="T37" fmla="*/ 27 h 39"/>
                <a:gd name="T38" fmla="*/ 397 w 530"/>
                <a:gd name="T39" fmla="*/ 21 h 39"/>
                <a:gd name="T40" fmla="*/ 464 w 530"/>
                <a:gd name="T41" fmla="*/ 11 h 39"/>
                <a:gd name="T42" fmla="*/ 530 w 530"/>
                <a:gd name="T43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30" h="39">
                  <a:moveTo>
                    <a:pt x="530" y="0"/>
                  </a:moveTo>
                  <a:lnTo>
                    <a:pt x="530" y="0"/>
                  </a:lnTo>
                  <a:lnTo>
                    <a:pt x="530" y="0"/>
                  </a:lnTo>
                  <a:lnTo>
                    <a:pt x="530" y="0"/>
                  </a:lnTo>
                  <a:lnTo>
                    <a:pt x="464" y="11"/>
                  </a:lnTo>
                  <a:lnTo>
                    <a:pt x="397" y="21"/>
                  </a:lnTo>
                  <a:lnTo>
                    <a:pt x="332" y="27"/>
                  </a:lnTo>
                  <a:lnTo>
                    <a:pt x="266" y="32"/>
                  </a:lnTo>
                  <a:lnTo>
                    <a:pt x="200" y="36"/>
                  </a:lnTo>
                  <a:lnTo>
                    <a:pt x="135" y="37"/>
                  </a:lnTo>
                  <a:lnTo>
                    <a:pt x="68" y="39"/>
                  </a:lnTo>
                  <a:lnTo>
                    <a:pt x="0" y="39"/>
                  </a:lnTo>
                  <a:lnTo>
                    <a:pt x="0" y="39"/>
                  </a:lnTo>
                  <a:lnTo>
                    <a:pt x="0" y="39"/>
                  </a:lnTo>
                  <a:lnTo>
                    <a:pt x="68" y="39"/>
                  </a:lnTo>
                  <a:lnTo>
                    <a:pt x="135" y="37"/>
                  </a:lnTo>
                  <a:lnTo>
                    <a:pt x="200" y="36"/>
                  </a:lnTo>
                  <a:lnTo>
                    <a:pt x="266" y="32"/>
                  </a:lnTo>
                  <a:lnTo>
                    <a:pt x="332" y="27"/>
                  </a:lnTo>
                  <a:lnTo>
                    <a:pt x="397" y="21"/>
                  </a:lnTo>
                  <a:lnTo>
                    <a:pt x="464" y="11"/>
                  </a:lnTo>
                  <a:lnTo>
                    <a:pt x="53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7" name="Freeform 24">
              <a:extLst>
                <a:ext uri="{FF2B5EF4-FFF2-40B4-BE49-F238E27FC236}">
                  <a16:creationId xmlns:a16="http://schemas.microsoft.com/office/drawing/2014/main" id="{54F3FEF4-2A93-07DA-04E2-B923BC695A2D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9" y="2775"/>
              <a:ext cx="24" cy="111"/>
            </a:xfrm>
            <a:custGeom>
              <a:avLst/>
              <a:gdLst>
                <a:gd name="T0" fmla="*/ 0 w 72"/>
                <a:gd name="T1" fmla="*/ 0 h 331"/>
                <a:gd name="T2" fmla="*/ 0 w 72"/>
                <a:gd name="T3" fmla="*/ 0 h 331"/>
                <a:gd name="T4" fmla="*/ 0 w 72"/>
                <a:gd name="T5" fmla="*/ 0 h 331"/>
                <a:gd name="T6" fmla="*/ 35 w 72"/>
                <a:gd name="T7" fmla="*/ 130 h 331"/>
                <a:gd name="T8" fmla="*/ 72 w 72"/>
                <a:gd name="T9" fmla="*/ 259 h 331"/>
                <a:gd name="T10" fmla="*/ 6 w 72"/>
                <a:gd name="T11" fmla="*/ 331 h 331"/>
                <a:gd name="T12" fmla="*/ 72 w 72"/>
                <a:gd name="T13" fmla="*/ 259 h 331"/>
                <a:gd name="T14" fmla="*/ 72 w 72"/>
                <a:gd name="T15" fmla="*/ 259 h 331"/>
                <a:gd name="T16" fmla="*/ 35 w 72"/>
                <a:gd name="T17" fmla="*/ 130 h 331"/>
                <a:gd name="T18" fmla="*/ 0 w 72"/>
                <a:gd name="T19" fmla="*/ 0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2" h="331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35" y="130"/>
                  </a:lnTo>
                  <a:lnTo>
                    <a:pt x="72" y="259"/>
                  </a:lnTo>
                  <a:lnTo>
                    <a:pt x="6" y="331"/>
                  </a:lnTo>
                  <a:lnTo>
                    <a:pt x="72" y="259"/>
                  </a:lnTo>
                  <a:lnTo>
                    <a:pt x="72" y="259"/>
                  </a:lnTo>
                  <a:lnTo>
                    <a:pt x="35" y="13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8" name="Freeform 25">
              <a:extLst>
                <a:ext uri="{FF2B5EF4-FFF2-40B4-BE49-F238E27FC236}">
                  <a16:creationId xmlns:a16="http://schemas.microsoft.com/office/drawing/2014/main" id="{7949D28F-E899-1D55-3C5C-E95E5B4F9CD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758" y="3103"/>
              <a:ext cx="214" cy="13"/>
            </a:xfrm>
            <a:custGeom>
              <a:avLst/>
              <a:gdLst>
                <a:gd name="T0" fmla="*/ 124 w 643"/>
                <a:gd name="T1" fmla="*/ 39 h 40"/>
                <a:gd name="T2" fmla="*/ 124 w 643"/>
                <a:gd name="T3" fmla="*/ 39 h 40"/>
                <a:gd name="T4" fmla="*/ 124 w 643"/>
                <a:gd name="T5" fmla="*/ 39 h 40"/>
                <a:gd name="T6" fmla="*/ 0 w 643"/>
                <a:gd name="T7" fmla="*/ 40 h 40"/>
                <a:gd name="T8" fmla="*/ 0 w 643"/>
                <a:gd name="T9" fmla="*/ 40 h 40"/>
                <a:gd name="T10" fmla="*/ 124 w 643"/>
                <a:gd name="T11" fmla="*/ 39 h 40"/>
                <a:gd name="T12" fmla="*/ 643 w 643"/>
                <a:gd name="T13" fmla="*/ 0 h 40"/>
                <a:gd name="T14" fmla="*/ 643 w 643"/>
                <a:gd name="T15" fmla="*/ 0 h 40"/>
                <a:gd name="T16" fmla="*/ 516 w 643"/>
                <a:gd name="T17" fmla="*/ 14 h 40"/>
                <a:gd name="T18" fmla="*/ 388 w 643"/>
                <a:gd name="T19" fmla="*/ 25 h 40"/>
                <a:gd name="T20" fmla="*/ 388 w 643"/>
                <a:gd name="T21" fmla="*/ 25 h 40"/>
                <a:gd name="T22" fmla="*/ 388 w 643"/>
                <a:gd name="T23" fmla="*/ 25 h 40"/>
                <a:gd name="T24" fmla="*/ 516 w 643"/>
                <a:gd name="T25" fmla="*/ 14 h 40"/>
                <a:gd name="T26" fmla="*/ 643 w 643"/>
                <a:gd name="T2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43" h="40">
                  <a:moveTo>
                    <a:pt x="124" y="39"/>
                  </a:moveTo>
                  <a:lnTo>
                    <a:pt x="124" y="39"/>
                  </a:lnTo>
                  <a:lnTo>
                    <a:pt x="124" y="39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124" y="39"/>
                  </a:lnTo>
                  <a:close/>
                  <a:moveTo>
                    <a:pt x="643" y="0"/>
                  </a:moveTo>
                  <a:lnTo>
                    <a:pt x="643" y="0"/>
                  </a:lnTo>
                  <a:lnTo>
                    <a:pt x="516" y="14"/>
                  </a:lnTo>
                  <a:lnTo>
                    <a:pt x="388" y="25"/>
                  </a:lnTo>
                  <a:lnTo>
                    <a:pt x="388" y="25"/>
                  </a:lnTo>
                  <a:lnTo>
                    <a:pt x="388" y="25"/>
                  </a:lnTo>
                  <a:lnTo>
                    <a:pt x="516" y="14"/>
                  </a:lnTo>
                  <a:lnTo>
                    <a:pt x="643" y="0"/>
                  </a:lnTo>
                  <a:close/>
                </a:path>
              </a:pathLst>
            </a:custGeom>
            <a:solidFill>
              <a:srgbClr val="09090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9" name="Freeform 26">
              <a:extLst>
                <a:ext uri="{FF2B5EF4-FFF2-40B4-BE49-F238E27FC236}">
                  <a16:creationId xmlns:a16="http://schemas.microsoft.com/office/drawing/2014/main" id="{A1BC62CE-1342-29B2-B737-CD50A87D52D5}"/>
                </a:ext>
              </a:extLst>
            </p:cNvPr>
            <p:cNvSpPr>
              <a:spLocks/>
            </p:cNvSpPr>
            <p:nvPr/>
          </p:nvSpPr>
          <p:spPr bwMode="auto">
            <a:xfrm>
              <a:off x="2758" y="3116"/>
              <a:ext cx="41" cy="0"/>
            </a:xfrm>
            <a:custGeom>
              <a:avLst/>
              <a:gdLst>
                <a:gd name="T0" fmla="*/ 124 w 124"/>
                <a:gd name="T1" fmla="*/ 0 h 1"/>
                <a:gd name="T2" fmla="*/ 124 w 124"/>
                <a:gd name="T3" fmla="*/ 0 h 1"/>
                <a:gd name="T4" fmla="*/ 124 w 124"/>
                <a:gd name="T5" fmla="*/ 0 h 1"/>
                <a:gd name="T6" fmla="*/ 0 w 124"/>
                <a:gd name="T7" fmla="*/ 1 h 1"/>
                <a:gd name="T8" fmla="*/ 0 w 124"/>
                <a:gd name="T9" fmla="*/ 1 h 1"/>
                <a:gd name="T10" fmla="*/ 124 w 124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4" h="1">
                  <a:moveTo>
                    <a:pt x="124" y="0"/>
                  </a:moveTo>
                  <a:lnTo>
                    <a:pt x="124" y="0"/>
                  </a:lnTo>
                  <a:lnTo>
                    <a:pt x="124" y="0"/>
                  </a:lnTo>
                  <a:lnTo>
                    <a:pt x="0" y="1"/>
                  </a:lnTo>
                  <a:lnTo>
                    <a:pt x="0" y="1"/>
                  </a:lnTo>
                  <a:lnTo>
                    <a:pt x="12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0" name="Freeform 27">
              <a:extLst>
                <a:ext uri="{FF2B5EF4-FFF2-40B4-BE49-F238E27FC236}">
                  <a16:creationId xmlns:a16="http://schemas.microsoft.com/office/drawing/2014/main" id="{92324BEF-3232-81DD-4B8C-A39FA9C17DEA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7" y="3103"/>
              <a:ext cx="85" cy="8"/>
            </a:xfrm>
            <a:custGeom>
              <a:avLst/>
              <a:gdLst>
                <a:gd name="T0" fmla="*/ 255 w 255"/>
                <a:gd name="T1" fmla="*/ 0 h 25"/>
                <a:gd name="T2" fmla="*/ 255 w 255"/>
                <a:gd name="T3" fmla="*/ 0 h 25"/>
                <a:gd name="T4" fmla="*/ 128 w 255"/>
                <a:gd name="T5" fmla="*/ 14 h 25"/>
                <a:gd name="T6" fmla="*/ 0 w 255"/>
                <a:gd name="T7" fmla="*/ 25 h 25"/>
                <a:gd name="T8" fmla="*/ 0 w 255"/>
                <a:gd name="T9" fmla="*/ 25 h 25"/>
                <a:gd name="T10" fmla="*/ 0 w 255"/>
                <a:gd name="T11" fmla="*/ 25 h 25"/>
                <a:gd name="T12" fmla="*/ 128 w 255"/>
                <a:gd name="T13" fmla="*/ 14 h 25"/>
                <a:gd name="T14" fmla="*/ 255 w 255"/>
                <a:gd name="T1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5" h="25">
                  <a:moveTo>
                    <a:pt x="255" y="0"/>
                  </a:moveTo>
                  <a:lnTo>
                    <a:pt x="255" y="0"/>
                  </a:lnTo>
                  <a:lnTo>
                    <a:pt x="128" y="14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128" y="14"/>
                  </a:lnTo>
                  <a:lnTo>
                    <a:pt x="25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1" name="Freeform 28">
              <a:extLst>
                <a:ext uri="{FF2B5EF4-FFF2-40B4-BE49-F238E27FC236}">
                  <a16:creationId xmlns:a16="http://schemas.microsoft.com/office/drawing/2014/main" id="{C74CC614-A9BD-26CF-C4E4-4BD6026DB91E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4" y="2765"/>
              <a:ext cx="315" cy="225"/>
            </a:xfrm>
            <a:custGeom>
              <a:avLst/>
              <a:gdLst>
                <a:gd name="T0" fmla="*/ 937 w 945"/>
                <a:gd name="T1" fmla="*/ 0 h 673"/>
                <a:gd name="T2" fmla="*/ 840 w 945"/>
                <a:gd name="T3" fmla="*/ 95 h 673"/>
                <a:gd name="T4" fmla="*/ 840 w 945"/>
                <a:gd name="T5" fmla="*/ 95 h 673"/>
                <a:gd name="T6" fmla="*/ 807 w 945"/>
                <a:gd name="T7" fmla="*/ 138 h 673"/>
                <a:gd name="T8" fmla="*/ 772 w 945"/>
                <a:gd name="T9" fmla="*/ 181 h 673"/>
                <a:gd name="T10" fmla="*/ 733 w 945"/>
                <a:gd name="T11" fmla="*/ 224 h 673"/>
                <a:gd name="T12" fmla="*/ 692 w 945"/>
                <a:gd name="T13" fmla="*/ 265 h 673"/>
                <a:gd name="T14" fmla="*/ 649 w 945"/>
                <a:gd name="T15" fmla="*/ 306 h 673"/>
                <a:gd name="T16" fmla="*/ 605 w 945"/>
                <a:gd name="T17" fmla="*/ 346 h 673"/>
                <a:gd name="T18" fmla="*/ 558 w 945"/>
                <a:gd name="T19" fmla="*/ 385 h 673"/>
                <a:gd name="T20" fmla="*/ 509 w 945"/>
                <a:gd name="T21" fmla="*/ 422 h 673"/>
                <a:gd name="T22" fmla="*/ 459 w 945"/>
                <a:gd name="T23" fmla="*/ 458 h 673"/>
                <a:gd name="T24" fmla="*/ 408 w 945"/>
                <a:gd name="T25" fmla="*/ 493 h 673"/>
                <a:gd name="T26" fmla="*/ 357 w 945"/>
                <a:gd name="T27" fmla="*/ 525 h 673"/>
                <a:gd name="T28" fmla="*/ 306 w 945"/>
                <a:gd name="T29" fmla="*/ 555 h 673"/>
                <a:gd name="T30" fmla="*/ 253 w 945"/>
                <a:gd name="T31" fmla="*/ 584 h 673"/>
                <a:gd name="T32" fmla="*/ 202 w 945"/>
                <a:gd name="T33" fmla="*/ 609 h 673"/>
                <a:gd name="T34" fmla="*/ 151 w 945"/>
                <a:gd name="T35" fmla="*/ 633 h 673"/>
                <a:gd name="T36" fmla="*/ 101 w 945"/>
                <a:gd name="T37" fmla="*/ 653 h 673"/>
                <a:gd name="T38" fmla="*/ 38 w 945"/>
                <a:gd name="T39" fmla="*/ 664 h 673"/>
                <a:gd name="T40" fmla="*/ 38 w 945"/>
                <a:gd name="T41" fmla="*/ 664 h 673"/>
                <a:gd name="T42" fmla="*/ 0 w 945"/>
                <a:gd name="T43" fmla="*/ 673 h 673"/>
                <a:gd name="T44" fmla="*/ 0 w 945"/>
                <a:gd name="T45" fmla="*/ 673 h 673"/>
                <a:gd name="T46" fmla="*/ 0 w 945"/>
                <a:gd name="T47" fmla="*/ 673 h 673"/>
                <a:gd name="T48" fmla="*/ 0 w 945"/>
                <a:gd name="T49" fmla="*/ 673 h 673"/>
                <a:gd name="T50" fmla="*/ 38 w 945"/>
                <a:gd name="T51" fmla="*/ 664 h 673"/>
                <a:gd name="T52" fmla="*/ 101 w 945"/>
                <a:gd name="T53" fmla="*/ 653 h 673"/>
                <a:gd name="T54" fmla="*/ 101 w 945"/>
                <a:gd name="T55" fmla="*/ 653 h 673"/>
                <a:gd name="T56" fmla="*/ 151 w 945"/>
                <a:gd name="T57" fmla="*/ 633 h 673"/>
                <a:gd name="T58" fmla="*/ 202 w 945"/>
                <a:gd name="T59" fmla="*/ 609 h 673"/>
                <a:gd name="T60" fmla="*/ 253 w 945"/>
                <a:gd name="T61" fmla="*/ 584 h 673"/>
                <a:gd name="T62" fmla="*/ 306 w 945"/>
                <a:gd name="T63" fmla="*/ 555 h 673"/>
                <a:gd name="T64" fmla="*/ 357 w 945"/>
                <a:gd name="T65" fmla="*/ 525 h 673"/>
                <a:gd name="T66" fmla="*/ 408 w 945"/>
                <a:gd name="T67" fmla="*/ 493 h 673"/>
                <a:gd name="T68" fmla="*/ 459 w 945"/>
                <a:gd name="T69" fmla="*/ 458 h 673"/>
                <a:gd name="T70" fmla="*/ 509 w 945"/>
                <a:gd name="T71" fmla="*/ 422 h 673"/>
                <a:gd name="T72" fmla="*/ 558 w 945"/>
                <a:gd name="T73" fmla="*/ 385 h 673"/>
                <a:gd name="T74" fmla="*/ 605 w 945"/>
                <a:gd name="T75" fmla="*/ 346 h 673"/>
                <a:gd name="T76" fmla="*/ 649 w 945"/>
                <a:gd name="T77" fmla="*/ 306 h 673"/>
                <a:gd name="T78" fmla="*/ 692 w 945"/>
                <a:gd name="T79" fmla="*/ 265 h 673"/>
                <a:gd name="T80" fmla="*/ 733 w 945"/>
                <a:gd name="T81" fmla="*/ 224 h 673"/>
                <a:gd name="T82" fmla="*/ 772 w 945"/>
                <a:gd name="T83" fmla="*/ 181 h 673"/>
                <a:gd name="T84" fmla="*/ 807 w 945"/>
                <a:gd name="T85" fmla="*/ 138 h 673"/>
                <a:gd name="T86" fmla="*/ 840 w 945"/>
                <a:gd name="T87" fmla="*/ 95 h 673"/>
                <a:gd name="T88" fmla="*/ 937 w 945"/>
                <a:gd name="T89" fmla="*/ 0 h 673"/>
                <a:gd name="T90" fmla="*/ 937 w 945"/>
                <a:gd name="T91" fmla="*/ 0 h 673"/>
                <a:gd name="T92" fmla="*/ 945 w 945"/>
                <a:gd name="T93" fmla="*/ 30 h 673"/>
                <a:gd name="T94" fmla="*/ 945 w 945"/>
                <a:gd name="T95" fmla="*/ 30 h 673"/>
                <a:gd name="T96" fmla="*/ 945 w 945"/>
                <a:gd name="T97" fmla="*/ 30 h 673"/>
                <a:gd name="T98" fmla="*/ 937 w 945"/>
                <a:gd name="T99" fmla="*/ 0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945" h="673">
                  <a:moveTo>
                    <a:pt x="937" y="0"/>
                  </a:moveTo>
                  <a:lnTo>
                    <a:pt x="840" y="95"/>
                  </a:lnTo>
                  <a:lnTo>
                    <a:pt x="840" y="95"/>
                  </a:lnTo>
                  <a:lnTo>
                    <a:pt x="807" y="138"/>
                  </a:lnTo>
                  <a:lnTo>
                    <a:pt x="772" y="181"/>
                  </a:lnTo>
                  <a:lnTo>
                    <a:pt x="733" y="224"/>
                  </a:lnTo>
                  <a:lnTo>
                    <a:pt x="692" y="265"/>
                  </a:lnTo>
                  <a:lnTo>
                    <a:pt x="649" y="306"/>
                  </a:lnTo>
                  <a:lnTo>
                    <a:pt x="605" y="346"/>
                  </a:lnTo>
                  <a:lnTo>
                    <a:pt x="558" y="385"/>
                  </a:lnTo>
                  <a:lnTo>
                    <a:pt x="509" y="422"/>
                  </a:lnTo>
                  <a:lnTo>
                    <a:pt x="459" y="458"/>
                  </a:lnTo>
                  <a:lnTo>
                    <a:pt x="408" y="493"/>
                  </a:lnTo>
                  <a:lnTo>
                    <a:pt x="357" y="525"/>
                  </a:lnTo>
                  <a:lnTo>
                    <a:pt x="306" y="555"/>
                  </a:lnTo>
                  <a:lnTo>
                    <a:pt x="253" y="584"/>
                  </a:lnTo>
                  <a:lnTo>
                    <a:pt x="202" y="609"/>
                  </a:lnTo>
                  <a:lnTo>
                    <a:pt x="151" y="633"/>
                  </a:lnTo>
                  <a:lnTo>
                    <a:pt x="101" y="653"/>
                  </a:lnTo>
                  <a:lnTo>
                    <a:pt x="38" y="664"/>
                  </a:lnTo>
                  <a:lnTo>
                    <a:pt x="38" y="664"/>
                  </a:lnTo>
                  <a:lnTo>
                    <a:pt x="0" y="673"/>
                  </a:lnTo>
                  <a:lnTo>
                    <a:pt x="0" y="673"/>
                  </a:lnTo>
                  <a:lnTo>
                    <a:pt x="0" y="673"/>
                  </a:lnTo>
                  <a:lnTo>
                    <a:pt x="0" y="673"/>
                  </a:lnTo>
                  <a:lnTo>
                    <a:pt x="38" y="664"/>
                  </a:lnTo>
                  <a:lnTo>
                    <a:pt x="101" y="653"/>
                  </a:lnTo>
                  <a:lnTo>
                    <a:pt x="101" y="653"/>
                  </a:lnTo>
                  <a:lnTo>
                    <a:pt x="151" y="633"/>
                  </a:lnTo>
                  <a:lnTo>
                    <a:pt x="202" y="609"/>
                  </a:lnTo>
                  <a:lnTo>
                    <a:pt x="253" y="584"/>
                  </a:lnTo>
                  <a:lnTo>
                    <a:pt x="306" y="555"/>
                  </a:lnTo>
                  <a:lnTo>
                    <a:pt x="357" y="525"/>
                  </a:lnTo>
                  <a:lnTo>
                    <a:pt x="408" y="493"/>
                  </a:lnTo>
                  <a:lnTo>
                    <a:pt x="459" y="458"/>
                  </a:lnTo>
                  <a:lnTo>
                    <a:pt x="509" y="422"/>
                  </a:lnTo>
                  <a:lnTo>
                    <a:pt x="558" y="385"/>
                  </a:lnTo>
                  <a:lnTo>
                    <a:pt x="605" y="346"/>
                  </a:lnTo>
                  <a:lnTo>
                    <a:pt x="649" y="306"/>
                  </a:lnTo>
                  <a:lnTo>
                    <a:pt x="692" y="265"/>
                  </a:lnTo>
                  <a:lnTo>
                    <a:pt x="733" y="224"/>
                  </a:lnTo>
                  <a:lnTo>
                    <a:pt x="772" y="181"/>
                  </a:lnTo>
                  <a:lnTo>
                    <a:pt x="807" y="138"/>
                  </a:lnTo>
                  <a:lnTo>
                    <a:pt x="840" y="95"/>
                  </a:lnTo>
                  <a:lnTo>
                    <a:pt x="937" y="0"/>
                  </a:lnTo>
                  <a:lnTo>
                    <a:pt x="937" y="0"/>
                  </a:lnTo>
                  <a:lnTo>
                    <a:pt x="945" y="30"/>
                  </a:lnTo>
                  <a:lnTo>
                    <a:pt x="945" y="30"/>
                  </a:lnTo>
                  <a:lnTo>
                    <a:pt x="945" y="30"/>
                  </a:lnTo>
                  <a:lnTo>
                    <a:pt x="937" y="0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" name="Freeform 29">
              <a:extLst>
                <a:ext uri="{FF2B5EF4-FFF2-40B4-BE49-F238E27FC236}">
                  <a16:creationId xmlns:a16="http://schemas.microsoft.com/office/drawing/2014/main" id="{21F1A643-C62D-C692-674B-1BDFD3EA2C8B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4" y="2765"/>
              <a:ext cx="315" cy="225"/>
            </a:xfrm>
            <a:custGeom>
              <a:avLst/>
              <a:gdLst>
                <a:gd name="T0" fmla="*/ 937 w 945"/>
                <a:gd name="T1" fmla="*/ 0 h 673"/>
                <a:gd name="T2" fmla="*/ 840 w 945"/>
                <a:gd name="T3" fmla="*/ 95 h 673"/>
                <a:gd name="T4" fmla="*/ 840 w 945"/>
                <a:gd name="T5" fmla="*/ 95 h 673"/>
                <a:gd name="T6" fmla="*/ 807 w 945"/>
                <a:gd name="T7" fmla="*/ 138 h 673"/>
                <a:gd name="T8" fmla="*/ 772 w 945"/>
                <a:gd name="T9" fmla="*/ 181 h 673"/>
                <a:gd name="T10" fmla="*/ 733 w 945"/>
                <a:gd name="T11" fmla="*/ 224 h 673"/>
                <a:gd name="T12" fmla="*/ 692 w 945"/>
                <a:gd name="T13" fmla="*/ 265 h 673"/>
                <a:gd name="T14" fmla="*/ 649 w 945"/>
                <a:gd name="T15" fmla="*/ 306 h 673"/>
                <a:gd name="T16" fmla="*/ 605 w 945"/>
                <a:gd name="T17" fmla="*/ 346 h 673"/>
                <a:gd name="T18" fmla="*/ 558 w 945"/>
                <a:gd name="T19" fmla="*/ 385 h 673"/>
                <a:gd name="T20" fmla="*/ 509 w 945"/>
                <a:gd name="T21" fmla="*/ 422 h 673"/>
                <a:gd name="T22" fmla="*/ 459 w 945"/>
                <a:gd name="T23" fmla="*/ 458 h 673"/>
                <a:gd name="T24" fmla="*/ 408 w 945"/>
                <a:gd name="T25" fmla="*/ 493 h 673"/>
                <a:gd name="T26" fmla="*/ 357 w 945"/>
                <a:gd name="T27" fmla="*/ 525 h 673"/>
                <a:gd name="T28" fmla="*/ 306 w 945"/>
                <a:gd name="T29" fmla="*/ 555 h 673"/>
                <a:gd name="T30" fmla="*/ 253 w 945"/>
                <a:gd name="T31" fmla="*/ 584 h 673"/>
                <a:gd name="T32" fmla="*/ 202 w 945"/>
                <a:gd name="T33" fmla="*/ 609 h 673"/>
                <a:gd name="T34" fmla="*/ 151 w 945"/>
                <a:gd name="T35" fmla="*/ 633 h 673"/>
                <a:gd name="T36" fmla="*/ 101 w 945"/>
                <a:gd name="T37" fmla="*/ 653 h 673"/>
                <a:gd name="T38" fmla="*/ 38 w 945"/>
                <a:gd name="T39" fmla="*/ 664 h 673"/>
                <a:gd name="T40" fmla="*/ 38 w 945"/>
                <a:gd name="T41" fmla="*/ 664 h 673"/>
                <a:gd name="T42" fmla="*/ 0 w 945"/>
                <a:gd name="T43" fmla="*/ 673 h 673"/>
                <a:gd name="T44" fmla="*/ 0 w 945"/>
                <a:gd name="T45" fmla="*/ 673 h 673"/>
                <a:gd name="T46" fmla="*/ 0 w 945"/>
                <a:gd name="T47" fmla="*/ 673 h 673"/>
                <a:gd name="T48" fmla="*/ 0 w 945"/>
                <a:gd name="T49" fmla="*/ 673 h 673"/>
                <a:gd name="T50" fmla="*/ 38 w 945"/>
                <a:gd name="T51" fmla="*/ 664 h 673"/>
                <a:gd name="T52" fmla="*/ 101 w 945"/>
                <a:gd name="T53" fmla="*/ 653 h 673"/>
                <a:gd name="T54" fmla="*/ 101 w 945"/>
                <a:gd name="T55" fmla="*/ 653 h 673"/>
                <a:gd name="T56" fmla="*/ 151 w 945"/>
                <a:gd name="T57" fmla="*/ 633 h 673"/>
                <a:gd name="T58" fmla="*/ 202 w 945"/>
                <a:gd name="T59" fmla="*/ 609 h 673"/>
                <a:gd name="T60" fmla="*/ 253 w 945"/>
                <a:gd name="T61" fmla="*/ 584 h 673"/>
                <a:gd name="T62" fmla="*/ 306 w 945"/>
                <a:gd name="T63" fmla="*/ 555 h 673"/>
                <a:gd name="T64" fmla="*/ 357 w 945"/>
                <a:gd name="T65" fmla="*/ 525 h 673"/>
                <a:gd name="T66" fmla="*/ 408 w 945"/>
                <a:gd name="T67" fmla="*/ 493 h 673"/>
                <a:gd name="T68" fmla="*/ 459 w 945"/>
                <a:gd name="T69" fmla="*/ 458 h 673"/>
                <a:gd name="T70" fmla="*/ 509 w 945"/>
                <a:gd name="T71" fmla="*/ 422 h 673"/>
                <a:gd name="T72" fmla="*/ 558 w 945"/>
                <a:gd name="T73" fmla="*/ 385 h 673"/>
                <a:gd name="T74" fmla="*/ 605 w 945"/>
                <a:gd name="T75" fmla="*/ 346 h 673"/>
                <a:gd name="T76" fmla="*/ 649 w 945"/>
                <a:gd name="T77" fmla="*/ 306 h 673"/>
                <a:gd name="T78" fmla="*/ 692 w 945"/>
                <a:gd name="T79" fmla="*/ 265 h 673"/>
                <a:gd name="T80" fmla="*/ 733 w 945"/>
                <a:gd name="T81" fmla="*/ 224 h 673"/>
                <a:gd name="T82" fmla="*/ 772 w 945"/>
                <a:gd name="T83" fmla="*/ 181 h 673"/>
                <a:gd name="T84" fmla="*/ 807 w 945"/>
                <a:gd name="T85" fmla="*/ 138 h 673"/>
                <a:gd name="T86" fmla="*/ 840 w 945"/>
                <a:gd name="T87" fmla="*/ 95 h 673"/>
                <a:gd name="T88" fmla="*/ 937 w 945"/>
                <a:gd name="T89" fmla="*/ 0 h 673"/>
                <a:gd name="T90" fmla="*/ 937 w 945"/>
                <a:gd name="T91" fmla="*/ 0 h 673"/>
                <a:gd name="T92" fmla="*/ 945 w 945"/>
                <a:gd name="T93" fmla="*/ 30 h 673"/>
                <a:gd name="T94" fmla="*/ 945 w 945"/>
                <a:gd name="T95" fmla="*/ 30 h 673"/>
                <a:gd name="T96" fmla="*/ 945 w 945"/>
                <a:gd name="T97" fmla="*/ 30 h 673"/>
                <a:gd name="T98" fmla="*/ 937 w 945"/>
                <a:gd name="T99" fmla="*/ 0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945" h="673">
                  <a:moveTo>
                    <a:pt x="937" y="0"/>
                  </a:moveTo>
                  <a:lnTo>
                    <a:pt x="840" y="95"/>
                  </a:lnTo>
                  <a:lnTo>
                    <a:pt x="840" y="95"/>
                  </a:lnTo>
                  <a:lnTo>
                    <a:pt x="807" y="138"/>
                  </a:lnTo>
                  <a:lnTo>
                    <a:pt x="772" y="181"/>
                  </a:lnTo>
                  <a:lnTo>
                    <a:pt x="733" y="224"/>
                  </a:lnTo>
                  <a:lnTo>
                    <a:pt x="692" y="265"/>
                  </a:lnTo>
                  <a:lnTo>
                    <a:pt x="649" y="306"/>
                  </a:lnTo>
                  <a:lnTo>
                    <a:pt x="605" y="346"/>
                  </a:lnTo>
                  <a:lnTo>
                    <a:pt x="558" y="385"/>
                  </a:lnTo>
                  <a:lnTo>
                    <a:pt x="509" y="422"/>
                  </a:lnTo>
                  <a:lnTo>
                    <a:pt x="459" y="458"/>
                  </a:lnTo>
                  <a:lnTo>
                    <a:pt x="408" y="493"/>
                  </a:lnTo>
                  <a:lnTo>
                    <a:pt x="357" y="525"/>
                  </a:lnTo>
                  <a:lnTo>
                    <a:pt x="306" y="555"/>
                  </a:lnTo>
                  <a:lnTo>
                    <a:pt x="253" y="584"/>
                  </a:lnTo>
                  <a:lnTo>
                    <a:pt x="202" y="609"/>
                  </a:lnTo>
                  <a:lnTo>
                    <a:pt x="151" y="633"/>
                  </a:lnTo>
                  <a:lnTo>
                    <a:pt x="101" y="653"/>
                  </a:lnTo>
                  <a:lnTo>
                    <a:pt x="38" y="664"/>
                  </a:lnTo>
                  <a:lnTo>
                    <a:pt x="38" y="664"/>
                  </a:lnTo>
                  <a:lnTo>
                    <a:pt x="0" y="673"/>
                  </a:lnTo>
                  <a:lnTo>
                    <a:pt x="0" y="673"/>
                  </a:lnTo>
                  <a:lnTo>
                    <a:pt x="0" y="673"/>
                  </a:lnTo>
                  <a:lnTo>
                    <a:pt x="0" y="673"/>
                  </a:lnTo>
                  <a:lnTo>
                    <a:pt x="38" y="664"/>
                  </a:lnTo>
                  <a:lnTo>
                    <a:pt x="101" y="653"/>
                  </a:lnTo>
                  <a:lnTo>
                    <a:pt x="101" y="653"/>
                  </a:lnTo>
                  <a:lnTo>
                    <a:pt x="151" y="633"/>
                  </a:lnTo>
                  <a:lnTo>
                    <a:pt x="202" y="609"/>
                  </a:lnTo>
                  <a:lnTo>
                    <a:pt x="253" y="584"/>
                  </a:lnTo>
                  <a:lnTo>
                    <a:pt x="306" y="555"/>
                  </a:lnTo>
                  <a:lnTo>
                    <a:pt x="357" y="525"/>
                  </a:lnTo>
                  <a:lnTo>
                    <a:pt x="408" y="493"/>
                  </a:lnTo>
                  <a:lnTo>
                    <a:pt x="459" y="458"/>
                  </a:lnTo>
                  <a:lnTo>
                    <a:pt x="509" y="422"/>
                  </a:lnTo>
                  <a:lnTo>
                    <a:pt x="558" y="385"/>
                  </a:lnTo>
                  <a:lnTo>
                    <a:pt x="605" y="346"/>
                  </a:lnTo>
                  <a:lnTo>
                    <a:pt x="649" y="306"/>
                  </a:lnTo>
                  <a:lnTo>
                    <a:pt x="692" y="265"/>
                  </a:lnTo>
                  <a:lnTo>
                    <a:pt x="733" y="224"/>
                  </a:lnTo>
                  <a:lnTo>
                    <a:pt x="772" y="181"/>
                  </a:lnTo>
                  <a:lnTo>
                    <a:pt x="807" y="138"/>
                  </a:lnTo>
                  <a:lnTo>
                    <a:pt x="840" y="95"/>
                  </a:lnTo>
                  <a:lnTo>
                    <a:pt x="937" y="0"/>
                  </a:lnTo>
                  <a:lnTo>
                    <a:pt x="937" y="0"/>
                  </a:lnTo>
                  <a:lnTo>
                    <a:pt x="945" y="30"/>
                  </a:lnTo>
                  <a:lnTo>
                    <a:pt x="945" y="30"/>
                  </a:lnTo>
                  <a:lnTo>
                    <a:pt x="945" y="30"/>
                  </a:lnTo>
                  <a:lnTo>
                    <a:pt x="93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3" name="Freeform 30">
              <a:extLst>
                <a:ext uri="{FF2B5EF4-FFF2-40B4-BE49-F238E27FC236}">
                  <a16:creationId xmlns:a16="http://schemas.microsoft.com/office/drawing/2014/main" id="{D28D87A6-1E2C-97F8-3A63-01DC3DDAC7EC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6" y="2765"/>
              <a:ext cx="717" cy="351"/>
            </a:xfrm>
            <a:custGeom>
              <a:avLst/>
              <a:gdLst>
                <a:gd name="T0" fmla="*/ 1975 w 2152"/>
                <a:gd name="T1" fmla="*/ 95 h 1052"/>
                <a:gd name="T2" fmla="*/ 1942 w 2152"/>
                <a:gd name="T3" fmla="*/ 138 h 1052"/>
                <a:gd name="T4" fmla="*/ 1868 w 2152"/>
                <a:gd name="T5" fmla="*/ 224 h 1052"/>
                <a:gd name="T6" fmla="*/ 1784 w 2152"/>
                <a:gd name="T7" fmla="*/ 306 h 1052"/>
                <a:gd name="T8" fmla="*/ 1693 w 2152"/>
                <a:gd name="T9" fmla="*/ 385 h 1052"/>
                <a:gd name="T10" fmla="*/ 1594 w 2152"/>
                <a:gd name="T11" fmla="*/ 458 h 1052"/>
                <a:gd name="T12" fmla="*/ 1492 w 2152"/>
                <a:gd name="T13" fmla="*/ 525 h 1052"/>
                <a:gd name="T14" fmla="*/ 1388 w 2152"/>
                <a:gd name="T15" fmla="*/ 584 h 1052"/>
                <a:gd name="T16" fmla="*/ 1286 w 2152"/>
                <a:gd name="T17" fmla="*/ 633 h 1052"/>
                <a:gd name="T18" fmla="*/ 1173 w 2152"/>
                <a:gd name="T19" fmla="*/ 664 h 1052"/>
                <a:gd name="T20" fmla="*/ 1135 w 2152"/>
                <a:gd name="T21" fmla="*/ 673 h 1052"/>
                <a:gd name="T22" fmla="*/ 1069 w 2152"/>
                <a:gd name="T23" fmla="*/ 684 h 1052"/>
                <a:gd name="T24" fmla="*/ 937 w 2152"/>
                <a:gd name="T25" fmla="*/ 700 h 1052"/>
                <a:gd name="T26" fmla="*/ 805 w 2152"/>
                <a:gd name="T27" fmla="*/ 709 h 1052"/>
                <a:gd name="T28" fmla="*/ 673 w 2152"/>
                <a:gd name="T29" fmla="*/ 712 h 1052"/>
                <a:gd name="T30" fmla="*/ 605 w 2152"/>
                <a:gd name="T31" fmla="*/ 712 h 1052"/>
                <a:gd name="T32" fmla="*/ 605 w 2152"/>
                <a:gd name="T33" fmla="*/ 712 h 1052"/>
                <a:gd name="T34" fmla="*/ 408 w 2152"/>
                <a:gd name="T35" fmla="*/ 712 h 1052"/>
                <a:gd name="T36" fmla="*/ 334 w 2152"/>
                <a:gd name="T37" fmla="*/ 714 h 1052"/>
                <a:gd name="T38" fmla="*/ 153 w 2152"/>
                <a:gd name="T39" fmla="*/ 688 h 1052"/>
                <a:gd name="T40" fmla="*/ 125 w 2152"/>
                <a:gd name="T41" fmla="*/ 677 h 1052"/>
                <a:gd name="T42" fmla="*/ 51 w 2152"/>
                <a:gd name="T43" fmla="*/ 852 h 1052"/>
                <a:gd name="T44" fmla="*/ 0 w 2152"/>
                <a:gd name="T45" fmla="*/ 965 h 1052"/>
                <a:gd name="T46" fmla="*/ 51 w 2152"/>
                <a:gd name="T47" fmla="*/ 989 h 1052"/>
                <a:gd name="T48" fmla="*/ 107 w 2152"/>
                <a:gd name="T49" fmla="*/ 1005 h 1052"/>
                <a:gd name="T50" fmla="*/ 196 w 2152"/>
                <a:gd name="T51" fmla="*/ 1036 h 1052"/>
                <a:gd name="T52" fmla="*/ 255 w 2152"/>
                <a:gd name="T53" fmla="*/ 1050 h 1052"/>
                <a:gd name="T54" fmla="*/ 284 w 2152"/>
                <a:gd name="T55" fmla="*/ 1052 h 1052"/>
                <a:gd name="T56" fmla="*/ 301 w 2152"/>
                <a:gd name="T57" fmla="*/ 1051 h 1052"/>
                <a:gd name="T58" fmla="*/ 351 w 2152"/>
                <a:gd name="T59" fmla="*/ 1052 h 1052"/>
                <a:gd name="T60" fmla="*/ 365 w 2152"/>
                <a:gd name="T61" fmla="*/ 1052 h 1052"/>
                <a:gd name="T62" fmla="*/ 489 w 2152"/>
                <a:gd name="T63" fmla="*/ 1051 h 1052"/>
                <a:gd name="T64" fmla="*/ 621 w 2152"/>
                <a:gd name="T65" fmla="*/ 1045 h 1052"/>
                <a:gd name="T66" fmla="*/ 753 w 2152"/>
                <a:gd name="T67" fmla="*/ 1037 h 1052"/>
                <a:gd name="T68" fmla="*/ 1008 w 2152"/>
                <a:gd name="T69" fmla="*/ 1012 h 1052"/>
                <a:gd name="T70" fmla="*/ 1117 w 2152"/>
                <a:gd name="T71" fmla="*/ 997 h 1052"/>
                <a:gd name="T72" fmla="*/ 1279 w 2152"/>
                <a:gd name="T73" fmla="*/ 972 h 1052"/>
                <a:gd name="T74" fmla="*/ 1311 w 2152"/>
                <a:gd name="T75" fmla="*/ 955 h 1052"/>
                <a:gd name="T76" fmla="*/ 1408 w 2152"/>
                <a:gd name="T77" fmla="*/ 910 h 1052"/>
                <a:gd name="T78" fmla="*/ 1599 w 2152"/>
                <a:gd name="T79" fmla="*/ 827 h 1052"/>
                <a:gd name="T80" fmla="*/ 1661 w 2152"/>
                <a:gd name="T81" fmla="*/ 795 h 1052"/>
                <a:gd name="T82" fmla="*/ 1723 w 2152"/>
                <a:gd name="T83" fmla="*/ 759 h 1052"/>
                <a:gd name="T84" fmla="*/ 1785 w 2152"/>
                <a:gd name="T85" fmla="*/ 714 h 1052"/>
                <a:gd name="T86" fmla="*/ 1827 w 2152"/>
                <a:gd name="T87" fmla="*/ 677 h 1052"/>
                <a:gd name="T88" fmla="*/ 1911 w 2152"/>
                <a:gd name="T89" fmla="*/ 595 h 1052"/>
                <a:gd name="T90" fmla="*/ 1990 w 2152"/>
                <a:gd name="T91" fmla="*/ 504 h 1052"/>
                <a:gd name="T92" fmla="*/ 2043 w 2152"/>
                <a:gd name="T93" fmla="*/ 433 h 1052"/>
                <a:gd name="T94" fmla="*/ 2073 w 2152"/>
                <a:gd name="T95" fmla="*/ 385 h 1052"/>
                <a:gd name="T96" fmla="*/ 2086 w 2152"/>
                <a:gd name="T97" fmla="*/ 361 h 1052"/>
                <a:gd name="T98" fmla="*/ 2152 w 2152"/>
                <a:gd name="T99" fmla="*/ 289 h 1052"/>
                <a:gd name="T100" fmla="*/ 2080 w 2152"/>
                <a:gd name="T101" fmla="*/ 30 h 1052"/>
                <a:gd name="T102" fmla="*/ 2072 w 2152"/>
                <a:gd name="T103" fmla="*/ 0 h 10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152" h="1052">
                  <a:moveTo>
                    <a:pt x="2072" y="0"/>
                  </a:moveTo>
                  <a:lnTo>
                    <a:pt x="1975" y="95"/>
                  </a:lnTo>
                  <a:lnTo>
                    <a:pt x="1975" y="95"/>
                  </a:lnTo>
                  <a:lnTo>
                    <a:pt x="1942" y="138"/>
                  </a:lnTo>
                  <a:lnTo>
                    <a:pt x="1907" y="181"/>
                  </a:lnTo>
                  <a:lnTo>
                    <a:pt x="1868" y="224"/>
                  </a:lnTo>
                  <a:lnTo>
                    <a:pt x="1827" y="265"/>
                  </a:lnTo>
                  <a:lnTo>
                    <a:pt x="1784" y="306"/>
                  </a:lnTo>
                  <a:lnTo>
                    <a:pt x="1740" y="346"/>
                  </a:lnTo>
                  <a:lnTo>
                    <a:pt x="1693" y="385"/>
                  </a:lnTo>
                  <a:lnTo>
                    <a:pt x="1644" y="422"/>
                  </a:lnTo>
                  <a:lnTo>
                    <a:pt x="1594" y="458"/>
                  </a:lnTo>
                  <a:lnTo>
                    <a:pt x="1543" y="493"/>
                  </a:lnTo>
                  <a:lnTo>
                    <a:pt x="1492" y="525"/>
                  </a:lnTo>
                  <a:lnTo>
                    <a:pt x="1441" y="555"/>
                  </a:lnTo>
                  <a:lnTo>
                    <a:pt x="1388" y="584"/>
                  </a:lnTo>
                  <a:lnTo>
                    <a:pt x="1337" y="609"/>
                  </a:lnTo>
                  <a:lnTo>
                    <a:pt x="1286" y="633"/>
                  </a:lnTo>
                  <a:lnTo>
                    <a:pt x="1236" y="653"/>
                  </a:lnTo>
                  <a:lnTo>
                    <a:pt x="1173" y="664"/>
                  </a:lnTo>
                  <a:lnTo>
                    <a:pt x="1173" y="664"/>
                  </a:lnTo>
                  <a:lnTo>
                    <a:pt x="1135" y="673"/>
                  </a:lnTo>
                  <a:lnTo>
                    <a:pt x="1135" y="673"/>
                  </a:lnTo>
                  <a:lnTo>
                    <a:pt x="1069" y="684"/>
                  </a:lnTo>
                  <a:lnTo>
                    <a:pt x="1002" y="694"/>
                  </a:lnTo>
                  <a:lnTo>
                    <a:pt x="937" y="700"/>
                  </a:lnTo>
                  <a:lnTo>
                    <a:pt x="871" y="705"/>
                  </a:lnTo>
                  <a:lnTo>
                    <a:pt x="805" y="709"/>
                  </a:lnTo>
                  <a:lnTo>
                    <a:pt x="740" y="710"/>
                  </a:lnTo>
                  <a:lnTo>
                    <a:pt x="673" y="712"/>
                  </a:lnTo>
                  <a:lnTo>
                    <a:pt x="605" y="712"/>
                  </a:lnTo>
                  <a:lnTo>
                    <a:pt x="605" y="712"/>
                  </a:lnTo>
                  <a:lnTo>
                    <a:pt x="605" y="712"/>
                  </a:lnTo>
                  <a:lnTo>
                    <a:pt x="605" y="712"/>
                  </a:lnTo>
                  <a:lnTo>
                    <a:pt x="408" y="712"/>
                  </a:lnTo>
                  <a:lnTo>
                    <a:pt x="408" y="712"/>
                  </a:lnTo>
                  <a:lnTo>
                    <a:pt x="374" y="712"/>
                  </a:lnTo>
                  <a:lnTo>
                    <a:pt x="334" y="714"/>
                  </a:lnTo>
                  <a:lnTo>
                    <a:pt x="334" y="714"/>
                  </a:lnTo>
                  <a:lnTo>
                    <a:pt x="153" y="688"/>
                  </a:lnTo>
                  <a:lnTo>
                    <a:pt x="125" y="677"/>
                  </a:lnTo>
                  <a:lnTo>
                    <a:pt x="125" y="677"/>
                  </a:lnTo>
                  <a:lnTo>
                    <a:pt x="87" y="770"/>
                  </a:lnTo>
                  <a:lnTo>
                    <a:pt x="51" y="852"/>
                  </a:lnTo>
                  <a:lnTo>
                    <a:pt x="51" y="852"/>
                  </a:lnTo>
                  <a:lnTo>
                    <a:pt x="0" y="965"/>
                  </a:lnTo>
                  <a:lnTo>
                    <a:pt x="51" y="989"/>
                  </a:lnTo>
                  <a:lnTo>
                    <a:pt x="51" y="989"/>
                  </a:lnTo>
                  <a:lnTo>
                    <a:pt x="78" y="996"/>
                  </a:lnTo>
                  <a:lnTo>
                    <a:pt x="107" y="1005"/>
                  </a:lnTo>
                  <a:lnTo>
                    <a:pt x="167" y="1026"/>
                  </a:lnTo>
                  <a:lnTo>
                    <a:pt x="196" y="1036"/>
                  </a:lnTo>
                  <a:lnTo>
                    <a:pt x="226" y="1044"/>
                  </a:lnTo>
                  <a:lnTo>
                    <a:pt x="255" y="1050"/>
                  </a:lnTo>
                  <a:lnTo>
                    <a:pt x="271" y="1052"/>
                  </a:lnTo>
                  <a:lnTo>
                    <a:pt x="284" y="1052"/>
                  </a:lnTo>
                  <a:lnTo>
                    <a:pt x="284" y="1052"/>
                  </a:lnTo>
                  <a:lnTo>
                    <a:pt x="301" y="1051"/>
                  </a:lnTo>
                  <a:lnTo>
                    <a:pt x="316" y="1050"/>
                  </a:lnTo>
                  <a:lnTo>
                    <a:pt x="351" y="1052"/>
                  </a:lnTo>
                  <a:lnTo>
                    <a:pt x="351" y="1052"/>
                  </a:lnTo>
                  <a:lnTo>
                    <a:pt x="365" y="1052"/>
                  </a:lnTo>
                  <a:lnTo>
                    <a:pt x="365" y="1052"/>
                  </a:lnTo>
                  <a:lnTo>
                    <a:pt x="489" y="1051"/>
                  </a:lnTo>
                  <a:lnTo>
                    <a:pt x="489" y="1051"/>
                  </a:lnTo>
                  <a:lnTo>
                    <a:pt x="621" y="1045"/>
                  </a:lnTo>
                  <a:lnTo>
                    <a:pt x="753" y="1037"/>
                  </a:lnTo>
                  <a:lnTo>
                    <a:pt x="753" y="1037"/>
                  </a:lnTo>
                  <a:lnTo>
                    <a:pt x="881" y="1026"/>
                  </a:lnTo>
                  <a:lnTo>
                    <a:pt x="1008" y="1012"/>
                  </a:lnTo>
                  <a:lnTo>
                    <a:pt x="1008" y="1012"/>
                  </a:lnTo>
                  <a:lnTo>
                    <a:pt x="1117" y="997"/>
                  </a:lnTo>
                  <a:lnTo>
                    <a:pt x="1224" y="980"/>
                  </a:lnTo>
                  <a:lnTo>
                    <a:pt x="1279" y="972"/>
                  </a:lnTo>
                  <a:lnTo>
                    <a:pt x="1279" y="972"/>
                  </a:lnTo>
                  <a:lnTo>
                    <a:pt x="1311" y="955"/>
                  </a:lnTo>
                  <a:lnTo>
                    <a:pt x="1343" y="939"/>
                  </a:lnTo>
                  <a:lnTo>
                    <a:pt x="1408" y="910"/>
                  </a:lnTo>
                  <a:lnTo>
                    <a:pt x="1535" y="856"/>
                  </a:lnTo>
                  <a:lnTo>
                    <a:pt x="1599" y="827"/>
                  </a:lnTo>
                  <a:lnTo>
                    <a:pt x="1630" y="811"/>
                  </a:lnTo>
                  <a:lnTo>
                    <a:pt x="1661" y="795"/>
                  </a:lnTo>
                  <a:lnTo>
                    <a:pt x="1693" y="778"/>
                  </a:lnTo>
                  <a:lnTo>
                    <a:pt x="1723" y="759"/>
                  </a:lnTo>
                  <a:lnTo>
                    <a:pt x="1755" y="737"/>
                  </a:lnTo>
                  <a:lnTo>
                    <a:pt x="1785" y="714"/>
                  </a:lnTo>
                  <a:lnTo>
                    <a:pt x="1785" y="714"/>
                  </a:lnTo>
                  <a:lnTo>
                    <a:pt x="1827" y="677"/>
                  </a:lnTo>
                  <a:lnTo>
                    <a:pt x="1870" y="637"/>
                  </a:lnTo>
                  <a:lnTo>
                    <a:pt x="1911" y="595"/>
                  </a:lnTo>
                  <a:lnTo>
                    <a:pt x="1951" y="551"/>
                  </a:lnTo>
                  <a:lnTo>
                    <a:pt x="1990" y="504"/>
                  </a:lnTo>
                  <a:lnTo>
                    <a:pt x="2026" y="457"/>
                  </a:lnTo>
                  <a:lnTo>
                    <a:pt x="2043" y="433"/>
                  </a:lnTo>
                  <a:lnTo>
                    <a:pt x="2058" y="410"/>
                  </a:lnTo>
                  <a:lnTo>
                    <a:pt x="2073" y="385"/>
                  </a:lnTo>
                  <a:lnTo>
                    <a:pt x="2086" y="361"/>
                  </a:lnTo>
                  <a:lnTo>
                    <a:pt x="2086" y="361"/>
                  </a:lnTo>
                  <a:lnTo>
                    <a:pt x="2152" y="289"/>
                  </a:lnTo>
                  <a:lnTo>
                    <a:pt x="2152" y="289"/>
                  </a:lnTo>
                  <a:lnTo>
                    <a:pt x="2115" y="160"/>
                  </a:lnTo>
                  <a:lnTo>
                    <a:pt x="2080" y="30"/>
                  </a:lnTo>
                  <a:lnTo>
                    <a:pt x="2080" y="30"/>
                  </a:lnTo>
                  <a:lnTo>
                    <a:pt x="2072" y="0"/>
                  </a:lnTo>
                  <a:close/>
                </a:path>
              </a:pathLst>
            </a:custGeom>
            <a:solidFill>
              <a:srgbClr val="100B0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4" name="Freeform 31">
              <a:extLst>
                <a:ext uri="{FF2B5EF4-FFF2-40B4-BE49-F238E27FC236}">
                  <a16:creationId xmlns:a16="http://schemas.microsoft.com/office/drawing/2014/main" id="{86A68127-5E80-C225-F341-BFB98B033EEC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6" y="2765"/>
              <a:ext cx="717" cy="351"/>
            </a:xfrm>
            <a:custGeom>
              <a:avLst/>
              <a:gdLst>
                <a:gd name="T0" fmla="*/ 1975 w 2152"/>
                <a:gd name="T1" fmla="*/ 95 h 1052"/>
                <a:gd name="T2" fmla="*/ 1942 w 2152"/>
                <a:gd name="T3" fmla="*/ 138 h 1052"/>
                <a:gd name="T4" fmla="*/ 1868 w 2152"/>
                <a:gd name="T5" fmla="*/ 224 h 1052"/>
                <a:gd name="T6" fmla="*/ 1784 w 2152"/>
                <a:gd name="T7" fmla="*/ 306 h 1052"/>
                <a:gd name="T8" fmla="*/ 1693 w 2152"/>
                <a:gd name="T9" fmla="*/ 385 h 1052"/>
                <a:gd name="T10" fmla="*/ 1594 w 2152"/>
                <a:gd name="T11" fmla="*/ 458 h 1052"/>
                <a:gd name="T12" fmla="*/ 1492 w 2152"/>
                <a:gd name="T13" fmla="*/ 525 h 1052"/>
                <a:gd name="T14" fmla="*/ 1388 w 2152"/>
                <a:gd name="T15" fmla="*/ 584 h 1052"/>
                <a:gd name="T16" fmla="*/ 1286 w 2152"/>
                <a:gd name="T17" fmla="*/ 633 h 1052"/>
                <a:gd name="T18" fmla="*/ 1173 w 2152"/>
                <a:gd name="T19" fmla="*/ 664 h 1052"/>
                <a:gd name="T20" fmla="*/ 1135 w 2152"/>
                <a:gd name="T21" fmla="*/ 673 h 1052"/>
                <a:gd name="T22" fmla="*/ 1069 w 2152"/>
                <a:gd name="T23" fmla="*/ 684 h 1052"/>
                <a:gd name="T24" fmla="*/ 937 w 2152"/>
                <a:gd name="T25" fmla="*/ 700 h 1052"/>
                <a:gd name="T26" fmla="*/ 805 w 2152"/>
                <a:gd name="T27" fmla="*/ 709 h 1052"/>
                <a:gd name="T28" fmla="*/ 673 w 2152"/>
                <a:gd name="T29" fmla="*/ 712 h 1052"/>
                <a:gd name="T30" fmla="*/ 605 w 2152"/>
                <a:gd name="T31" fmla="*/ 712 h 1052"/>
                <a:gd name="T32" fmla="*/ 605 w 2152"/>
                <a:gd name="T33" fmla="*/ 712 h 1052"/>
                <a:gd name="T34" fmla="*/ 408 w 2152"/>
                <a:gd name="T35" fmla="*/ 712 h 1052"/>
                <a:gd name="T36" fmla="*/ 334 w 2152"/>
                <a:gd name="T37" fmla="*/ 714 h 1052"/>
                <a:gd name="T38" fmla="*/ 153 w 2152"/>
                <a:gd name="T39" fmla="*/ 688 h 1052"/>
                <a:gd name="T40" fmla="*/ 125 w 2152"/>
                <a:gd name="T41" fmla="*/ 677 h 1052"/>
                <a:gd name="T42" fmla="*/ 51 w 2152"/>
                <a:gd name="T43" fmla="*/ 852 h 1052"/>
                <a:gd name="T44" fmla="*/ 0 w 2152"/>
                <a:gd name="T45" fmla="*/ 965 h 1052"/>
                <a:gd name="T46" fmla="*/ 51 w 2152"/>
                <a:gd name="T47" fmla="*/ 989 h 1052"/>
                <a:gd name="T48" fmla="*/ 107 w 2152"/>
                <a:gd name="T49" fmla="*/ 1005 h 1052"/>
                <a:gd name="T50" fmla="*/ 196 w 2152"/>
                <a:gd name="T51" fmla="*/ 1036 h 1052"/>
                <a:gd name="T52" fmla="*/ 255 w 2152"/>
                <a:gd name="T53" fmla="*/ 1050 h 1052"/>
                <a:gd name="T54" fmla="*/ 284 w 2152"/>
                <a:gd name="T55" fmla="*/ 1052 h 1052"/>
                <a:gd name="T56" fmla="*/ 301 w 2152"/>
                <a:gd name="T57" fmla="*/ 1051 h 1052"/>
                <a:gd name="T58" fmla="*/ 351 w 2152"/>
                <a:gd name="T59" fmla="*/ 1052 h 1052"/>
                <a:gd name="T60" fmla="*/ 365 w 2152"/>
                <a:gd name="T61" fmla="*/ 1052 h 1052"/>
                <a:gd name="T62" fmla="*/ 489 w 2152"/>
                <a:gd name="T63" fmla="*/ 1051 h 1052"/>
                <a:gd name="T64" fmla="*/ 621 w 2152"/>
                <a:gd name="T65" fmla="*/ 1045 h 1052"/>
                <a:gd name="T66" fmla="*/ 753 w 2152"/>
                <a:gd name="T67" fmla="*/ 1037 h 1052"/>
                <a:gd name="T68" fmla="*/ 1008 w 2152"/>
                <a:gd name="T69" fmla="*/ 1012 h 1052"/>
                <a:gd name="T70" fmla="*/ 1117 w 2152"/>
                <a:gd name="T71" fmla="*/ 997 h 1052"/>
                <a:gd name="T72" fmla="*/ 1279 w 2152"/>
                <a:gd name="T73" fmla="*/ 972 h 1052"/>
                <a:gd name="T74" fmla="*/ 1311 w 2152"/>
                <a:gd name="T75" fmla="*/ 955 h 1052"/>
                <a:gd name="T76" fmla="*/ 1408 w 2152"/>
                <a:gd name="T77" fmla="*/ 910 h 1052"/>
                <a:gd name="T78" fmla="*/ 1599 w 2152"/>
                <a:gd name="T79" fmla="*/ 827 h 1052"/>
                <a:gd name="T80" fmla="*/ 1661 w 2152"/>
                <a:gd name="T81" fmla="*/ 795 h 1052"/>
                <a:gd name="T82" fmla="*/ 1723 w 2152"/>
                <a:gd name="T83" fmla="*/ 759 h 1052"/>
                <a:gd name="T84" fmla="*/ 1785 w 2152"/>
                <a:gd name="T85" fmla="*/ 714 h 1052"/>
                <a:gd name="T86" fmla="*/ 1827 w 2152"/>
                <a:gd name="T87" fmla="*/ 677 h 1052"/>
                <a:gd name="T88" fmla="*/ 1911 w 2152"/>
                <a:gd name="T89" fmla="*/ 595 h 1052"/>
                <a:gd name="T90" fmla="*/ 1990 w 2152"/>
                <a:gd name="T91" fmla="*/ 504 h 1052"/>
                <a:gd name="T92" fmla="*/ 2043 w 2152"/>
                <a:gd name="T93" fmla="*/ 433 h 1052"/>
                <a:gd name="T94" fmla="*/ 2073 w 2152"/>
                <a:gd name="T95" fmla="*/ 385 h 1052"/>
                <a:gd name="T96" fmla="*/ 2086 w 2152"/>
                <a:gd name="T97" fmla="*/ 361 h 1052"/>
                <a:gd name="T98" fmla="*/ 2152 w 2152"/>
                <a:gd name="T99" fmla="*/ 289 h 1052"/>
                <a:gd name="T100" fmla="*/ 2080 w 2152"/>
                <a:gd name="T101" fmla="*/ 30 h 1052"/>
                <a:gd name="T102" fmla="*/ 2072 w 2152"/>
                <a:gd name="T103" fmla="*/ 0 h 10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152" h="1052">
                  <a:moveTo>
                    <a:pt x="2072" y="0"/>
                  </a:moveTo>
                  <a:lnTo>
                    <a:pt x="1975" y="95"/>
                  </a:lnTo>
                  <a:lnTo>
                    <a:pt x="1975" y="95"/>
                  </a:lnTo>
                  <a:lnTo>
                    <a:pt x="1942" y="138"/>
                  </a:lnTo>
                  <a:lnTo>
                    <a:pt x="1907" y="181"/>
                  </a:lnTo>
                  <a:lnTo>
                    <a:pt x="1868" y="224"/>
                  </a:lnTo>
                  <a:lnTo>
                    <a:pt x="1827" y="265"/>
                  </a:lnTo>
                  <a:lnTo>
                    <a:pt x="1784" y="306"/>
                  </a:lnTo>
                  <a:lnTo>
                    <a:pt x="1740" y="346"/>
                  </a:lnTo>
                  <a:lnTo>
                    <a:pt x="1693" y="385"/>
                  </a:lnTo>
                  <a:lnTo>
                    <a:pt x="1644" y="422"/>
                  </a:lnTo>
                  <a:lnTo>
                    <a:pt x="1594" y="458"/>
                  </a:lnTo>
                  <a:lnTo>
                    <a:pt x="1543" y="493"/>
                  </a:lnTo>
                  <a:lnTo>
                    <a:pt x="1492" y="525"/>
                  </a:lnTo>
                  <a:lnTo>
                    <a:pt x="1441" y="555"/>
                  </a:lnTo>
                  <a:lnTo>
                    <a:pt x="1388" y="584"/>
                  </a:lnTo>
                  <a:lnTo>
                    <a:pt x="1337" y="609"/>
                  </a:lnTo>
                  <a:lnTo>
                    <a:pt x="1286" y="633"/>
                  </a:lnTo>
                  <a:lnTo>
                    <a:pt x="1236" y="653"/>
                  </a:lnTo>
                  <a:lnTo>
                    <a:pt x="1173" y="664"/>
                  </a:lnTo>
                  <a:lnTo>
                    <a:pt x="1173" y="664"/>
                  </a:lnTo>
                  <a:lnTo>
                    <a:pt x="1135" y="673"/>
                  </a:lnTo>
                  <a:lnTo>
                    <a:pt x="1135" y="673"/>
                  </a:lnTo>
                  <a:lnTo>
                    <a:pt x="1069" y="684"/>
                  </a:lnTo>
                  <a:lnTo>
                    <a:pt x="1002" y="694"/>
                  </a:lnTo>
                  <a:lnTo>
                    <a:pt x="937" y="700"/>
                  </a:lnTo>
                  <a:lnTo>
                    <a:pt x="871" y="705"/>
                  </a:lnTo>
                  <a:lnTo>
                    <a:pt x="805" y="709"/>
                  </a:lnTo>
                  <a:lnTo>
                    <a:pt x="740" y="710"/>
                  </a:lnTo>
                  <a:lnTo>
                    <a:pt x="673" y="712"/>
                  </a:lnTo>
                  <a:lnTo>
                    <a:pt x="605" y="712"/>
                  </a:lnTo>
                  <a:lnTo>
                    <a:pt x="605" y="712"/>
                  </a:lnTo>
                  <a:lnTo>
                    <a:pt x="605" y="712"/>
                  </a:lnTo>
                  <a:lnTo>
                    <a:pt x="605" y="712"/>
                  </a:lnTo>
                  <a:lnTo>
                    <a:pt x="408" y="712"/>
                  </a:lnTo>
                  <a:lnTo>
                    <a:pt x="408" y="712"/>
                  </a:lnTo>
                  <a:lnTo>
                    <a:pt x="374" y="712"/>
                  </a:lnTo>
                  <a:lnTo>
                    <a:pt x="334" y="714"/>
                  </a:lnTo>
                  <a:lnTo>
                    <a:pt x="334" y="714"/>
                  </a:lnTo>
                  <a:lnTo>
                    <a:pt x="153" y="688"/>
                  </a:lnTo>
                  <a:lnTo>
                    <a:pt x="125" y="677"/>
                  </a:lnTo>
                  <a:lnTo>
                    <a:pt x="125" y="677"/>
                  </a:lnTo>
                  <a:lnTo>
                    <a:pt x="87" y="770"/>
                  </a:lnTo>
                  <a:lnTo>
                    <a:pt x="51" y="852"/>
                  </a:lnTo>
                  <a:lnTo>
                    <a:pt x="51" y="852"/>
                  </a:lnTo>
                  <a:lnTo>
                    <a:pt x="0" y="965"/>
                  </a:lnTo>
                  <a:lnTo>
                    <a:pt x="51" y="989"/>
                  </a:lnTo>
                  <a:lnTo>
                    <a:pt x="51" y="989"/>
                  </a:lnTo>
                  <a:lnTo>
                    <a:pt x="78" y="996"/>
                  </a:lnTo>
                  <a:lnTo>
                    <a:pt x="107" y="1005"/>
                  </a:lnTo>
                  <a:lnTo>
                    <a:pt x="167" y="1026"/>
                  </a:lnTo>
                  <a:lnTo>
                    <a:pt x="196" y="1036"/>
                  </a:lnTo>
                  <a:lnTo>
                    <a:pt x="226" y="1044"/>
                  </a:lnTo>
                  <a:lnTo>
                    <a:pt x="255" y="1050"/>
                  </a:lnTo>
                  <a:lnTo>
                    <a:pt x="271" y="1052"/>
                  </a:lnTo>
                  <a:lnTo>
                    <a:pt x="284" y="1052"/>
                  </a:lnTo>
                  <a:lnTo>
                    <a:pt x="284" y="1052"/>
                  </a:lnTo>
                  <a:lnTo>
                    <a:pt x="301" y="1051"/>
                  </a:lnTo>
                  <a:lnTo>
                    <a:pt x="316" y="1050"/>
                  </a:lnTo>
                  <a:lnTo>
                    <a:pt x="351" y="1052"/>
                  </a:lnTo>
                  <a:lnTo>
                    <a:pt x="351" y="1052"/>
                  </a:lnTo>
                  <a:lnTo>
                    <a:pt x="365" y="1052"/>
                  </a:lnTo>
                  <a:lnTo>
                    <a:pt x="365" y="1052"/>
                  </a:lnTo>
                  <a:lnTo>
                    <a:pt x="489" y="1051"/>
                  </a:lnTo>
                  <a:lnTo>
                    <a:pt x="489" y="1051"/>
                  </a:lnTo>
                  <a:lnTo>
                    <a:pt x="621" y="1045"/>
                  </a:lnTo>
                  <a:lnTo>
                    <a:pt x="753" y="1037"/>
                  </a:lnTo>
                  <a:lnTo>
                    <a:pt x="753" y="1037"/>
                  </a:lnTo>
                  <a:lnTo>
                    <a:pt x="881" y="1026"/>
                  </a:lnTo>
                  <a:lnTo>
                    <a:pt x="1008" y="1012"/>
                  </a:lnTo>
                  <a:lnTo>
                    <a:pt x="1008" y="1012"/>
                  </a:lnTo>
                  <a:lnTo>
                    <a:pt x="1117" y="997"/>
                  </a:lnTo>
                  <a:lnTo>
                    <a:pt x="1224" y="980"/>
                  </a:lnTo>
                  <a:lnTo>
                    <a:pt x="1279" y="972"/>
                  </a:lnTo>
                  <a:lnTo>
                    <a:pt x="1279" y="972"/>
                  </a:lnTo>
                  <a:lnTo>
                    <a:pt x="1311" y="955"/>
                  </a:lnTo>
                  <a:lnTo>
                    <a:pt x="1343" y="939"/>
                  </a:lnTo>
                  <a:lnTo>
                    <a:pt x="1408" y="910"/>
                  </a:lnTo>
                  <a:lnTo>
                    <a:pt x="1535" y="856"/>
                  </a:lnTo>
                  <a:lnTo>
                    <a:pt x="1599" y="827"/>
                  </a:lnTo>
                  <a:lnTo>
                    <a:pt x="1630" y="811"/>
                  </a:lnTo>
                  <a:lnTo>
                    <a:pt x="1661" y="795"/>
                  </a:lnTo>
                  <a:lnTo>
                    <a:pt x="1693" y="778"/>
                  </a:lnTo>
                  <a:lnTo>
                    <a:pt x="1723" y="759"/>
                  </a:lnTo>
                  <a:lnTo>
                    <a:pt x="1755" y="737"/>
                  </a:lnTo>
                  <a:lnTo>
                    <a:pt x="1785" y="714"/>
                  </a:lnTo>
                  <a:lnTo>
                    <a:pt x="1785" y="714"/>
                  </a:lnTo>
                  <a:lnTo>
                    <a:pt x="1827" y="677"/>
                  </a:lnTo>
                  <a:lnTo>
                    <a:pt x="1870" y="637"/>
                  </a:lnTo>
                  <a:lnTo>
                    <a:pt x="1911" y="595"/>
                  </a:lnTo>
                  <a:lnTo>
                    <a:pt x="1951" y="551"/>
                  </a:lnTo>
                  <a:lnTo>
                    <a:pt x="1990" y="504"/>
                  </a:lnTo>
                  <a:lnTo>
                    <a:pt x="2026" y="457"/>
                  </a:lnTo>
                  <a:lnTo>
                    <a:pt x="2043" y="433"/>
                  </a:lnTo>
                  <a:lnTo>
                    <a:pt x="2058" y="410"/>
                  </a:lnTo>
                  <a:lnTo>
                    <a:pt x="2073" y="385"/>
                  </a:lnTo>
                  <a:lnTo>
                    <a:pt x="2086" y="361"/>
                  </a:lnTo>
                  <a:lnTo>
                    <a:pt x="2086" y="361"/>
                  </a:lnTo>
                  <a:lnTo>
                    <a:pt x="2152" y="289"/>
                  </a:lnTo>
                  <a:lnTo>
                    <a:pt x="2152" y="289"/>
                  </a:lnTo>
                  <a:lnTo>
                    <a:pt x="2115" y="160"/>
                  </a:lnTo>
                  <a:lnTo>
                    <a:pt x="2080" y="30"/>
                  </a:lnTo>
                  <a:lnTo>
                    <a:pt x="2080" y="30"/>
                  </a:lnTo>
                  <a:lnTo>
                    <a:pt x="207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5" name="Freeform 32">
              <a:extLst>
                <a:ext uri="{FF2B5EF4-FFF2-40B4-BE49-F238E27FC236}">
                  <a16:creationId xmlns:a16="http://schemas.microsoft.com/office/drawing/2014/main" id="{14DAD7AD-30CB-F146-0B2C-78583CF3D050}"/>
                </a:ext>
              </a:extLst>
            </p:cNvPr>
            <p:cNvSpPr>
              <a:spLocks/>
            </p:cNvSpPr>
            <p:nvPr/>
          </p:nvSpPr>
          <p:spPr bwMode="auto">
            <a:xfrm>
              <a:off x="2717" y="1430"/>
              <a:ext cx="403" cy="2439"/>
            </a:xfrm>
            <a:custGeom>
              <a:avLst/>
              <a:gdLst>
                <a:gd name="T0" fmla="*/ 153 w 1209"/>
                <a:gd name="T1" fmla="*/ 2285 h 7319"/>
                <a:gd name="T2" fmla="*/ 153 w 1209"/>
                <a:gd name="T3" fmla="*/ 3457 h 7319"/>
                <a:gd name="T4" fmla="*/ 161 w 1209"/>
                <a:gd name="T5" fmla="*/ 4304 h 7319"/>
                <a:gd name="T6" fmla="*/ 170 w 1209"/>
                <a:gd name="T7" fmla="*/ 4644 h 7319"/>
                <a:gd name="T8" fmla="*/ 184 w 1209"/>
                <a:gd name="T9" fmla="*/ 5059 h 7319"/>
                <a:gd name="T10" fmla="*/ 231 w 1209"/>
                <a:gd name="T11" fmla="*/ 6206 h 7319"/>
                <a:gd name="T12" fmla="*/ 1209 w 1209"/>
                <a:gd name="T13" fmla="*/ 6813 h 7319"/>
                <a:gd name="T14" fmla="*/ 1127 w 1209"/>
                <a:gd name="T15" fmla="*/ 6186 h 7319"/>
                <a:gd name="T16" fmla="*/ 1018 w 1209"/>
                <a:gd name="T17" fmla="*/ 5287 h 7319"/>
                <a:gd name="T18" fmla="*/ 968 w 1209"/>
                <a:gd name="T19" fmla="*/ 4820 h 7319"/>
                <a:gd name="T20" fmla="*/ 940 w 1209"/>
                <a:gd name="T21" fmla="*/ 4520 h 7319"/>
                <a:gd name="T22" fmla="*/ 933 w 1209"/>
                <a:gd name="T23" fmla="*/ 4403 h 7319"/>
                <a:gd name="T24" fmla="*/ 901 w 1209"/>
                <a:gd name="T25" fmla="*/ 3954 h 7319"/>
                <a:gd name="T26" fmla="*/ 807 w 1209"/>
                <a:gd name="T27" fmla="*/ 2872 h 7319"/>
                <a:gd name="T28" fmla="*/ 701 w 1209"/>
                <a:gd name="T29" fmla="*/ 1754 h 7319"/>
                <a:gd name="T30" fmla="*/ 686 w 1209"/>
                <a:gd name="T31" fmla="*/ 1471 h 7319"/>
                <a:gd name="T32" fmla="*/ 651 w 1209"/>
                <a:gd name="T33" fmla="*/ 1324 h 7319"/>
                <a:gd name="T34" fmla="*/ 611 w 1209"/>
                <a:gd name="T35" fmla="*/ 1129 h 7319"/>
                <a:gd name="T36" fmla="*/ 574 w 1209"/>
                <a:gd name="T37" fmla="*/ 966 h 7319"/>
                <a:gd name="T38" fmla="*/ 554 w 1209"/>
                <a:gd name="T39" fmla="*/ 841 h 7319"/>
                <a:gd name="T40" fmla="*/ 550 w 1209"/>
                <a:gd name="T41" fmla="*/ 737 h 7319"/>
                <a:gd name="T42" fmla="*/ 560 w 1209"/>
                <a:gd name="T43" fmla="*/ 553 h 7319"/>
                <a:gd name="T44" fmla="*/ 563 w 1209"/>
                <a:gd name="T45" fmla="*/ 518 h 7319"/>
                <a:gd name="T46" fmla="*/ 586 w 1209"/>
                <a:gd name="T47" fmla="*/ 412 h 7319"/>
                <a:gd name="T48" fmla="*/ 603 w 1209"/>
                <a:gd name="T49" fmla="*/ 323 h 7319"/>
                <a:gd name="T50" fmla="*/ 603 w 1209"/>
                <a:gd name="T51" fmla="*/ 270 h 7319"/>
                <a:gd name="T52" fmla="*/ 574 w 1209"/>
                <a:gd name="T53" fmla="*/ 209 h 7319"/>
                <a:gd name="T54" fmla="*/ 449 w 1209"/>
                <a:gd name="T55" fmla="*/ 175 h 7319"/>
                <a:gd name="T56" fmla="*/ 336 w 1209"/>
                <a:gd name="T57" fmla="*/ 132 h 7319"/>
                <a:gd name="T58" fmla="*/ 250 w 1209"/>
                <a:gd name="T59" fmla="*/ 90 h 7319"/>
                <a:gd name="T60" fmla="*/ 102 w 1209"/>
                <a:gd name="T61" fmla="*/ 0 h 7319"/>
                <a:gd name="T62" fmla="*/ 63 w 1209"/>
                <a:gd name="T63" fmla="*/ 32 h 7319"/>
                <a:gd name="T64" fmla="*/ 18 w 1209"/>
                <a:gd name="T65" fmla="*/ 65 h 7319"/>
                <a:gd name="T66" fmla="*/ 29 w 1209"/>
                <a:gd name="T67" fmla="*/ 100 h 7319"/>
                <a:gd name="T68" fmla="*/ 65 w 1209"/>
                <a:gd name="T69" fmla="*/ 136 h 7319"/>
                <a:gd name="T70" fmla="*/ 116 w 1209"/>
                <a:gd name="T71" fmla="*/ 190 h 7319"/>
                <a:gd name="T72" fmla="*/ 171 w 1209"/>
                <a:gd name="T73" fmla="*/ 240 h 7319"/>
                <a:gd name="T74" fmla="*/ 231 w 1209"/>
                <a:gd name="T75" fmla="*/ 298 h 7319"/>
                <a:gd name="T76" fmla="*/ 246 w 1209"/>
                <a:gd name="T77" fmla="*/ 320 h 7319"/>
                <a:gd name="T78" fmla="*/ 255 w 1209"/>
                <a:gd name="T79" fmla="*/ 341 h 7319"/>
                <a:gd name="T80" fmla="*/ 254 w 1209"/>
                <a:gd name="T81" fmla="*/ 381 h 7319"/>
                <a:gd name="T82" fmla="*/ 240 w 1209"/>
                <a:gd name="T83" fmla="*/ 454 h 7319"/>
                <a:gd name="T84" fmla="*/ 217 w 1209"/>
                <a:gd name="T85" fmla="*/ 569 h 7319"/>
                <a:gd name="T86" fmla="*/ 204 w 1209"/>
                <a:gd name="T87" fmla="*/ 680 h 7319"/>
                <a:gd name="T88" fmla="*/ 170 w 1209"/>
                <a:gd name="T89" fmla="*/ 765 h 7319"/>
                <a:gd name="T90" fmla="*/ 161 w 1209"/>
                <a:gd name="T91" fmla="*/ 1155 h 7319"/>
                <a:gd name="T92" fmla="*/ 148 w 1209"/>
                <a:gd name="T93" fmla="*/ 1588 h 7319"/>
                <a:gd name="T94" fmla="*/ 141 w 1209"/>
                <a:gd name="T95" fmla="*/ 1750 h 7319"/>
                <a:gd name="T96" fmla="*/ 148 w 1209"/>
                <a:gd name="T97" fmla="*/ 1869 h 7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209" h="7319">
                  <a:moveTo>
                    <a:pt x="155" y="1978"/>
                  </a:moveTo>
                  <a:lnTo>
                    <a:pt x="155" y="1978"/>
                  </a:lnTo>
                  <a:lnTo>
                    <a:pt x="153" y="2285"/>
                  </a:lnTo>
                  <a:lnTo>
                    <a:pt x="152" y="2616"/>
                  </a:lnTo>
                  <a:lnTo>
                    <a:pt x="152" y="3017"/>
                  </a:lnTo>
                  <a:lnTo>
                    <a:pt x="153" y="3457"/>
                  </a:lnTo>
                  <a:lnTo>
                    <a:pt x="156" y="3897"/>
                  </a:lnTo>
                  <a:lnTo>
                    <a:pt x="159" y="4106"/>
                  </a:lnTo>
                  <a:lnTo>
                    <a:pt x="161" y="4304"/>
                  </a:lnTo>
                  <a:lnTo>
                    <a:pt x="164" y="4484"/>
                  </a:lnTo>
                  <a:lnTo>
                    <a:pt x="170" y="4644"/>
                  </a:lnTo>
                  <a:lnTo>
                    <a:pt x="170" y="4644"/>
                  </a:lnTo>
                  <a:lnTo>
                    <a:pt x="171" y="4703"/>
                  </a:lnTo>
                  <a:lnTo>
                    <a:pt x="171" y="4703"/>
                  </a:lnTo>
                  <a:lnTo>
                    <a:pt x="184" y="5059"/>
                  </a:lnTo>
                  <a:lnTo>
                    <a:pt x="184" y="5059"/>
                  </a:lnTo>
                  <a:lnTo>
                    <a:pt x="207" y="5652"/>
                  </a:lnTo>
                  <a:lnTo>
                    <a:pt x="231" y="6206"/>
                  </a:lnTo>
                  <a:lnTo>
                    <a:pt x="255" y="6776"/>
                  </a:lnTo>
                  <a:lnTo>
                    <a:pt x="788" y="7319"/>
                  </a:lnTo>
                  <a:lnTo>
                    <a:pt x="1209" y="6813"/>
                  </a:lnTo>
                  <a:lnTo>
                    <a:pt x="1209" y="6813"/>
                  </a:lnTo>
                  <a:lnTo>
                    <a:pt x="1185" y="6636"/>
                  </a:lnTo>
                  <a:lnTo>
                    <a:pt x="1127" y="6186"/>
                  </a:lnTo>
                  <a:lnTo>
                    <a:pt x="1091" y="5900"/>
                  </a:lnTo>
                  <a:lnTo>
                    <a:pt x="1054" y="5596"/>
                  </a:lnTo>
                  <a:lnTo>
                    <a:pt x="1018" y="5287"/>
                  </a:lnTo>
                  <a:lnTo>
                    <a:pt x="984" y="4991"/>
                  </a:lnTo>
                  <a:lnTo>
                    <a:pt x="984" y="4991"/>
                  </a:lnTo>
                  <a:lnTo>
                    <a:pt x="968" y="4820"/>
                  </a:lnTo>
                  <a:lnTo>
                    <a:pt x="953" y="4663"/>
                  </a:lnTo>
                  <a:lnTo>
                    <a:pt x="953" y="4663"/>
                  </a:lnTo>
                  <a:lnTo>
                    <a:pt x="940" y="4520"/>
                  </a:lnTo>
                  <a:lnTo>
                    <a:pt x="936" y="4458"/>
                  </a:lnTo>
                  <a:lnTo>
                    <a:pt x="933" y="4403"/>
                  </a:lnTo>
                  <a:lnTo>
                    <a:pt x="933" y="4403"/>
                  </a:lnTo>
                  <a:lnTo>
                    <a:pt x="926" y="4282"/>
                  </a:lnTo>
                  <a:lnTo>
                    <a:pt x="915" y="4131"/>
                  </a:lnTo>
                  <a:lnTo>
                    <a:pt x="901" y="3954"/>
                  </a:lnTo>
                  <a:lnTo>
                    <a:pt x="886" y="3756"/>
                  </a:lnTo>
                  <a:lnTo>
                    <a:pt x="849" y="3322"/>
                  </a:lnTo>
                  <a:lnTo>
                    <a:pt x="807" y="2872"/>
                  </a:lnTo>
                  <a:lnTo>
                    <a:pt x="767" y="2447"/>
                  </a:lnTo>
                  <a:lnTo>
                    <a:pt x="734" y="2089"/>
                  </a:lnTo>
                  <a:lnTo>
                    <a:pt x="701" y="1754"/>
                  </a:lnTo>
                  <a:lnTo>
                    <a:pt x="701" y="1517"/>
                  </a:lnTo>
                  <a:lnTo>
                    <a:pt x="701" y="1517"/>
                  </a:lnTo>
                  <a:lnTo>
                    <a:pt x="686" y="1471"/>
                  </a:lnTo>
                  <a:lnTo>
                    <a:pt x="672" y="1423"/>
                  </a:lnTo>
                  <a:lnTo>
                    <a:pt x="661" y="1374"/>
                  </a:lnTo>
                  <a:lnTo>
                    <a:pt x="651" y="1324"/>
                  </a:lnTo>
                  <a:lnTo>
                    <a:pt x="632" y="1226"/>
                  </a:lnTo>
                  <a:lnTo>
                    <a:pt x="622" y="1178"/>
                  </a:lnTo>
                  <a:lnTo>
                    <a:pt x="611" y="1129"/>
                  </a:lnTo>
                  <a:lnTo>
                    <a:pt x="611" y="1129"/>
                  </a:lnTo>
                  <a:lnTo>
                    <a:pt x="592" y="1049"/>
                  </a:lnTo>
                  <a:lnTo>
                    <a:pt x="574" y="966"/>
                  </a:lnTo>
                  <a:lnTo>
                    <a:pt x="565" y="924"/>
                  </a:lnTo>
                  <a:lnTo>
                    <a:pt x="558" y="883"/>
                  </a:lnTo>
                  <a:lnTo>
                    <a:pt x="554" y="841"/>
                  </a:lnTo>
                  <a:lnTo>
                    <a:pt x="552" y="798"/>
                  </a:lnTo>
                  <a:lnTo>
                    <a:pt x="552" y="798"/>
                  </a:lnTo>
                  <a:lnTo>
                    <a:pt x="550" y="737"/>
                  </a:lnTo>
                  <a:lnTo>
                    <a:pt x="550" y="676"/>
                  </a:lnTo>
                  <a:lnTo>
                    <a:pt x="554" y="615"/>
                  </a:lnTo>
                  <a:lnTo>
                    <a:pt x="560" y="553"/>
                  </a:lnTo>
                  <a:lnTo>
                    <a:pt x="560" y="553"/>
                  </a:lnTo>
                  <a:lnTo>
                    <a:pt x="561" y="536"/>
                  </a:lnTo>
                  <a:lnTo>
                    <a:pt x="563" y="518"/>
                  </a:lnTo>
                  <a:lnTo>
                    <a:pt x="570" y="482"/>
                  </a:lnTo>
                  <a:lnTo>
                    <a:pt x="578" y="448"/>
                  </a:lnTo>
                  <a:lnTo>
                    <a:pt x="586" y="412"/>
                  </a:lnTo>
                  <a:lnTo>
                    <a:pt x="594" y="375"/>
                  </a:lnTo>
                  <a:lnTo>
                    <a:pt x="600" y="341"/>
                  </a:lnTo>
                  <a:lnTo>
                    <a:pt x="603" y="323"/>
                  </a:lnTo>
                  <a:lnTo>
                    <a:pt x="604" y="305"/>
                  </a:lnTo>
                  <a:lnTo>
                    <a:pt x="604" y="287"/>
                  </a:lnTo>
                  <a:lnTo>
                    <a:pt x="603" y="270"/>
                  </a:lnTo>
                  <a:lnTo>
                    <a:pt x="618" y="218"/>
                  </a:lnTo>
                  <a:lnTo>
                    <a:pt x="618" y="218"/>
                  </a:lnTo>
                  <a:lnTo>
                    <a:pt x="574" y="209"/>
                  </a:lnTo>
                  <a:lnTo>
                    <a:pt x="532" y="198"/>
                  </a:lnTo>
                  <a:lnTo>
                    <a:pt x="489" y="187"/>
                  </a:lnTo>
                  <a:lnTo>
                    <a:pt x="449" y="175"/>
                  </a:lnTo>
                  <a:lnTo>
                    <a:pt x="409" y="161"/>
                  </a:lnTo>
                  <a:lnTo>
                    <a:pt x="372" y="147"/>
                  </a:lnTo>
                  <a:lnTo>
                    <a:pt x="336" y="132"/>
                  </a:lnTo>
                  <a:lnTo>
                    <a:pt x="301" y="116"/>
                  </a:lnTo>
                  <a:lnTo>
                    <a:pt x="301" y="116"/>
                  </a:lnTo>
                  <a:lnTo>
                    <a:pt x="250" y="90"/>
                  </a:lnTo>
                  <a:lnTo>
                    <a:pt x="200" y="62"/>
                  </a:lnTo>
                  <a:lnTo>
                    <a:pt x="150" y="32"/>
                  </a:lnTo>
                  <a:lnTo>
                    <a:pt x="102" y="0"/>
                  </a:lnTo>
                  <a:lnTo>
                    <a:pt x="72" y="25"/>
                  </a:lnTo>
                  <a:lnTo>
                    <a:pt x="72" y="25"/>
                  </a:lnTo>
                  <a:lnTo>
                    <a:pt x="63" y="32"/>
                  </a:lnTo>
                  <a:lnTo>
                    <a:pt x="55" y="39"/>
                  </a:lnTo>
                  <a:lnTo>
                    <a:pt x="37" y="53"/>
                  </a:lnTo>
                  <a:lnTo>
                    <a:pt x="18" y="65"/>
                  </a:lnTo>
                  <a:lnTo>
                    <a:pt x="0" y="79"/>
                  </a:lnTo>
                  <a:lnTo>
                    <a:pt x="29" y="100"/>
                  </a:lnTo>
                  <a:lnTo>
                    <a:pt x="29" y="100"/>
                  </a:lnTo>
                  <a:lnTo>
                    <a:pt x="38" y="108"/>
                  </a:lnTo>
                  <a:lnTo>
                    <a:pt x="48" y="116"/>
                  </a:lnTo>
                  <a:lnTo>
                    <a:pt x="65" y="136"/>
                  </a:lnTo>
                  <a:lnTo>
                    <a:pt x="65" y="136"/>
                  </a:lnTo>
                  <a:lnTo>
                    <a:pt x="89" y="164"/>
                  </a:lnTo>
                  <a:lnTo>
                    <a:pt x="116" y="190"/>
                  </a:lnTo>
                  <a:lnTo>
                    <a:pt x="142" y="215"/>
                  </a:lnTo>
                  <a:lnTo>
                    <a:pt x="171" y="240"/>
                  </a:lnTo>
                  <a:lnTo>
                    <a:pt x="171" y="240"/>
                  </a:lnTo>
                  <a:lnTo>
                    <a:pt x="190" y="256"/>
                  </a:lnTo>
                  <a:lnTo>
                    <a:pt x="211" y="277"/>
                  </a:lnTo>
                  <a:lnTo>
                    <a:pt x="231" y="298"/>
                  </a:lnTo>
                  <a:lnTo>
                    <a:pt x="239" y="309"/>
                  </a:lnTo>
                  <a:lnTo>
                    <a:pt x="246" y="320"/>
                  </a:lnTo>
                  <a:lnTo>
                    <a:pt x="246" y="320"/>
                  </a:lnTo>
                  <a:lnTo>
                    <a:pt x="250" y="327"/>
                  </a:lnTo>
                  <a:lnTo>
                    <a:pt x="253" y="334"/>
                  </a:lnTo>
                  <a:lnTo>
                    <a:pt x="255" y="341"/>
                  </a:lnTo>
                  <a:lnTo>
                    <a:pt x="255" y="349"/>
                  </a:lnTo>
                  <a:lnTo>
                    <a:pt x="255" y="364"/>
                  </a:lnTo>
                  <a:lnTo>
                    <a:pt x="254" y="381"/>
                  </a:lnTo>
                  <a:lnTo>
                    <a:pt x="254" y="381"/>
                  </a:lnTo>
                  <a:lnTo>
                    <a:pt x="247" y="417"/>
                  </a:lnTo>
                  <a:lnTo>
                    <a:pt x="240" y="454"/>
                  </a:lnTo>
                  <a:lnTo>
                    <a:pt x="225" y="526"/>
                  </a:lnTo>
                  <a:lnTo>
                    <a:pt x="225" y="526"/>
                  </a:lnTo>
                  <a:lnTo>
                    <a:pt x="217" y="569"/>
                  </a:lnTo>
                  <a:lnTo>
                    <a:pt x="210" y="614"/>
                  </a:lnTo>
                  <a:lnTo>
                    <a:pt x="206" y="658"/>
                  </a:lnTo>
                  <a:lnTo>
                    <a:pt x="204" y="680"/>
                  </a:lnTo>
                  <a:lnTo>
                    <a:pt x="203" y="702"/>
                  </a:lnTo>
                  <a:lnTo>
                    <a:pt x="170" y="765"/>
                  </a:lnTo>
                  <a:lnTo>
                    <a:pt x="170" y="765"/>
                  </a:lnTo>
                  <a:lnTo>
                    <a:pt x="168" y="862"/>
                  </a:lnTo>
                  <a:lnTo>
                    <a:pt x="167" y="959"/>
                  </a:lnTo>
                  <a:lnTo>
                    <a:pt x="161" y="1155"/>
                  </a:lnTo>
                  <a:lnTo>
                    <a:pt x="148" y="1548"/>
                  </a:lnTo>
                  <a:lnTo>
                    <a:pt x="148" y="1548"/>
                  </a:lnTo>
                  <a:lnTo>
                    <a:pt x="148" y="1588"/>
                  </a:lnTo>
                  <a:lnTo>
                    <a:pt x="145" y="1628"/>
                  </a:lnTo>
                  <a:lnTo>
                    <a:pt x="141" y="1710"/>
                  </a:lnTo>
                  <a:lnTo>
                    <a:pt x="141" y="1750"/>
                  </a:lnTo>
                  <a:lnTo>
                    <a:pt x="141" y="1790"/>
                  </a:lnTo>
                  <a:lnTo>
                    <a:pt x="142" y="1830"/>
                  </a:lnTo>
                  <a:lnTo>
                    <a:pt x="148" y="1869"/>
                  </a:lnTo>
                  <a:lnTo>
                    <a:pt x="155" y="1978"/>
                  </a:lnTo>
                  <a:close/>
                </a:path>
              </a:pathLst>
            </a:custGeom>
            <a:solidFill>
              <a:srgbClr val="C613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6" name="Freeform 33">
              <a:extLst>
                <a:ext uri="{FF2B5EF4-FFF2-40B4-BE49-F238E27FC236}">
                  <a16:creationId xmlns:a16="http://schemas.microsoft.com/office/drawing/2014/main" id="{A5A22072-FBE0-9AFB-E88D-C903C1DE14E1}"/>
                </a:ext>
              </a:extLst>
            </p:cNvPr>
            <p:cNvSpPr>
              <a:spLocks/>
            </p:cNvSpPr>
            <p:nvPr/>
          </p:nvSpPr>
          <p:spPr bwMode="auto">
            <a:xfrm>
              <a:off x="2717" y="1430"/>
              <a:ext cx="403" cy="2439"/>
            </a:xfrm>
            <a:custGeom>
              <a:avLst/>
              <a:gdLst>
                <a:gd name="T0" fmla="*/ 153 w 1209"/>
                <a:gd name="T1" fmla="*/ 2285 h 7319"/>
                <a:gd name="T2" fmla="*/ 153 w 1209"/>
                <a:gd name="T3" fmla="*/ 3457 h 7319"/>
                <a:gd name="T4" fmla="*/ 161 w 1209"/>
                <a:gd name="T5" fmla="*/ 4304 h 7319"/>
                <a:gd name="T6" fmla="*/ 170 w 1209"/>
                <a:gd name="T7" fmla="*/ 4644 h 7319"/>
                <a:gd name="T8" fmla="*/ 184 w 1209"/>
                <a:gd name="T9" fmla="*/ 5059 h 7319"/>
                <a:gd name="T10" fmla="*/ 231 w 1209"/>
                <a:gd name="T11" fmla="*/ 6206 h 7319"/>
                <a:gd name="T12" fmla="*/ 1209 w 1209"/>
                <a:gd name="T13" fmla="*/ 6813 h 7319"/>
                <a:gd name="T14" fmla="*/ 1127 w 1209"/>
                <a:gd name="T15" fmla="*/ 6186 h 7319"/>
                <a:gd name="T16" fmla="*/ 1018 w 1209"/>
                <a:gd name="T17" fmla="*/ 5287 h 7319"/>
                <a:gd name="T18" fmla="*/ 968 w 1209"/>
                <a:gd name="T19" fmla="*/ 4820 h 7319"/>
                <a:gd name="T20" fmla="*/ 940 w 1209"/>
                <a:gd name="T21" fmla="*/ 4520 h 7319"/>
                <a:gd name="T22" fmla="*/ 933 w 1209"/>
                <a:gd name="T23" fmla="*/ 4403 h 7319"/>
                <a:gd name="T24" fmla="*/ 901 w 1209"/>
                <a:gd name="T25" fmla="*/ 3954 h 7319"/>
                <a:gd name="T26" fmla="*/ 807 w 1209"/>
                <a:gd name="T27" fmla="*/ 2872 h 7319"/>
                <a:gd name="T28" fmla="*/ 701 w 1209"/>
                <a:gd name="T29" fmla="*/ 1754 h 7319"/>
                <a:gd name="T30" fmla="*/ 686 w 1209"/>
                <a:gd name="T31" fmla="*/ 1471 h 7319"/>
                <a:gd name="T32" fmla="*/ 651 w 1209"/>
                <a:gd name="T33" fmla="*/ 1324 h 7319"/>
                <a:gd name="T34" fmla="*/ 611 w 1209"/>
                <a:gd name="T35" fmla="*/ 1129 h 7319"/>
                <a:gd name="T36" fmla="*/ 574 w 1209"/>
                <a:gd name="T37" fmla="*/ 966 h 7319"/>
                <a:gd name="T38" fmla="*/ 554 w 1209"/>
                <a:gd name="T39" fmla="*/ 841 h 7319"/>
                <a:gd name="T40" fmla="*/ 550 w 1209"/>
                <a:gd name="T41" fmla="*/ 737 h 7319"/>
                <a:gd name="T42" fmla="*/ 560 w 1209"/>
                <a:gd name="T43" fmla="*/ 553 h 7319"/>
                <a:gd name="T44" fmla="*/ 563 w 1209"/>
                <a:gd name="T45" fmla="*/ 518 h 7319"/>
                <a:gd name="T46" fmla="*/ 586 w 1209"/>
                <a:gd name="T47" fmla="*/ 412 h 7319"/>
                <a:gd name="T48" fmla="*/ 603 w 1209"/>
                <a:gd name="T49" fmla="*/ 323 h 7319"/>
                <a:gd name="T50" fmla="*/ 603 w 1209"/>
                <a:gd name="T51" fmla="*/ 270 h 7319"/>
                <a:gd name="T52" fmla="*/ 574 w 1209"/>
                <a:gd name="T53" fmla="*/ 209 h 7319"/>
                <a:gd name="T54" fmla="*/ 449 w 1209"/>
                <a:gd name="T55" fmla="*/ 175 h 7319"/>
                <a:gd name="T56" fmla="*/ 336 w 1209"/>
                <a:gd name="T57" fmla="*/ 132 h 7319"/>
                <a:gd name="T58" fmla="*/ 250 w 1209"/>
                <a:gd name="T59" fmla="*/ 90 h 7319"/>
                <a:gd name="T60" fmla="*/ 102 w 1209"/>
                <a:gd name="T61" fmla="*/ 0 h 7319"/>
                <a:gd name="T62" fmla="*/ 63 w 1209"/>
                <a:gd name="T63" fmla="*/ 32 h 7319"/>
                <a:gd name="T64" fmla="*/ 18 w 1209"/>
                <a:gd name="T65" fmla="*/ 65 h 7319"/>
                <a:gd name="T66" fmla="*/ 29 w 1209"/>
                <a:gd name="T67" fmla="*/ 100 h 7319"/>
                <a:gd name="T68" fmla="*/ 65 w 1209"/>
                <a:gd name="T69" fmla="*/ 136 h 7319"/>
                <a:gd name="T70" fmla="*/ 116 w 1209"/>
                <a:gd name="T71" fmla="*/ 190 h 7319"/>
                <a:gd name="T72" fmla="*/ 171 w 1209"/>
                <a:gd name="T73" fmla="*/ 240 h 7319"/>
                <a:gd name="T74" fmla="*/ 231 w 1209"/>
                <a:gd name="T75" fmla="*/ 298 h 7319"/>
                <a:gd name="T76" fmla="*/ 246 w 1209"/>
                <a:gd name="T77" fmla="*/ 320 h 7319"/>
                <a:gd name="T78" fmla="*/ 255 w 1209"/>
                <a:gd name="T79" fmla="*/ 341 h 7319"/>
                <a:gd name="T80" fmla="*/ 254 w 1209"/>
                <a:gd name="T81" fmla="*/ 381 h 7319"/>
                <a:gd name="T82" fmla="*/ 240 w 1209"/>
                <a:gd name="T83" fmla="*/ 454 h 7319"/>
                <a:gd name="T84" fmla="*/ 217 w 1209"/>
                <a:gd name="T85" fmla="*/ 569 h 7319"/>
                <a:gd name="T86" fmla="*/ 204 w 1209"/>
                <a:gd name="T87" fmla="*/ 680 h 7319"/>
                <a:gd name="T88" fmla="*/ 170 w 1209"/>
                <a:gd name="T89" fmla="*/ 765 h 7319"/>
                <a:gd name="T90" fmla="*/ 161 w 1209"/>
                <a:gd name="T91" fmla="*/ 1155 h 7319"/>
                <a:gd name="T92" fmla="*/ 148 w 1209"/>
                <a:gd name="T93" fmla="*/ 1588 h 7319"/>
                <a:gd name="T94" fmla="*/ 141 w 1209"/>
                <a:gd name="T95" fmla="*/ 1750 h 7319"/>
                <a:gd name="T96" fmla="*/ 148 w 1209"/>
                <a:gd name="T97" fmla="*/ 1869 h 7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209" h="7319">
                  <a:moveTo>
                    <a:pt x="155" y="1978"/>
                  </a:moveTo>
                  <a:lnTo>
                    <a:pt x="155" y="1978"/>
                  </a:lnTo>
                  <a:lnTo>
                    <a:pt x="153" y="2285"/>
                  </a:lnTo>
                  <a:lnTo>
                    <a:pt x="152" y="2616"/>
                  </a:lnTo>
                  <a:lnTo>
                    <a:pt x="152" y="3017"/>
                  </a:lnTo>
                  <a:lnTo>
                    <a:pt x="153" y="3457"/>
                  </a:lnTo>
                  <a:lnTo>
                    <a:pt x="156" y="3897"/>
                  </a:lnTo>
                  <a:lnTo>
                    <a:pt x="159" y="4106"/>
                  </a:lnTo>
                  <a:lnTo>
                    <a:pt x="161" y="4304"/>
                  </a:lnTo>
                  <a:lnTo>
                    <a:pt x="164" y="4484"/>
                  </a:lnTo>
                  <a:lnTo>
                    <a:pt x="170" y="4644"/>
                  </a:lnTo>
                  <a:lnTo>
                    <a:pt x="170" y="4644"/>
                  </a:lnTo>
                  <a:lnTo>
                    <a:pt x="171" y="4703"/>
                  </a:lnTo>
                  <a:lnTo>
                    <a:pt x="171" y="4703"/>
                  </a:lnTo>
                  <a:lnTo>
                    <a:pt x="184" y="5059"/>
                  </a:lnTo>
                  <a:lnTo>
                    <a:pt x="184" y="5059"/>
                  </a:lnTo>
                  <a:lnTo>
                    <a:pt x="207" y="5652"/>
                  </a:lnTo>
                  <a:lnTo>
                    <a:pt x="231" y="6206"/>
                  </a:lnTo>
                  <a:lnTo>
                    <a:pt x="255" y="6776"/>
                  </a:lnTo>
                  <a:lnTo>
                    <a:pt x="788" y="7319"/>
                  </a:lnTo>
                  <a:lnTo>
                    <a:pt x="1209" y="6813"/>
                  </a:lnTo>
                  <a:lnTo>
                    <a:pt x="1209" y="6813"/>
                  </a:lnTo>
                  <a:lnTo>
                    <a:pt x="1185" y="6636"/>
                  </a:lnTo>
                  <a:lnTo>
                    <a:pt x="1127" y="6186"/>
                  </a:lnTo>
                  <a:lnTo>
                    <a:pt x="1091" y="5900"/>
                  </a:lnTo>
                  <a:lnTo>
                    <a:pt x="1054" y="5596"/>
                  </a:lnTo>
                  <a:lnTo>
                    <a:pt x="1018" y="5287"/>
                  </a:lnTo>
                  <a:lnTo>
                    <a:pt x="984" y="4991"/>
                  </a:lnTo>
                  <a:lnTo>
                    <a:pt x="984" y="4991"/>
                  </a:lnTo>
                  <a:lnTo>
                    <a:pt x="968" y="4820"/>
                  </a:lnTo>
                  <a:lnTo>
                    <a:pt x="953" y="4663"/>
                  </a:lnTo>
                  <a:lnTo>
                    <a:pt x="953" y="4663"/>
                  </a:lnTo>
                  <a:lnTo>
                    <a:pt x="940" y="4520"/>
                  </a:lnTo>
                  <a:lnTo>
                    <a:pt x="936" y="4458"/>
                  </a:lnTo>
                  <a:lnTo>
                    <a:pt x="933" y="4403"/>
                  </a:lnTo>
                  <a:lnTo>
                    <a:pt x="933" y="4403"/>
                  </a:lnTo>
                  <a:lnTo>
                    <a:pt x="926" y="4282"/>
                  </a:lnTo>
                  <a:lnTo>
                    <a:pt x="915" y="4131"/>
                  </a:lnTo>
                  <a:lnTo>
                    <a:pt x="901" y="3954"/>
                  </a:lnTo>
                  <a:lnTo>
                    <a:pt x="886" y="3756"/>
                  </a:lnTo>
                  <a:lnTo>
                    <a:pt x="849" y="3322"/>
                  </a:lnTo>
                  <a:lnTo>
                    <a:pt x="807" y="2872"/>
                  </a:lnTo>
                  <a:lnTo>
                    <a:pt x="767" y="2447"/>
                  </a:lnTo>
                  <a:lnTo>
                    <a:pt x="734" y="2089"/>
                  </a:lnTo>
                  <a:lnTo>
                    <a:pt x="701" y="1754"/>
                  </a:lnTo>
                  <a:lnTo>
                    <a:pt x="701" y="1517"/>
                  </a:lnTo>
                  <a:lnTo>
                    <a:pt x="701" y="1517"/>
                  </a:lnTo>
                  <a:lnTo>
                    <a:pt x="686" y="1471"/>
                  </a:lnTo>
                  <a:lnTo>
                    <a:pt x="672" y="1423"/>
                  </a:lnTo>
                  <a:lnTo>
                    <a:pt x="661" y="1374"/>
                  </a:lnTo>
                  <a:lnTo>
                    <a:pt x="651" y="1324"/>
                  </a:lnTo>
                  <a:lnTo>
                    <a:pt x="632" y="1226"/>
                  </a:lnTo>
                  <a:lnTo>
                    <a:pt x="622" y="1178"/>
                  </a:lnTo>
                  <a:lnTo>
                    <a:pt x="611" y="1129"/>
                  </a:lnTo>
                  <a:lnTo>
                    <a:pt x="611" y="1129"/>
                  </a:lnTo>
                  <a:lnTo>
                    <a:pt x="592" y="1049"/>
                  </a:lnTo>
                  <a:lnTo>
                    <a:pt x="574" y="966"/>
                  </a:lnTo>
                  <a:lnTo>
                    <a:pt x="565" y="924"/>
                  </a:lnTo>
                  <a:lnTo>
                    <a:pt x="558" y="883"/>
                  </a:lnTo>
                  <a:lnTo>
                    <a:pt x="554" y="841"/>
                  </a:lnTo>
                  <a:lnTo>
                    <a:pt x="552" y="798"/>
                  </a:lnTo>
                  <a:lnTo>
                    <a:pt x="552" y="798"/>
                  </a:lnTo>
                  <a:lnTo>
                    <a:pt x="550" y="737"/>
                  </a:lnTo>
                  <a:lnTo>
                    <a:pt x="550" y="676"/>
                  </a:lnTo>
                  <a:lnTo>
                    <a:pt x="554" y="615"/>
                  </a:lnTo>
                  <a:lnTo>
                    <a:pt x="560" y="553"/>
                  </a:lnTo>
                  <a:lnTo>
                    <a:pt x="560" y="553"/>
                  </a:lnTo>
                  <a:lnTo>
                    <a:pt x="561" y="536"/>
                  </a:lnTo>
                  <a:lnTo>
                    <a:pt x="563" y="518"/>
                  </a:lnTo>
                  <a:lnTo>
                    <a:pt x="570" y="482"/>
                  </a:lnTo>
                  <a:lnTo>
                    <a:pt x="578" y="448"/>
                  </a:lnTo>
                  <a:lnTo>
                    <a:pt x="586" y="412"/>
                  </a:lnTo>
                  <a:lnTo>
                    <a:pt x="594" y="375"/>
                  </a:lnTo>
                  <a:lnTo>
                    <a:pt x="600" y="341"/>
                  </a:lnTo>
                  <a:lnTo>
                    <a:pt x="603" y="323"/>
                  </a:lnTo>
                  <a:lnTo>
                    <a:pt x="604" y="305"/>
                  </a:lnTo>
                  <a:lnTo>
                    <a:pt x="604" y="287"/>
                  </a:lnTo>
                  <a:lnTo>
                    <a:pt x="603" y="270"/>
                  </a:lnTo>
                  <a:lnTo>
                    <a:pt x="618" y="218"/>
                  </a:lnTo>
                  <a:lnTo>
                    <a:pt x="618" y="218"/>
                  </a:lnTo>
                  <a:lnTo>
                    <a:pt x="574" y="209"/>
                  </a:lnTo>
                  <a:lnTo>
                    <a:pt x="532" y="198"/>
                  </a:lnTo>
                  <a:lnTo>
                    <a:pt x="489" y="187"/>
                  </a:lnTo>
                  <a:lnTo>
                    <a:pt x="449" y="175"/>
                  </a:lnTo>
                  <a:lnTo>
                    <a:pt x="409" y="161"/>
                  </a:lnTo>
                  <a:lnTo>
                    <a:pt x="372" y="147"/>
                  </a:lnTo>
                  <a:lnTo>
                    <a:pt x="336" y="132"/>
                  </a:lnTo>
                  <a:lnTo>
                    <a:pt x="301" y="116"/>
                  </a:lnTo>
                  <a:lnTo>
                    <a:pt x="301" y="116"/>
                  </a:lnTo>
                  <a:lnTo>
                    <a:pt x="250" y="90"/>
                  </a:lnTo>
                  <a:lnTo>
                    <a:pt x="200" y="62"/>
                  </a:lnTo>
                  <a:lnTo>
                    <a:pt x="150" y="32"/>
                  </a:lnTo>
                  <a:lnTo>
                    <a:pt x="102" y="0"/>
                  </a:lnTo>
                  <a:lnTo>
                    <a:pt x="72" y="25"/>
                  </a:lnTo>
                  <a:lnTo>
                    <a:pt x="72" y="25"/>
                  </a:lnTo>
                  <a:lnTo>
                    <a:pt x="63" y="32"/>
                  </a:lnTo>
                  <a:lnTo>
                    <a:pt x="55" y="39"/>
                  </a:lnTo>
                  <a:lnTo>
                    <a:pt x="37" y="53"/>
                  </a:lnTo>
                  <a:lnTo>
                    <a:pt x="18" y="65"/>
                  </a:lnTo>
                  <a:lnTo>
                    <a:pt x="0" y="79"/>
                  </a:lnTo>
                  <a:lnTo>
                    <a:pt x="29" y="100"/>
                  </a:lnTo>
                  <a:lnTo>
                    <a:pt x="29" y="100"/>
                  </a:lnTo>
                  <a:lnTo>
                    <a:pt x="38" y="108"/>
                  </a:lnTo>
                  <a:lnTo>
                    <a:pt x="48" y="116"/>
                  </a:lnTo>
                  <a:lnTo>
                    <a:pt x="65" y="136"/>
                  </a:lnTo>
                  <a:lnTo>
                    <a:pt x="65" y="136"/>
                  </a:lnTo>
                  <a:lnTo>
                    <a:pt x="89" y="164"/>
                  </a:lnTo>
                  <a:lnTo>
                    <a:pt x="116" y="190"/>
                  </a:lnTo>
                  <a:lnTo>
                    <a:pt x="142" y="215"/>
                  </a:lnTo>
                  <a:lnTo>
                    <a:pt x="171" y="240"/>
                  </a:lnTo>
                  <a:lnTo>
                    <a:pt x="171" y="240"/>
                  </a:lnTo>
                  <a:lnTo>
                    <a:pt x="190" y="256"/>
                  </a:lnTo>
                  <a:lnTo>
                    <a:pt x="211" y="277"/>
                  </a:lnTo>
                  <a:lnTo>
                    <a:pt x="231" y="298"/>
                  </a:lnTo>
                  <a:lnTo>
                    <a:pt x="239" y="309"/>
                  </a:lnTo>
                  <a:lnTo>
                    <a:pt x="246" y="320"/>
                  </a:lnTo>
                  <a:lnTo>
                    <a:pt x="246" y="320"/>
                  </a:lnTo>
                  <a:lnTo>
                    <a:pt x="250" y="327"/>
                  </a:lnTo>
                  <a:lnTo>
                    <a:pt x="253" y="334"/>
                  </a:lnTo>
                  <a:lnTo>
                    <a:pt x="255" y="341"/>
                  </a:lnTo>
                  <a:lnTo>
                    <a:pt x="255" y="349"/>
                  </a:lnTo>
                  <a:lnTo>
                    <a:pt x="255" y="364"/>
                  </a:lnTo>
                  <a:lnTo>
                    <a:pt x="254" y="381"/>
                  </a:lnTo>
                  <a:lnTo>
                    <a:pt x="254" y="381"/>
                  </a:lnTo>
                  <a:lnTo>
                    <a:pt x="247" y="417"/>
                  </a:lnTo>
                  <a:lnTo>
                    <a:pt x="240" y="454"/>
                  </a:lnTo>
                  <a:lnTo>
                    <a:pt x="225" y="526"/>
                  </a:lnTo>
                  <a:lnTo>
                    <a:pt x="225" y="526"/>
                  </a:lnTo>
                  <a:lnTo>
                    <a:pt x="217" y="569"/>
                  </a:lnTo>
                  <a:lnTo>
                    <a:pt x="210" y="614"/>
                  </a:lnTo>
                  <a:lnTo>
                    <a:pt x="206" y="658"/>
                  </a:lnTo>
                  <a:lnTo>
                    <a:pt x="204" y="680"/>
                  </a:lnTo>
                  <a:lnTo>
                    <a:pt x="203" y="702"/>
                  </a:lnTo>
                  <a:lnTo>
                    <a:pt x="170" y="765"/>
                  </a:lnTo>
                  <a:lnTo>
                    <a:pt x="170" y="765"/>
                  </a:lnTo>
                  <a:lnTo>
                    <a:pt x="168" y="862"/>
                  </a:lnTo>
                  <a:lnTo>
                    <a:pt x="167" y="959"/>
                  </a:lnTo>
                  <a:lnTo>
                    <a:pt x="161" y="1155"/>
                  </a:lnTo>
                  <a:lnTo>
                    <a:pt x="148" y="1548"/>
                  </a:lnTo>
                  <a:lnTo>
                    <a:pt x="148" y="1548"/>
                  </a:lnTo>
                  <a:lnTo>
                    <a:pt x="148" y="1588"/>
                  </a:lnTo>
                  <a:lnTo>
                    <a:pt x="145" y="1628"/>
                  </a:lnTo>
                  <a:lnTo>
                    <a:pt x="141" y="1710"/>
                  </a:lnTo>
                  <a:lnTo>
                    <a:pt x="141" y="1750"/>
                  </a:lnTo>
                  <a:lnTo>
                    <a:pt x="141" y="1790"/>
                  </a:lnTo>
                  <a:lnTo>
                    <a:pt x="142" y="1830"/>
                  </a:lnTo>
                  <a:lnTo>
                    <a:pt x="148" y="186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7" name="Freeform 34">
              <a:extLst>
                <a:ext uri="{FF2B5EF4-FFF2-40B4-BE49-F238E27FC236}">
                  <a16:creationId xmlns:a16="http://schemas.microsoft.com/office/drawing/2014/main" id="{F1A87F8D-5B98-151A-D709-8D385A521DF1}"/>
                </a:ext>
              </a:extLst>
            </p:cNvPr>
            <p:cNvSpPr>
              <a:spLocks/>
            </p:cNvSpPr>
            <p:nvPr/>
          </p:nvSpPr>
          <p:spPr bwMode="auto">
            <a:xfrm>
              <a:off x="2193" y="0"/>
              <a:ext cx="1120" cy="1065"/>
            </a:xfrm>
            <a:custGeom>
              <a:avLst/>
              <a:gdLst>
                <a:gd name="T0" fmla="*/ 3102 w 3362"/>
                <a:gd name="T1" fmla="*/ 1006 h 3195"/>
                <a:gd name="T2" fmla="*/ 3013 w 3362"/>
                <a:gd name="T3" fmla="*/ 871 h 3195"/>
                <a:gd name="T4" fmla="*/ 2841 w 3362"/>
                <a:gd name="T5" fmla="*/ 713 h 3195"/>
                <a:gd name="T6" fmla="*/ 2602 w 3362"/>
                <a:gd name="T7" fmla="*/ 529 h 3195"/>
                <a:gd name="T8" fmla="*/ 2195 w 3362"/>
                <a:gd name="T9" fmla="*/ 251 h 3195"/>
                <a:gd name="T10" fmla="*/ 1952 w 3362"/>
                <a:gd name="T11" fmla="*/ 105 h 3195"/>
                <a:gd name="T12" fmla="*/ 1733 w 3362"/>
                <a:gd name="T13" fmla="*/ 24 h 3195"/>
                <a:gd name="T14" fmla="*/ 1513 w 3362"/>
                <a:gd name="T15" fmla="*/ 1 h 3195"/>
                <a:gd name="T16" fmla="*/ 1284 w 3362"/>
                <a:gd name="T17" fmla="*/ 10 h 3195"/>
                <a:gd name="T18" fmla="*/ 1097 w 3362"/>
                <a:gd name="T19" fmla="*/ 43 h 3195"/>
                <a:gd name="T20" fmla="*/ 931 w 3362"/>
                <a:gd name="T21" fmla="*/ 101 h 3195"/>
                <a:gd name="T22" fmla="*/ 737 w 3362"/>
                <a:gd name="T23" fmla="*/ 195 h 3195"/>
                <a:gd name="T24" fmla="*/ 613 w 3362"/>
                <a:gd name="T25" fmla="*/ 296 h 3195"/>
                <a:gd name="T26" fmla="*/ 570 w 3362"/>
                <a:gd name="T27" fmla="*/ 364 h 3195"/>
                <a:gd name="T28" fmla="*/ 458 w 3362"/>
                <a:gd name="T29" fmla="*/ 459 h 3195"/>
                <a:gd name="T30" fmla="*/ 307 w 3362"/>
                <a:gd name="T31" fmla="*/ 536 h 3195"/>
                <a:gd name="T32" fmla="*/ 191 w 3362"/>
                <a:gd name="T33" fmla="*/ 637 h 3195"/>
                <a:gd name="T34" fmla="*/ 105 w 3362"/>
                <a:gd name="T35" fmla="*/ 759 h 3195"/>
                <a:gd name="T36" fmla="*/ 47 w 3362"/>
                <a:gd name="T37" fmla="*/ 899 h 3195"/>
                <a:gd name="T38" fmla="*/ 14 w 3362"/>
                <a:gd name="T39" fmla="*/ 1054 h 3195"/>
                <a:gd name="T40" fmla="*/ 0 w 3362"/>
                <a:gd name="T41" fmla="*/ 1254 h 3195"/>
                <a:gd name="T42" fmla="*/ 20 w 3362"/>
                <a:gd name="T43" fmla="*/ 1550 h 3195"/>
                <a:gd name="T44" fmla="*/ 69 w 3362"/>
                <a:gd name="T45" fmla="*/ 1759 h 3195"/>
                <a:gd name="T46" fmla="*/ 141 w 3362"/>
                <a:gd name="T47" fmla="*/ 1977 h 3195"/>
                <a:gd name="T48" fmla="*/ 228 w 3362"/>
                <a:gd name="T49" fmla="*/ 2121 h 3195"/>
                <a:gd name="T50" fmla="*/ 262 w 3362"/>
                <a:gd name="T51" fmla="*/ 2239 h 3195"/>
                <a:gd name="T52" fmla="*/ 358 w 3362"/>
                <a:gd name="T53" fmla="*/ 2393 h 3195"/>
                <a:gd name="T54" fmla="*/ 549 w 3362"/>
                <a:gd name="T55" fmla="*/ 2582 h 3195"/>
                <a:gd name="T56" fmla="*/ 653 w 3362"/>
                <a:gd name="T57" fmla="*/ 2699 h 3195"/>
                <a:gd name="T58" fmla="*/ 744 w 3362"/>
                <a:gd name="T59" fmla="*/ 2843 h 3195"/>
                <a:gd name="T60" fmla="*/ 847 w 3362"/>
                <a:gd name="T61" fmla="*/ 3031 h 3195"/>
                <a:gd name="T62" fmla="*/ 930 w 3362"/>
                <a:gd name="T63" fmla="*/ 3145 h 3195"/>
                <a:gd name="T64" fmla="*/ 978 w 3362"/>
                <a:gd name="T65" fmla="*/ 3190 h 3195"/>
                <a:gd name="T66" fmla="*/ 1017 w 3362"/>
                <a:gd name="T67" fmla="*/ 3188 h 3195"/>
                <a:gd name="T68" fmla="*/ 1054 w 3362"/>
                <a:gd name="T69" fmla="*/ 3130 h 3195"/>
                <a:gd name="T70" fmla="*/ 1104 w 3362"/>
                <a:gd name="T71" fmla="*/ 2970 h 3195"/>
                <a:gd name="T72" fmla="*/ 1140 w 3362"/>
                <a:gd name="T73" fmla="*/ 2877 h 3195"/>
                <a:gd name="T74" fmla="*/ 1190 w 3362"/>
                <a:gd name="T75" fmla="*/ 2807 h 3195"/>
                <a:gd name="T76" fmla="*/ 1317 w 3362"/>
                <a:gd name="T77" fmla="*/ 2711 h 3195"/>
                <a:gd name="T78" fmla="*/ 1367 w 3362"/>
                <a:gd name="T79" fmla="*/ 2657 h 3195"/>
                <a:gd name="T80" fmla="*/ 1403 w 3362"/>
                <a:gd name="T81" fmla="*/ 2578 h 3195"/>
                <a:gd name="T82" fmla="*/ 1418 w 3362"/>
                <a:gd name="T83" fmla="*/ 2449 h 3195"/>
                <a:gd name="T84" fmla="*/ 1399 w 3362"/>
                <a:gd name="T85" fmla="*/ 2183 h 3195"/>
                <a:gd name="T86" fmla="*/ 1424 w 3362"/>
                <a:gd name="T87" fmla="*/ 2107 h 3195"/>
                <a:gd name="T88" fmla="*/ 1483 w 3362"/>
                <a:gd name="T89" fmla="*/ 2127 h 3195"/>
                <a:gd name="T90" fmla="*/ 1574 w 3362"/>
                <a:gd name="T91" fmla="*/ 2200 h 3195"/>
                <a:gd name="T92" fmla="*/ 1709 w 3362"/>
                <a:gd name="T93" fmla="*/ 2242 h 3195"/>
                <a:gd name="T94" fmla="*/ 1933 w 3362"/>
                <a:gd name="T95" fmla="*/ 2261 h 3195"/>
                <a:gd name="T96" fmla="*/ 2231 w 3362"/>
                <a:gd name="T97" fmla="*/ 2242 h 3195"/>
                <a:gd name="T98" fmla="*/ 2375 w 3362"/>
                <a:gd name="T99" fmla="*/ 2217 h 3195"/>
                <a:gd name="T100" fmla="*/ 2678 w 3362"/>
                <a:gd name="T101" fmla="*/ 2115 h 3195"/>
                <a:gd name="T102" fmla="*/ 2936 w 3362"/>
                <a:gd name="T103" fmla="*/ 1991 h 3195"/>
                <a:gd name="T104" fmla="*/ 3061 w 3362"/>
                <a:gd name="T105" fmla="*/ 1935 h 3195"/>
                <a:gd name="T106" fmla="*/ 3202 w 3362"/>
                <a:gd name="T107" fmla="*/ 1938 h 3195"/>
                <a:gd name="T108" fmla="*/ 3337 w 3362"/>
                <a:gd name="T109" fmla="*/ 1938 h 3195"/>
                <a:gd name="T110" fmla="*/ 3356 w 3362"/>
                <a:gd name="T111" fmla="*/ 1734 h 3195"/>
                <a:gd name="T112" fmla="*/ 3362 w 3362"/>
                <a:gd name="T113" fmla="*/ 1599 h 3195"/>
                <a:gd name="T114" fmla="*/ 3330 w 3362"/>
                <a:gd name="T115" fmla="*/ 1445 h 3195"/>
                <a:gd name="T116" fmla="*/ 3261 w 3362"/>
                <a:gd name="T117" fmla="*/ 1302 h 3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362" h="3195">
                  <a:moveTo>
                    <a:pt x="3161" y="1140"/>
                  </a:moveTo>
                  <a:lnTo>
                    <a:pt x="3121" y="1065"/>
                  </a:lnTo>
                  <a:lnTo>
                    <a:pt x="3121" y="1065"/>
                  </a:lnTo>
                  <a:lnTo>
                    <a:pt x="3113" y="1035"/>
                  </a:lnTo>
                  <a:lnTo>
                    <a:pt x="3102" y="1006"/>
                  </a:lnTo>
                  <a:lnTo>
                    <a:pt x="3089" y="978"/>
                  </a:lnTo>
                  <a:lnTo>
                    <a:pt x="3072" y="950"/>
                  </a:lnTo>
                  <a:lnTo>
                    <a:pt x="3054" y="923"/>
                  </a:lnTo>
                  <a:lnTo>
                    <a:pt x="3034" y="896"/>
                  </a:lnTo>
                  <a:lnTo>
                    <a:pt x="3013" y="871"/>
                  </a:lnTo>
                  <a:lnTo>
                    <a:pt x="2989" y="846"/>
                  </a:lnTo>
                  <a:lnTo>
                    <a:pt x="2966" y="823"/>
                  </a:lnTo>
                  <a:lnTo>
                    <a:pt x="2941" y="799"/>
                  </a:lnTo>
                  <a:lnTo>
                    <a:pt x="2891" y="755"/>
                  </a:lnTo>
                  <a:lnTo>
                    <a:pt x="2841" y="713"/>
                  </a:lnTo>
                  <a:lnTo>
                    <a:pt x="2794" y="675"/>
                  </a:lnTo>
                  <a:lnTo>
                    <a:pt x="2794" y="675"/>
                  </a:lnTo>
                  <a:lnTo>
                    <a:pt x="2732" y="626"/>
                  </a:lnTo>
                  <a:lnTo>
                    <a:pt x="2667" y="578"/>
                  </a:lnTo>
                  <a:lnTo>
                    <a:pt x="2602" y="529"/>
                  </a:lnTo>
                  <a:lnTo>
                    <a:pt x="2536" y="482"/>
                  </a:lnTo>
                  <a:lnTo>
                    <a:pt x="2404" y="391"/>
                  </a:lnTo>
                  <a:lnTo>
                    <a:pt x="2273" y="302"/>
                  </a:lnTo>
                  <a:lnTo>
                    <a:pt x="2273" y="302"/>
                  </a:lnTo>
                  <a:lnTo>
                    <a:pt x="2195" y="251"/>
                  </a:lnTo>
                  <a:lnTo>
                    <a:pt x="2117" y="199"/>
                  </a:lnTo>
                  <a:lnTo>
                    <a:pt x="2076" y="175"/>
                  </a:lnTo>
                  <a:lnTo>
                    <a:pt x="2035" y="151"/>
                  </a:lnTo>
                  <a:lnTo>
                    <a:pt x="1993" y="127"/>
                  </a:lnTo>
                  <a:lnTo>
                    <a:pt x="1952" y="105"/>
                  </a:lnTo>
                  <a:lnTo>
                    <a:pt x="1909" y="86"/>
                  </a:lnTo>
                  <a:lnTo>
                    <a:pt x="1866" y="68"/>
                  </a:lnTo>
                  <a:lnTo>
                    <a:pt x="1823" y="51"/>
                  </a:lnTo>
                  <a:lnTo>
                    <a:pt x="1779" y="36"/>
                  </a:lnTo>
                  <a:lnTo>
                    <a:pt x="1733" y="24"/>
                  </a:lnTo>
                  <a:lnTo>
                    <a:pt x="1686" y="15"/>
                  </a:lnTo>
                  <a:lnTo>
                    <a:pt x="1641" y="8"/>
                  </a:lnTo>
                  <a:lnTo>
                    <a:pt x="1592" y="4"/>
                  </a:lnTo>
                  <a:lnTo>
                    <a:pt x="1592" y="4"/>
                  </a:lnTo>
                  <a:lnTo>
                    <a:pt x="1513" y="1"/>
                  </a:lnTo>
                  <a:lnTo>
                    <a:pt x="1436" y="0"/>
                  </a:lnTo>
                  <a:lnTo>
                    <a:pt x="1397" y="1"/>
                  </a:lnTo>
                  <a:lnTo>
                    <a:pt x="1360" y="3"/>
                  </a:lnTo>
                  <a:lnTo>
                    <a:pt x="1323" y="6"/>
                  </a:lnTo>
                  <a:lnTo>
                    <a:pt x="1284" y="10"/>
                  </a:lnTo>
                  <a:lnTo>
                    <a:pt x="1247" y="14"/>
                  </a:lnTo>
                  <a:lnTo>
                    <a:pt x="1209" y="19"/>
                  </a:lnTo>
                  <a:lnTo>
                    <a:pt x="1172" y="26"/>
                  </a:lnTo>
                  <a:lnTo>
                    <a:pt x="1134" y="35"/>
                  </a:lnTo>
                  <a:lnTo>
                    <a:pt x="1097" y="43"/>
                  </a:lnTo>
                  <a:lnTo>
                    <a:pt x="1060" y="54"/>
                  </a:lnTo>
                  <a:lnTo>
                    <a:pt x="1022" y="65"/>
                  </a:lnTo>
                  <a:lnTo>
                    <a:pt x="985" y="79"/>
                  </a:lnTo>
                  <a:lnTo>
                    <a:pt x="985" y="79"/>
                  </a:lnTo>
                  <a:lnTo>
                    <a:pt x="931" y="101"/>
                  </a:lnTo>
                  <a:lnTo>
                    <a:pt x="869" y="127"/>
                  </a:lnTo>
                  <a:lnTo>
                    <a:pt x="836" y="143"/>
                  </a:lnTo>
                  <a:lnTo>
                    <a:pt x="802" y="159"/>
                  </a:lnTo>
                  <a:lnTo>
                    <a:pt x="769" y="176"/>
                  </a:lnTo>
                  <a:lnTo>
                    <a:pt x="737" y="195"/>
                  </a:lnTo>
                  <a:lnTo>
                    <a:pt x="706" y="216"/>
                  </a:lnTo>
                  <a:lnTo>
                    <a:pt x="677" y="237"/>
                  </a:lnTo>
                  <a:lnTo>
                    <a:pt x="649" y="260"/>
                  </a:lnTo>
                  <a:lnTo>
                    <a:pt x="624" y="284"/>
                  </a:lnTo>
                  <a:lnTo>
                    <a:pt x="613" y="296"/>
                  </a:lnTo>
                  <a:lnTo>
                    <a:pt x="602" y="310"/>
                  </a:lnTo>
                  <a:lnTo>
                    <a:pt x="592" y="323"/>
                  </a:lnTo>
                  <a:lnTo>
                    <a:pt x="584" y="337"/>
                  </a:lnTo>
                  <a:lnTo>
                    <a:pt x="577" y="350"/>
                  </a:lnTo>
                  <a:lnTo>
                    <a:pt x="570" y="364"/>
                  </a:lnTo>
                  <a:lnTo>
                    <a:pt x="566" y="380"/>
                  </a:lnTo>
                  <a:lnTo>
                    <a:pt x="562" y="393"/>
                  </a:lnTo>
                  <a:lnTo>
                    <a:pt x="493" y="446"/>
                  </a:lnTo>
                  <a:lnTo>
                    <a:pt x="493" y="446"/>
                  </a:lnTo>
                  <a:lnTo>
                    <a:pt x="458" y="459"/>
                  </a:lnTo>
                  <a:lnTo>
                    <a:pt x="425" y="471"/>
                  </a:lnTo>
                  <a:lnTo>
                    <a:pt x="393" y="486"/>
                  </a:lnTo>
                  <a:lnTo>
                    <a:pt x="363" y="501"/>
                  </a:lnTo>
                  <a:lnTo>
                    <a:pt x="335" y="518"/>
                  </a:lnTo>
                  <a:lnTo>
                    <a:pt x="307" y="536"/>
                  </a:lnTo>
                  <a:lnTo>
                    <a:pt x="281" y="554"/>
                  </a:lnTo>
                  <a:lnTo>
                    <a:pt x="256" y="574"/>
                  </a:lnTo>
                  <a:lnTo>
                    <a:pt x="233" y="594"/>
                  </a:lnTo>
                  <a:lnTo>
                    <a:pt x="212" y="615"/>
                  </a:lnTo>
                  <a:lnTo>
                    <a:pt x="191" y="637"/>
                  </a:lnTo>
                  <a:lnTo>
                    <a:pt x="172" y="661"/>
                  </a:lnTo>
                  <a:lnTo>
                    <a:pt x="152" y="684"/>
                  </a:lnTo>
                  <a:lnTo>
                    <a:pt x="136" y="708"/>
                  </a:lnTo>
                  <a:lnTo>
                    <a:pt x="119" y="734"/>
                  </a:lnTo>
                  <a:lnTo>
                    <a:pt x="105" y="759"/>
                  </a:lnTo>
                  <a:lnTo>
                    <a:pt x="91" y="787"/>
                  </a:lnTo>
                  <a:lnTo>
                    <a:pt x="79" y="813"/>
                  </a:lnTo>
                  <a:lnTo>
                    <a:pt x="67" y="842"/>
                  </a:lnTo>
                  <a:lnTo>
                    <a:pt x="57" y="870"/>
                  </a:lnTo>
                  <a:lnTo>
                    <a:pt x="47" y="899"/>
                  </a:lnTo>
                  <a:lnTo>
                    <a:pt x="39" y="930"/>
                  </a:lnTo>
                  <a:lnTo>
                    <a:pt x="31" y="960"/>
                  </a:lnTo>
                  <a:lnTo>
                    <a:pt x="24" y="991"/>
                  </a:lnTo>
                  <a:lnTo>
                    <a:pt x="18" y="1022"/>
                  </a:lnTo>
                  <a:lnTo>
                    <a:pt x="14" y="1054"/>
                  </a:lnTo>
                  <a:lnTo>
                    <a:pt x="10" y="1086"/>
                  </a:lnTo>
                  <a:lnTo>
                    <a:pt x="6" y="1119"/>
                  </a:lnTo>
                  <a:lnTo>
                    <a:pt x="2" y="1186"/>
                  </a:lnTo>
                  <a:lnTo>
                    <a:pt x="0" y="1254"/>
                  </a:lnTo>
                  <a:lnTo>
                    <a:pt x="0" y="1254"/>
                  </a:lnTo>
                  <a:lnTo>
                    <a:pt x="2" y="1315"/>
                  </a:lnTo>
                  <a:lnTo>
                    <a:pt x="3" y="1374"/>
                  </a:lnTo>
                  <a:lnTo>
                    <a:pt x="7" y="1432"/>
                  </a:lnTo>
                  <a:lnTo>
                    <a:pt x="13" y="1492"/>
                  </a:lnTo>
                  <a:lnTo>
                    <a:pt x="20" y="1550"/>
                  </a:lnTo>
                  <a:lnTo>
                    <a:pt x="29" y="1608"/>
                  </a:lnTo>
                  <a:lnTo>
                    <a:pt x="42" y="1667"/>
                  </a:lnTo>
                  <a:lnTo>
                    <a:pt x="58" y="1725"/>
                  </a:lnTo>
                  <a:lnTo>
                    <a:pt x="58" y="1725"/>
                  </a:lnTo>
                  <a:lnTo>
                    <a:pt x="69" y="1759"/>
                  </a:lnTo>
                  <a:lnTo>
                    <a:pt x="82" y="1795"/>
                  </a:lnTo>
                  <a:lnTo>
                    <a:pt x="108" y="1867"/>
                  </a:lnTo>
                  <a:lnTo>
                    <a:pt x="120" y="1905"/>
                  </a:lnTo>
                  <a:lnTo>
                    <a:pt x="132" y="1941"/>
                  </a:lnTo>
                  <a:lnTo>
                    <a:pt x="141" y="1977"/>
                  </a:lnTo>
                  <a:lnTo>
                    <a:pt x="150" y="2012"/>
                  </a:lnTo>
                  <a:lnTo>
                    <a:pt x="224" y="2074"/>
                  </a:lnTo>
                  <a:lnTo>
                    <a:pt x="224" y="2074"/>
                  </a:lnTo>
                  <a:lnTo>
                    <a:pt x="226" y="2097"/>
                  </a:lnTo>
                  <a:lnTo>
                    <a:pt x="228" y="2121"/>
                  </a:lnTo>
                  <a:lnTo>
                    <a:pt x="233" y="2146"/>
                  </a:lnTo>
                  <a:lnTo>
                    <a:pt x="238" y="2169"/>
                  </a:lnTo>
                  <a:lnTo>
                    <a:pt x="238" y="2169"/>
                  </a:lnTo>
                  <a:lnTo>
                    <a:pt x="249" y="2204"/>
                  </a:lnTo>
                  <a:lnTo>
                    <a:pt x="262" y="2239"/>
                  </a:lnTo>
                  <a:lnTo>
                    <a:pt x="277" y="2272"/>
                  </a:lnTo>
                  <a:lnTo>
                    <a:pt x="295" y="2305"/>
                  </a:lnTo>
                  <a:lnTo>
                    <a:pt x="314" y="2336"/>
                  </a:lnTo>
                  <a:lnTo>
                    <a:pt x="336" y="2365"/>
                  </a:lnTo>
                  <a:lnTo>
                    <a:pt x="358" y="2393"/>
                  </a:lnTo>
                  <a:lnTo>
                    <a:pt x="385" y="2419"/>
                  </a:lnTo>
                  <a:lnTo>
                    <a:pt x="385" y="2419"/>
                  </a:lnTo>
                  <a:lnTo>
                    <a:pt x="428" y="2463"/>
                  </a:lnTo>
                  <a:lnTo>
                    <a:pt x="469" y="2503"/>
                  </a:lnTo>
                  <a:lnTo>
                    <a:pt x="549" y="2582"/>
                  </a:lnTo>
                  <a:lnTo>
                    <a:pt x="549" y="2582"/>
                  </a:lnTo>
                  <a:lnTo>
                    <a:pt x="577" y="2610"/>
                  </a:lnTo>
                  <a:lnTo>
                    <a:pt x="603" y="2638"/>
                  </a:lnTo>
                  <a:lnTo>
                    <a:pt x="628" y="2668"/>
                  </a:lnTo>
                  <a:lnTo>
                    <a:pt x="653" y="2699"/>
                  </a:lnTo>
                  <a:lnTo>
                    <a:pt x="677" y="2731"/>
                  </a:lnTo>
                  <a:lnTo>
                    <a:pt x="700" y="2765"/>
                  </a:lnTo>
                  <a:lnTo>
                    <a:pt x="724" y="2803"/>
                  </a:lnTo>
                  <a:lnTo>
                    <a:pt x="744" y="2843"/>
                  </a:lnTo>
                  <a:lnTo>
                    <a:pt x="744" y="2843"/>
                  </a:lnTo>
                  <a:lnTo>
                    <a:pt x="776" y="2906"/>
                  </a:lnTo>
                  <a:lnTo>
                    <a:pt x="793" y="2938"/>
                  </a:lnTo>
                  <a:lnTo>
                    <a:pt x="809" y="2970"/>
                  </a:lnTo>
                  <a:lnTo>
                    <a:pt x="829" y="3001"/>
                  </a:lnTo>
                  <a:lnTo>
                    <a:pt x="847" y="3031"/>
                  </a:lnTo>
                  <a:lnTo>
                    <a:pt x="867" y="3060"/>
                  </a:lnTo>
                  <a:lnTo>
                    <a:pt x="888" y="3089"/>
                  </a:lnTo>
                  <a:lnTo>
                    <a:pt x="888" y="3089"/>
                  </a:lnTo>
                  <a:lnTo>
                    <a:pt x="909" y="3118"/>
                  </a:lnTo>
                  <a:lnTo>
                    <a:pt x="930" y="3145"/>
                  </a:lnTo>
                  <a:lnTo>
                    <a:pt x="930" y="3145"/>
                  </a:lnTo>
                  <a:lnTo>
                    <a:pt x="946" y="3164"/>
                  </a:lnTo>
                  <a:lnTo>
                    <a:pt x="963" y="3179"/>
                  </a:lnTo>
                  <a:lnTo>
                    <a:pt x="970" y="3186"/>
                  </a:lnTo>
                  <a:lnTo>
                    <a:pt x="978" y="3190"/>
                  </a:lnTo>
                  <a:lnTo>
                    <a:pt x="986" y="3193"/>
                  </a:lnTo>
                  <a:lnTo>
                    <a:pt x="993" y="3195"/>
                  </a:lnTo>
                  <a:lnTo>
                    <a:pt x="1002" y="3195"/>
                  </a:lnTo>
                  <a:lnTo>
                    <a:pt x="1009" y="3192"/>
                  </a:lnTo>
                  <a:lnTo>
                    <a:pt x="1017" y="3188"/>
                  </a:lnTo>
                  <a:lnTo>
                    <a:pt x="1024" y="3181"/>
                  </a:lnTo>
                  <a:lnTo>
                    <a:pt x="1032" y="3171"/>
                  </a:lnTo>
                  <a:lnTo>
                    <a:pt x="1039" y="3160"/>
                  </a:lnTo>
                  <a:lnTo>
                    <a:pt x="1046" y="3146"/>
                  </a:lnTo>
                  <a:lnTo>
                    <a:pt x="1054" y="3130"/>
                  </a:lnTo>
                  <a:lnTo>
                    <a:pt x="1054" y="3130"/>
                  </a:lnTo>
                  <a:lnTo>
                    <a:pt x="1064" y="3103"/>
                  </a:lnTo>
                  <a:lnTo>
                    <a:pt x="1072" y="3077"/>
                  </a:lnTo>
                  <a:lnTo>
                    <a:pt x="1089" y="3023"/>
                  </a:lnTo>
                  <a:lnTo>
                    <a:pt x="1104" y="2970"/>
                  </a:lnTo>
                  <a:lnTo>
                    <a:pt x="1112" y="2942"/>
                  </a:lnTo>
                  <a:lnTo>
                    <a:pt x="1123" y="2918"/>
                  </a:lnTo>
                  <a:lnTo>
                    <a:pt x="1123" y="2918"/>
                  </a:lnTo>
                  <a:lnTo>
                    <a:pt x="1132" y="2895"/>
                  </a:lnTo>
                  <a:lnTo>
                    <a:pt x="1140" y="2877"/>
                  </a:lnTo>
                  <a:lnTo>
                    <a:pt x="1150" y="2859"/>
                  </a:lnTo>
                  <a:lnTo>
                    <a:pt x="1159" y="2844"/>
                  </a:lnTo>
                  <a:lnTo>
                    <a:pt x="1169" y="2830"/>
                  </a:lnTo>
                  <a:lnTo>
                    <a:pt x="1179" y="2819"/>
                  </a:lnTo>
                  <a:lnTo>
                    <a:pt x="1190" y="2807"/>
                  </a:lnTo>
                  <a:lnTo>
                    <a:pt x="1201" y="2797"/>
                  </a:lnTo>
                  <a:lnTo>
                    <a:pt x="1226" y="2778"/>
                  </a:lnTo>
                  <a:lnTo>
                    <a:pt x="1252" y="2757"/>
                  </a:lnTo>
                  <a:lnTo>
                    <a:pt x="1282" y="2736"/>
                  </a:lnTo>
                  <a:lnTo>
                    <a:pt x="1317" y="2711"/>
                  </a:lnTo>
                  <a:lnTo>
                    <a:pt x="1317" y="2711"/>
                  </a:lnTo>
                  <a:lnTo>
                    <a:pt x="1332" y="2699"/>
                  </a:lnTo>
                  <a:lnTo>
                    <a:pt x="1345" y="2686"/>
                  </a:lnTo>
                  <a:lnTo>
                    <a:pt x="1356" y="2672"/>
                  </a:lnTo>
                  <a:lnTo>
                    <a:pt x="1367" y="2657"/>
                  </a:lnTo>
                  <a:lnTo>
                    <a:pt x="1377" y="2643"/>
                  </a:lnTo>
                  <a:lnTo>
                    <a:pt x="1385" y="2627"/>
                  </a:lnTo>
                  <a:lnTo>
                    <a:pt x="1392" y="2611"/>
                  </a:lnTo>
                  <a:lnTo>
                    <a:pt x="1397" y="2595"/>
                  </a:lnTo>
                  <a:lnTo>
                    <a:pt x="1403" y="2578"/>
                  </a:lnTo>
                  <a:lnTo>
                    <a:pt x="1407" y="2560"/>
                  </a:lnTo>
                  <a:lnTo>
                    <a:pt x="1411" y="2542"/>
                  </a:lnTo>
                  <a:lnTo>
                    <a:pt x="1414" y="2524"/>
                  </a:lnTo>
                  <a:lnTo>
                    <a:pt x="1417" y="2487"/>
                  </a:lnTo>
                  <a:lnTo>
                    <a:pt x="1418" y="2449"/>
                  </a:lnTo>
                  <a:lnTo>
                    <a:pt x="1417" y="2411"/>
                  </a:lnTo>
                  <a:lnTo>
                    <a:pt x="1414" y="2372"/>
                  </a:lnTo>
                  <a:lnTo>
                    <a:pt x="1407" y="2294"/>
                  </a:lnTo>
                  <a:lnTo>
                    <a:pt x="1400" y="2219"/>
                  </a:lnTo>
                  <a:lnTo>
                    <a:pt x="1399" y="2183"/>
                  </a:lnTo>
                  <a:lnTo>
                    <a:pt x="1397" y="2149"/>
                  </a:lnTo>
                  <a:lnTo>
                    <a:pt x="1411" y="2115"/>
                  </a:lnTo>
                  <a:lnTo>
                    <a:pt x="1411" y="2115"/>
                  </a:lnTo>
                  <a:lnTo>
                    <a:pt x="1417" y="2111"/>
                  </a:lnTo>
                  <a:lnTo>
                    <a:pt x="1424" y="2107"/>
                  </a:lnTo>
                  <a:lnTo>
                    <a:pt x="1429" y="2103"/>
                  </a:lnTo>
                  <a:lnTo>
                    <a:pt x="1436" y="2099"/>
                  </a:lnTo>
                  <a:lnTo>
                    <a:pt x="1472" y="2109"/>
                  </a:lnTo>
                  <a:lnTo>
                    <a:pt x="1472" y="2109"/>
                  </a:lnTo>
                  <a:lnTo>
                    <a:pt x="1483" y="2127"/>
                  </a:lnTo>
                  <a:lnTo>
                    <a:pt x="1497" y="2145"/>
                  </a:lnTo>
                  <a:lnTo>
                    <a:pt x="1513" y="2160"/>
                  </a:lnTo>
                  <a:lnTo>
                    <a:pt x="1531" y="2175"/>
                  </a:lnTo>
                  <a:lnTo>
                    <a:pt x="1552" y="2187"/>
                  </a:lnTo>
                  <a:lnTo>
                    <a:pt x="1574" y="2200"/>
                  </a:lnTo>
                  <a:lnTo>
                    <a:pt x="1599" y="2210"/>
                  </a:lnTo>
                  <a:lnTo>
                    <a:pt x="1624" y="2219"/>
                  </a:lnTo>
                  <a:lnTo>
                    <a:pt x="1652" y="2228"/>
                  </a:lnTo>
                  <a:lnTo>
                    <a:pt x="1679" y="2235"/>
                  </a:lnTo>
                  <a:lnTo>
                    <a:pt x="1709" y="2242"/>
                  </a:lnTo>
                  <a:lnTo>
                    <a:pt x="1739" y="2247"/>
                  </a:lnTo>
                  <a:lnTo>
                    <a:pt x="1771" y="2251"/>
                  </a:lnTo>
                  <a:lnTo>
                    <a:pt x="1803" y="2254"/>
                  </a:lnTo>
                  <a:lnTo>
                    <a:pt x="1868" y="2260"/>
                  </a:lnTo>
                  <a:lnTo>
                    <a:pt x="1933" y="2261"/>
                  </a:lnTo>
                  <a:lnTo>
                    <a:pt x="1998" y="2261"/>
                  </a:lnTo>
                  <a:lnTo>
                    <a:pt x="2061" y="2258"/>
                  </a:lnTo>
                  <a:lnTo>
                    <a:pt x="2122" y="2254"/>
                  </a:lnTo>
                  <a:lnTo>
                    <a:pt x="2179" y="2248"/>
                  </a:lnTo>
                  <a:lnTo>
                    <a:pt x="2231" y="2242"/>
                  </a:lnTo>
                  <a:lnTo>
                    <a:pt x="2276" y="2236"/>
                  </a:lnTo>
                  <a:lnTo>
                    <a:pt x="2313" y="2229"/>
                  </a:lnTo>
                  <a:lnTo>
                    <a:pt x="2313" y="2229"/>
                  </a:lnTo>
                  <a:lnTo>
                    <a:pt x="2345" y="2223"/>
                  </a:lnTo>
                  <a:lnTo>
                    <a:pt x="2375" y="2217"/>
                  </a:lnTo>
                  <a:lnTo>
                    <a:pt x="2438" y="2201"/>
                  </a:lnTo>
                  <a:lnTo>
                    <a:pt x="2498" y="2182"/>
                  </a:lnTo>
                  <a:lnTo>
                    <a:pt x="2558" y="2161"/>
                  </a:lnTo>
                  <a:lnTo>
                    <a:pt x="2619" y="2139"/>
                  </a:lnTo>
                  <a:lnTo>
                    <a:pt x="2678" y="2115"/>
                  </a:lnTo>
                  <a:lnTo>
                    <a:pt x="2794" y="2068"/>
                  </a:lnTo>
                  <a:lnTo>
                    <a:pt x="2794" y="2068"/>
                  </a:lnTo>
                  <a:lnTo>
                    <a:pt x="2830" y="2050"/>
                  </a:lnTo>
                  <a:lnTo>
                    <a:pt x="2866" y="2031"/>
                  </a:lnTo>
                  <a:lnTo>
                    <a:pt x="2936" y="1991"/>
                  </a:lnTo>
                  <a:lnTo>
                    <a:pt x="2970" y="1973"/>
                  </a:lnTo>
                  <a:lnTo>
                    <a:pt x="3006" y="1956"/>
                  </a:lnTo>
                  <a:lnTo>
                    <a:pt x="3024" y="1948"/>
                  </a:lnTo>
                  <a:lnTo>
                    <a:pt x="3043" y="1941"/>
                  </a:lnTo>
                  <a:lnTo>
                    <a:pt x="3061" y="1935"/>
                  </a:lnTo>
                  <a:lnTo>
                    <a:pt x="3081" y="1931"/>
                  </a:lnTo>
                  <a:lnTo>
                    <a:pt x="3155" y="1919"/>
                  </a:lnTo>
                  <a:lnTo>
                    <a:pt x="3155" y="1919"/>
                  </a:lnTo>
                  <a:lnTo>
                    <a:pt x="3179" y="1928"/>
                  </a:lnTo>
                  <a:lnTo>
                    <a:pt x="3202" y="1938"/>
                  </a:lnTo>
                  <a:lnTo>
                    <a:pt x="3250" y="1960"/>
                  </a:lnTo>
                  <a:lnTo>
                    <a:pt x="3338" y="2006"/>
                  </a:lnTo>
                  <a:lnTo>
                    <a:pt x="3338" y="2006"/>
                  </a:lnTo>
                  <a:lnTo>
                    <a:pt x="3337" y="1971"/>
                  </a:lnTo>
                  <a:lnTo>
                    <a:pt x="3337" y="1938"/>
                  </a:lnTo>
                  <a:lnTo>
                    <a:pt x="3338" y="1903"/>
                  </a:lnTo>
                  <a:lnTo>
                    <a:pt x="3341" y="1870"/>
                  </a:lnTo>
                  <a:lnTo>
                    <a:pt x="3341" y="1870"/>
                  </a:lnTo>
                  <a:lnTo>
                    <a:pt x="3348" y="1802"/>
                  </a:lnTo>
                  <a:lnTo>
                    <a:pt x="3356" y="1734"/>
                  </a:lnTo>
                  <a:lnTo>
                    <a:pt x="3359" y="1701"/>
                  </a:lnTo>
                  <a:lnTo>
                    <a:pt x="3362" y="1667"/>
                  </a:lnTo>
                  <a:lnTo>
                    <a:pt x="3362" y="1632"/>
                  </a:lnTo>
                  <a:lnTo>
                    <a:pt x="3362" y="1599"/>
                  </a:lnTo>
                  <a:lnTo>
                    <a:pt x="3362" y="1599"/>
                  </a:lnTo>
                  <a:lnTo>
                    <a:pt x="3359" y="1567"/>
                  </a:lnTo>
                  <a:lnTo>
                    <a:pt x="3355" y="1535"/>
                  </a:lnTo>
                  <a:lnTo>
                    <a:pt x="3348" y="1504"/>
                  </a:lnTo>
                  <a:lnTo>
                    <a:pt x="3339" y="1474"/>
                  </a:lnTo>
                  <a:lnTo>
                    <a:pt x="3330" y="1445"/>
                  </a:lnTo>
                  <a:lnTo>
                    <a:pt x="3319" y="1416"/>
                  </a:lnTo>
                  <a:lnTo>
                    <a:pt x="3305" y="1387"/>
                  </a:lnTo>
                  <a:lnTo>
                    <a:pt x="3291" y="1358"/>
                  </a:lnTo>
                  <a:lnTo>
                    <a:pt x="3276" y="1330"/>
                  </a:lnTo>
                  <a:lnTo>
                    <a:pt x="3261" y="1302"/>
                  </a:lnTo>
                  <a:lnTo>
                    <a:pt x="3227" y="1247"/>
                  </a:lnTo>
                  <a:lnTo>
                    <a:pt x="3194" y="1193"/>
                  </a:lnTo>
                  <a:lnTo>
                    <a:pt x="3161" y="1140"/>
                  </a:lnTo>
                  <a:lnTo>
                    <a:pt x="3161" y="1140"/>
                  </a:lnTo>
                  <a:close/>
                </a:path>
              </a:pathLst>
            </a:custGeom>
            <a:solidFill>
              <a:srgbClr val="5039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8" name="Freeform 35">
              <a:extLst>
                <a:ext uri="{FF2B5EF4-FFF2-40B4-BE49-F238E27FC236}">
                  <a16:creationId xmlns:a16="http://schemas.microsoft.com/office/drawing/2014/main" id="{FB56CE7E-6C79-B8CF-78A9-9566BA423599}"/>
                </a:ext>
              </a:extLst>
            </p:cNvPr>
            <p:cNvSpPr>
              <a:spLocks/>
            </p:cNvSpPr>
            <p:nvPr/>
          </p:nvSpPr>
          <p:spPr bwMode="auto">
            <a:xfrm>
              <a:off x="4285" y="1366"/>
              <a:ext cx="1355" cy="1426"/>
            </a:xfrm>
            <a:custGeom>
              <a:avLst/>
              <a:gdLst>
                <a:gd name="T0" fmla="*/ 3227 w 4066"/>
                <a:gd name="T1" fmla="*/ 2971 h 4278"/>
                <a:gd name="T2" fmla="*/ 3021 w 4066"/>
                <a:gd name="T3" fmla="*/ 2568 h 4278"/>
                <a:gd name="T4" fmla="*/ 2956 w 4066"/>
                <a:gd name="T5" fmla="*/ 2358 h 4278"/>
                <a:gd name="T6" fmla="*/ 3001 w 4066"/>
                <a:gd name="T7" fmla="*/ 2128 h 4278"/>
                <a:gd name="T8" fmla="*/ 3059 w 4066"/>
                <a:gd name="T9" fmla="*/ 1574 h 4278"/>
                <a:gd name="T10" fmla="*/ 2933 w 4066"/>
                <a:gd name="T11" fmla="*/ 946 h 4278"/>
                <a:gd name="T12" fmla="*/ 2794 w 4066"/>
                <a:gd name="T13" fmla="*/ 643 h 4278"/>
                <a:gd name="T14" fmla="*/ 2599 w 4066"/>
                <a:gd name="T15" fmla="*/ 370 h 4278"/>
                <a:gd name="T16" fmla="*/ 2357 w 4066"/>
                <a:gd name="T17" fmla="*/ 165 h 4278"/>
                <a:gd name="T18" fmla="*/ 1978 w 4066"/>
                <a:gd name="T19" fmla="*/ 23 h 4278"/>
                <a:gd name="T20" fmla="*/ 1561 w 4066"/>
                <a:gd name="T21" fmla="*/ 21 h 4278"/>
                <a:gd name="T22" fmla="*/ 1209 w 4066"/>
                <a:gd name="T23" fmla="*/ 115 h 4278"/>
                <a:gd name="T24" fmla="*/ 920 w 4066"/>
                <a:gd name="T25" fmla="*/ 260 h 4278"/>
                <a:gd name="T26" fmla="*/ 649 w 4066"/>
                <a:gd name="T27" fmla="*/ 458 h 4278"/>
                <a:gd name="T28" fmla="*/ 407 w 4066"/>
                <a:gd name="T29" fmla="*/ 777 h 4278"/>
                <a:gd name="T30" fmla="*/ 248 w 4066"/>
                <a:gd name="T31" fmla="*/ 1092 h 4278"/>
                <a:gd name="T32" fmla="*/ 155 w 4066"/>
                <a:gd name="T33" fmla="*/ 1525 h 4278"/>
                <a:gd name="T34" fmla="*/ 148 w 4066"/>
                <a:gd name="T35" fmla="*/ 1801 h 4278"/>
                <a:gd name="T36" fmla="*/ 204 w 4066"/>
                <a:gd name="T37" fmla="*/ 2223 h 4278"/>
                <a:gd name="T38" fmla="*/ 101 w 4066"/>
                <a:gd name="T39" fmla="*/ 2575 h 4278"/>
                <a:gd name="T40" fmla="*/ 50 w 4066"/>
                <a:gd name="T41" fmla="*/ 2787 h 4278"/>
                <a:gd name="T42" fmla="*/ 72 w 4066"/>
                <a:gd name="T43" fmla="*/ 3031 h 4278"/>
                <a:gd name="T44" fmla="*/ 187 w 4066"/>
                <a:gd name="T45" fmla="*/ 3298 h 4278"/>
                <a:gd name="T46" fmla="*/ 289 w 4066"/>
                <a:gd name="T47" fmla="*/ 3606 h 4278"/>
                <a:gd name="T48" fmla="*/ 271 w 4066"/>
                <a:gd name="T49" fmla="*/ 3846 h 4278"/>
                <a:gd name="T50" fmla="*/ 115 w 4066"/>
                <a:gd name="T51" fmla="*/ 4116 h 4278"/>
                <a:gd name="T52" fmla="*/ 78 w 4066"/>
                <a:gd name="T53" fmla="*/ 4242 h 4278"/>
                <a:gd name="T54" fmla="*/ 244 w 4066"/>
                <a:gd name="T55" fmla="*/ 4155 h 4278"/>
                <a:gd name="T56" fmla="*/ 494 w 4066"/>
                <a:gd name="T57" fmla="*/ 4101 h 4278"/>
                <a:gd name="T58" fmla="*/ 696 w 4066"/>
                <a:gd name="T59" fmla="*/ 3976 h 4278"/>
                <a:gd name="T60" fmla="*/ 768 w 4066"/>
                <a:gd name="T61" fmla="*/ 3690 h 4278"/>
                <a:gd name="T62" fmla="*/ 562 w 4066"/>
                <a:gd name="T63" fmla="*/ 3404 h 4278"/>
                <a:gd name="T64" fmla="*/ 389 w 4066"/>
                <a:gd name="T65" fmla="*/ 2988 h 4278"/>
                <a:gd name="T66" fmla="*/ 296 w 4066"/>
                <a:gd name="T67" fmla="*/ 2538 h 4278"/>
                <a:gd name="T68" fmla="*/ 273 w 4066"/>
                <a:gd name="T69" fmla="*/ 2089 h 4278"/>
                <a:gd name="T70" fmla="*/ 300 w 4066"/>
                <a:gd name="T71" fmla="*/ 1845 h 4278"/>
                <a:gd name="T72" fmla="*/ 612 w 4066"/>
                <a:gd name="T73" fmla="*/ 1416 h 4278"/>
                <a:gd name="T74" fmla="*/ 797 w 4066"/>
                <a:gd name="T75" fmla="*/ 1249 h 4278"/>
                <a:gd name="T76" fmla="*/ 969 w 4066"/>
                <a:gd name="T77" fmla="*/ 1177 h 4278"/>
                <a:gd name="T78" fmla="*/ 1193 w 4066"/>
                <a:gd name="T79" fmla="*/ 1144 h 4278"/>
                <a:gd name="T80" fmla="*/ 1363 w 4066"/>
                <a:gd name="T81" fmla="*/ 1072 h 4278"/>
                <a:gd name="T82" fmla="*/ 1496 w 4066"/>
                <a:gd name="T83" fmla="*/ 1014 h 4278"/>
                <a:gd name="T84" fmla="*/ 1574 w 4066"/>
                <a:gd name="T85" fmla="*/ 1021 h 4278"/>
                <a:gd name="T86" fmla="*/ 1908 w 4066"/>
                <a:gd name="T87" fmla="*/ 1215 h 4278"/>
                <a:gd name="T88" fmla="*/ 2273 w 4066"/>
                <a:gd name="T89" fmla="*/ 1337 h 4278"/>
                <a:gd name="T90" fmla="*/ 2433 w 4066"/>
                <a:gd name="T91" fmla="*/ 1744 h 4278"/>
                <a:gd name="T92" fmla="*/ 2669 w 4066"/>
                <a:gd name="T93" fmla="*/ 2104 h 4278"/>
                <a:gd name="T94" fmla="*/ 2680 w 4066"/>
                <a:gd name="T95" fmla="*/ 2397 h 4278"/>
                <a:gd name="T96" fmla="*/ 2616 w 4066"/>
                <a:gd name="T97" fmla="*/ 2712 h 4278"/>
                <a:gd name="T98" fmla="*/ 2598 w 4066"/>
                <a:gd name="T99" fmla="*/ 3348 h 4278"/>
                <a:gd name="T100" fmla="*/ 2729 w 4066"/>
                <a:gd name="T101" fmla="*/ 3700 h 4278"/>
                <a:gd name="T102" fmla="*/ 2909 w 4066"/>
                <a:gd name="T103" fmla="*/ 3854 h 4278"/>
                <a:gd name="T104" fmla="*/ 3212 w 4066"/>
                <a:gd name="T105" fmla="*/ 3956 h 4278"/>
                <a:gd name="T106" fmla="*/ 3416 w 4066"/>
                <a:gd name="T107" fmla="*/ 3938 h 4278"/>
                <a:gd name="T108" fmla="*/ 3754 w 4066"/>
                <a:gd name="T109" fmla="*/ 3783 h 4278"/>
                <a:gd name="T110" fmla="*/ 3991 w 4066"/>
                <a:gd name="T111" fmla="*/ 3722 h 4278"/>
                <a:gd name="T112" fmla="*/ 3846 w 4066"/>
                <a:gd name="T113" fmla="*/ 3578 h 4278"/>
                <a:gd name="T114" fmla="*/ 3510 w 4066"/>
                <a:gd name="T115" fmla="*/ 3303 h 4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066" h="4278">
                  <a:moveTo>
                    <a:pt x="3440" y="3235"/>
                  </a:moveTo>
                  <a:lnTo>
                    <a:pt x="3440" y="3235"/>
                  </a:lnTo>
                  <a:lnTo>
                    <a:pt x="3403" y="3193"/>
                  </a:lnTo>
                  <a:lnTo>
                    <a:pt x="3366" y="3150"/>
                  </a:lnTo>
                  <a:lnTo>
                    <a:pt x="3330" y="3107"/>
                  </a:lnTo>
                  <a:lnTo>
                    <a:pt x="3294" y="3063"/>
                  </a:lnTo>
                  <a:lnTo>
                    <a:pt x="3259" y="3017"/>
                  </a:lnTo>
                  <a:lnTo>
                    <a:pt x="3227" y="2971"/>
                  </a:lnTo>
                  <a:lnTo>
                    <a:pt x="3196" y="2923"/>
                  </a:lnTo>
                  <a:lnTo>
                    <a:pt x="3165" y="2876"/>
                  </a:lnTo>
                  <a:lnTo>
                    <a:pt x="3138" y="2826"/>
                  </a:lnTo>
                  <a:lnTo>
                    <a:pt x="3110" y="2776"/>
                  </a:lnTo>
                  <a:lnTo>
                    <a:pt x="3085" y="2726"/>
                  </a:lnTo>
                  <a:lnTo>
                    <a:pt x="3061" y="2674"/>
                  </a:lnTo>
                  <a:lnTo>
                    <a:pt x="3041" y="2622"/>
                  </a:lnTo>
                  <a:lnTo>
                    <a:pt x="3021" y="2568"/>
                  </a:lnTo>
                  <a:lnTo>
                    <a:pt x="3003" y="2514"/>
                  </a:lnTo>
                  <a:lnTo>
                    <a:pt x="2988" y="2460"/>
                  </a:lnTo>
                  <a:lnTo>
                    <a:pt x="2972" y="2421"/>
                  </a:lnTo>
                  <a:lnTo>
                    <a:pt x="2972" y="2421"/>
                  </a:lnTo>
                  <a:lnTo>
                    <a:pt x="2965" y="2406"/>
                  </a:lnTo>
                  <a:lnTo>
                    <a:pt x="2960" y="2391"/>
                  </a:lnTo>
                  <a:lnTo>
                    <a:pt x="2958" y="2374"/>
                  </a:lnTo>
                  <a:lnTo>
                    <a:pt x="2956" y="2358"/>
                  </a:lnTo>
                  <a:lnTo>
                    <a:pt x="2956" y="2341"/>
                  </a:lnTo>
                  <a:lnTo>
                    <a:pt x="2958" y="2323"/>
                  </a:lnTo>
                  <a:lnTo>
                    <a:pt x="2962" y="2288"/>
                  </a:lnTo>
                  <a:lnTo>
                    <a:pt x="2973" y="2216"/>
                  </a:lnTo>
                  <a:lnTo>
                    <a:pt x="2978" y="2183"/>
                  </a:lnTo>
                  <a:lnTo>
                    <a:pt x="2980" y="2167"/>
                  </a:lnTo>
                  <a:lnTo>
                    <a:pt x="2980" y="2151"/>
                  </a:lnTo>
                  <a:lnTo>
                    <a:pt x="3001" y="2128"/>
                  </a:lnTo>
                  <a:lnTo>
                    <a:pt x="3001" y="2128"/>
                  </a:lnTo>
                  <a:lnTo>
                    <a:pt x="3019" y="2047"/>
                  </a:lnTo>
                  <a:lnTo>
                    <a:pt x="3032" y="1967"/>
                  </a:lnTo>
                  <a:lnTo>
                    <a:pt x="3045" y="1888"/>
                  </a:lnTo>
                  <a:lnTo>
                    <a:pt x="3053" y="1809"/>
                  </a:lnTo>
                  <a:lnTo>
                    <a:pt x="3057" y="1730"/>
                  </a:lnTo>
                  <a:lnTo>
                    <a:pt x="3060" y="1651"/>
                  </a:lnTo>
                  <a:lnTo>
                    <a:pt x="3059" y="1574"/>
                  </a:lnTo>
                  <a:lnTo>
                    <a:pt x="3055" y="1495"/>
                  </a:lnTo>
                  <a:lnTo>
                    <a:pt x="3048" y="1417"/>
                  </a:lnTo>
                  <a:lnTo>
                    <a:pt x="3037" y="1338"/>
                  </a:lnTo>
                  <a:lnTo>
                    <a:pt x="3023" y="1261"/>
                  </a:lnTo>
                  <a:lnTo>
                    <a:pt x="3005" y="1182"/>
                  </a:lnTo>
                  <a:lnTo>
                    <a:pt x="2984" y="1104"/>
                  </a:lnTo>
                  <a:lnTo>
                    <a:pt x="2960" y="1025"/>
                  </a:lnTo>
                  <a:lnTo>
                    <a:pt x="2933" y="946"/>
                  </a:lnTo>
                  <a:lnTo>
                    <a:pt x="2902" y="866"/>
                  </a:lnTo>
                  <a:lnTo>
                    <a:pt x="2902" y="866"/>
                  </a:lnTo>
                  <a:lnTo>
                    <a:pt x="2887" y="828"/>
                  </a:lnTo>
                  <a:lnTo>
                    <a:pt x="2871" y="791"/>
                  </a:lnTo>
                  <a:lnTo>
                    <a:pt x="2853" y="754"/>
                  </a:lnTo>
                  <a:lnTo>
                    <a:pt x="2835" y="716"/>
                  </a:lnTo>
                  <a:lnTo>
                    <a:pt x="2815" y="680"/>
                  </a:lnTo>
                  <a:lnTo>
                    <a:pt x="2794" y="643"/>
                  </a:lnTo>
                  <a:lnTo>
                    <a:pt x="2772" y="607"/>
                  </a:lnTo>
                  <a:lnTo>
                    <a:pt x="2750" y="571"/>
                  </a:lnTo>
                  <a:lnTo>
                    <a:pt x="2727" y="536"/>
                  </a:lnTo>
                  <a:lnTo>
                    <a:pt x="2703" y="501"/>
                  </a:lnTo>
                  <a:lnTo>
                    <a:pt x="2678" y="467"/>
                  </a:lnTo>
                  <a:lnTo>
                    <a:pt x="2652" y="433"/>
                  </a:lnTo>
                  <a:lnTo>
                    <a:pt x="2626" y="402"/>
                  </a:lnTo>
                  <a:lnTo>
                    <a:pt x="2599" y="370"/>
                  </a:lnTo>
                  <a:lnTo>
                    <a:pt x="2570" y="339"/>
                  </a:lnTo>
                  <a:lnTo>
                    <a:pt x="2543" y="310"/>
                  </a:lnTo>
                  <a:lnTo>
                    <a:pt x="2543" y="310"/>
                  </a:lnTo>
                  <a:lnTo>
                    <a:pt x="2507" y="276"/>
                  </a:lnTo>
                  <a:lnTo>
                    <a:pt x="2471" y="244"/>
                  </a:lnTo>
                  <a:lnTo>
                    <a:pt x="2433" y="215"/>
                  </a:lnTo>
                  <a:lnTo>
                    <a:pt x="2396" y="188"/>
                  </a:lnTo>
                  <a:lnTo>
                    <a:pt x="2357" y="165"/>
                  </a:lnTo>
                  <a:lnTo>
                    <a:pt x="2319" y="143"/>
                  </a:lnTo>
                  <a:lnTo>
                    <a:pt x="2278" y="123"/>
                  </a:lnTo>
                  <a:lnTo>
                    <a:pt x="2238" y="105"/>
                  </a:lnTo>
                  <a:lnTo>
                    <a:pt x="2197" y="90"/>
                  </a:lnTo>
                  <a:lnTo>
                    <a:pt x="2155" y="75"/>
                  </a:lnTo>
                  <a:lnTo>
                    <a:pt x="2113" y="61"/>
                  </a:lnTo>
                  <a:lnTo>
                    <a:pt x="2068" y="48"/>
                  </a:lnTo>
                  <a:lnTo>
                    <a:pt x="1978" y="23"/>
                  </a:lnTo>
                  <a:lnTo>
                    <a:pt x="1884" y="0"/>
                  </a:lnTo>
                  <a:lnTo>
                    <a:pt x="1781" y="7"/>
                  </a:lnTo>
                  <a:lnTo>
                    <a:pt x="1781" y="7"/>
                  </a:lnTo>
                  <a:lnTo>
                    <a:pt x="1738" y="5"/>
                  </a:lnTo>
                  <a:lnTo>
                    <a:pt x="1693" y="7"/>
                  </a:lnTo>
                  <a:lnTo>
                    <a:pt x="1649" y="11"/>
                  </a:lnTo>
                  <a:lnTo>
                    <a:pt x="1605" y="15"/>
                  </a:lnTo>
                  <a:lnTo>
                    <a:pt x="1561" y="21"/>
                  </a:lnTo>
                  <a:lnTo>
                    <a:pt x="1515" y="29"/>
                  </a:lnTo>
                  <a:lnTo>
                    <a:pt x="1471" y="37"/>
                  </a:lnTo>
                  <a:lnTo>
                    <a:pt x="1425" y="48"/>
                  </a:lnTo>
                  <a:lnTo>
                    <a:pt x="1381" y="59"/>
                  </a:lnTo>
                  <a:lnTo>
                    <a:pt x="1338" y="72"/>
                  </a:lnTo>
                  <a:lnTo>
                    <a:pt x="1294" y="86"/>
                  </a:lnTo>
                  <a:lnTo>
                    <a:pt x="1251" y="100"/>
                  </a:lnTo>
                  <a:lnTo>
                    <a:pt x="1209" y="115"/>
                  </a:lnTo>
                  <a:lnTo>
                    <a:pt x="1168" y="131"/>
                  </a:lnTo>
                  <a:lnTo>
                    <a:pt x="1128" y="148"/>
                  </a:lnTo>
                  <a:lnTo>
                    <a:pt x="1087" y="166"/>
                  </a:lnTo>
                  <a:lnTo>
                    <a:pt x="1087" y="166"/>
                  </a:lnTo>
                  <a:lnTo>
                    <a:pt x="1045" y="188"/>
                  </a:lnTo>
                  <a:lnTo>
                    <a:pt x="1003" y="212"/>
                  </a:lnTo>
                  <a:lnTo>
                    <a:pt x="962" y="235"/>
                  </a:lnTo>
                  <a:lnTo>
                    <a:pt x="920" y="260"/>
                  </a:lnTo>
                  <a:lnTo>
                    <a:pt x="837" y="313"/>
                  </a:lnTo>
                  <a:lnTo>
                    <a:pt x="755" y="367"/>
                  </a:lnTo>
                  <a:lnTo>
                    <a:pt x="755" y="367"/>
                  </a:lnTo>
                  <a:lnTo>
                    <a:pt x="736" y="382"/>
                  </a:lnTo>
                  <a:lnTo>
                    <a:pt x="717" y="396"/>
                  </a:lnTo>
                  <a:lnTo>
                    <a:pt x="699" y="411"/>
                  </a:lnTo>
                  <a:lnTo>
                    <a:pt x="682" y="427"/>
                  </a:lnTo>
                  <a:lnTo>
                    <a:pt x="649" y="458"/>
                  </a:lnTo>
                  <a:lnTo>
                    <a:pt x="619" y="492"/>
                  </a:lnTo>
                  <a:lnTo>
                    <a:pt x="589" y="528"/>
                  </a:lnTo>
                  <a:lnTo>
                    <a:pt x="562" y="564"/>
                  </a:lnTo>
                  <a:lnTo>
                    <a:pt x="504" y="643"/>
                  </a:lnTo>
                  <a:lnTo>
                    <a:pt x="504" y="643"/>
                  </a:lnTo>
                  <a:lnTo>
                    <a:pt x="471" y="687"/>
                  </a:lnTo>
                  <a:lnTo>
                    <a:pt x="437" y="731"/>
                  </a:lnTo>
                  <a:lnTo>
                    <a:pt x="407" y="777"/>
                  </a:lnTo>
                  <a:lnTo>
                    <a:pt x="376" y="823"/>
                  </a:lnTo>
                  <a:lnTo>
                    <a:pt x="349" y="870"/>
                  </a:lnTo>
                  <a:lnTo>
                    <a:pt x="323" y="917"/>
                  </a:lnTo>
                  <a:lnTo>
                    <a:pt x="299" y="965"/>
                  </a:lnTo>
                  <a:lnTo>
                    <a:pt x="277" y="1015"/>
                  </a:lnTo>
                  <a:lnTo>
                    <a:pt x="277" y="1015"/>
                  </a:lnTo>
                  <a:lnTo>
                    <a:pt x="262" y="1053"/>
                  </a:lnTo>
                  <a:lnTo>
                    <a:pt x="248" y="1092"/>
                  </a:lnTo>
                  <a:lnTo>
                    <a:pt x="234" y="1130"/>
                  </a:lnTo>
                  <a:lnTo>
                    <a:pt x="223" y="1171"/>
                  </a:lnTo>
                  <a:lnTo>
                    <a:pt x="223" y="1171"/>
                  </a:lnTo>
                  <a:lnTo>
                    <a:pt x="206" y="1243"/>
                  </a:lnTo>
                  <a:lnTo>
                    <a:pt x="190" y="1320"/>
                  </a:lnTo>
                  <a:lnTo>
                    <a:pt x="173" y="1400"/>
                  </a:lnTo>
                  <a:lnTo>
                    <a:pt x="161" y="1484"/>
                  </a:lnTo>
                  <a:lnTo>
                    <a:pt x="155" y="1525"/>
                  </a:lnTo>
                  <a:lnTo>
                    <a:pt x="150" y="1567"/>
                  </a:lnTo>
                  <a:lnTo>
                    <a:pt x="147" y="1608"/>
                  </a:lnTo>
                  <a:lnTo>
                    <a:pt x="144" y="1648"/>
                  </a:lnTo>
                  <a:lnTo>
                    <a:pt x="143" y="1689"/>
                  </a:lnTo>
                  <a:lnTo>
                    <a:pt x="144" y="1727"/>
                  </a:lnTo>
                  <a:lnTo>
                    <a:pt x="145" y="1765"/>
                  </a:lnTo>
                  <a:lnTo>
                    <a:pt x="148" y="1801"/>
                  </a:lnTo>
                  <a:lnTo>
                    <a:pt x="148" y="1801"/>
                  </a:lnTo>
                  <a:lnTo>
                    <a:pt x="158" y="1869"/>
                  </a:lnTo>
                  <a:lnTo>
                    <a:pt x="170" y="1935"/>
                  </a:lnTo>
                  <a:lnTo>
                    <a:pt x="184" y="2000"/>
                  </a:lnTo>
                  <a:lnTo>
                    <a:pt x="201" y="2064"/>
                  </a:lnTo>
                  <a:lnTo>
                    <a:pt x="206" y="2151"/>
                  </a:lnTo>
                  <a:lnTo>
                    <a:pt x="206" y="2151"/>
                  </a:lnTo>
                  <a:lnTo>
                    <a:pt x="206" y="2187"/>
                  </a:lnTo>
                  <a:lnTo>
                    <a:pt x="204" y="2223"/>
                  </a:lnTo>
                  <a:lnTo>
                    <a:pt x="198" y="2259"/>
                  </a:lnTo>
                  <a:lnTo>
                    <a:pt x="191" y="2295"/>
                  </a:lnTo>
                  <a:lnTo>
                    <a:pt x="183" y="2330"/>
                  </a:lnTo>
                  <a:lnTo>
                    <a:pt x="172" y="2366"/>
                  </a:lnTo>
                  <a:lnTo>
                    <a:pt x="161" y="2401"/>
                  </a:lnTo>
                  <a:lnTo>
                    <a:pt x="150" y="2435"/>
                  </a:lnTo>
                  <a:lnTo>
                    <a:pt x="125" y="2506"/>
                  </a:lnTo>
                  <a:lnTo>
                    <a:pt x="101" y="2575"/>
                  </a:lnTo>
                  <a:lnTo>
                    <a:pt x="89" y="2610"/>
                  </a:lnTo>
                  <a:lnTo>
                    <a:pt x="79" y="2645"/>
                  </a:lnTo>
                  <a:lnTo>
                    <a:pt x="71" y="2678"/>
                  </a:lnTo>
                  <a:lnTo>
                    <a:pt x="62" y="2712"/>
                  </a:lnTo>
                  <a:lnTo>
                    <a:pt x="62" y="2712"/>
                  </a:lnTo>
                  <a:lnTo>
                    <a:pt x="58" y="2739"/>
                  </a:lnTo>
                  <a:lnTo>
                    <a:pt x="54" y="2764"/>
                  </a:lnTo>
                  <a:lnTo>
                    <a:pt x="50" y="2787"/>
                  </a:lnTo>
                  <a:lnTo>
                    <a:pt x="49" y="2812"/>
                  </a:lnTo>
                  <a:lnTo>
                    <a:pt x="47" y="2834"/>
                  </a:lnTo>
                  <a:lnTo>
                    <a:pt x="47" y="2858"/>
                  </a:lnTo>
                  <a:lnTo>
                    <a:pt x="47" y="2880"/>
                  </a:lnTo>
                  <a:lnTo>
                    <a:pt x="49" y="2902"/>
                  </a:lnTo>
                  <a:lnTo>
                    <a:pt x="54" y="2947"/>
                  </a:lnTo>
                  <a:lnTo>
                    <a:pt x="61" y="2989"/>
                  </a:lnTo>
                  <a:lnTo>
                    <a:pt x="72" y="3031"/>
                  </a:lnTo>
                  <a:lnTo>
                    <a:pt x="86" y="3073"/>
                  </a:lnTo>
                  <a:lnTo>
                    <a:pt x="86" y="3073"/>
                  </a:lnTo>
                  <a:lnTo>
                    <a:pt x="103" y="3118"/>
                  </a:lnTo>
                  <a:lnTo>
                    <a:pt x="122" y="3164"/>
                  </a:lnTo>
                  <a:lnTo>
                    <a:pt x="143" y="3210"/>
                  </a:lnTo>
                  <a:lnTo>
                    <a:pt x="166" y="3257"/>
                  </a:lnTo>
                  <a:lnTo>
                    <a:pt x="166" y="3257"/>
                  </a:lnTo>
                  <a:lnTo>
                    <a:pt x="187" y="3298"/>
                  </a:lnTo>
                  <a:lnTo>
                    <a:pt x="206" y="3341"/>
                  </a:lnTo>
                  <a:lnTo>
                    <a:pt x="224" y="3384"/>
                  </a:lnTo>
                  <a:lnTo>
                    <a:pt x="242" y="3427"/>
                  </a:lnTo>
                  <a:lnTo>
                    <a:pt x="257" y="3470"/>
                  </a:lnTo>
                  <a:lnTo>
                    <a:pt x="270" y="3515"/>
                  </a:lnTo>
                  <a:lnTo>
                    <a:pt x="281" y="3560"/>
                  </a:lnTo>
                  <a:lnTo>
                    <a:pt x="289" y="3606"/>
                  </a:lnTo>
                  <a:lnTo>
                    <a:pt x="289" y="3606"/>
                  </a:lnTo>
                  <a:lnTo>
                    <a:pt x="292" y="3639"/>
                  </a:lnTo>
                  <a:lnTo>
                    <a:pt x="295" y="3672"/>
                  </a:lnTo>
                  <a:lnTo>
                    <a:pt x="295" y="3706"/>
                  </a:lnTo>
                  <a:lnTo>
                    <a:pt x="292" y="3739"/>
                  </a:lnTo>
                  <a:lnTo>
                    <a:pt x="292" y="3739"/>
                  </a:lnTo>
                  <a:lnTo>
                    <a:pt x="288" y="3776"/>
                  </a:lnTo>
                  <a:lnTo>
                    <a:pt x="281" y="3811"/>
                  </a:lnTo>
                  <a:lnTo>
                    <a:pt x="271" y="3846"/>
                  </a:lnTo>
                  <a:lnTo>
                    <a:pt x="260" y="3879"/>
                  </a:lnTo>
                  <a:lnTo>
                    <a:pt x="246" y="3911"/>
                  </a:lnTo>
                  <a:lnTo>
                    <a:pt x="231" y="3943"/>
                  </a:lnTo>
                  <a:lnTo>
                    <a:pt x="215" y="3973"/>
                  </a:lnTo>
                  <a:lnTo>
                    <a:pt x="197" y="4002"/>
                  </a:lnTo>
                  <a:lnTo>
                    <a:pt x="177" y="4031"/>
                  </a:lnTo>
                  <a:lnTo>
                    <a:pt x="158" y="4060"/>
                  </a:lnTo>
                  <a:lnTo>
                    <a:pt x="115" y="4116"/>
                  </a:lnTo>
                  <a:lnTo>
                    <a:pt x="28" y="4227"/>
                  </a:lnTo>
                  <a:lnTo>
                    <a:pt x="28" y="4227"/>
                  </a:lnTo>
                  <a:lnTo>
                    <a:pt x="14" y="4250"/>
                  </a:lnTo>
                  <a:lnTo>
                    <a:pt x="0" y="4272"/>
                  </a:lnTo>
                  <a:lnTo>
                    <a:pt x="51" y="4278"/>
                  </a:lnTo>
                  <a:lnTo>
                    <a:pt x="51" y="4278"/>
                  </a:lnTo>
                  <a:lnTo>
                    <a:pt x="64" y="4258"/>
                  </a:lnTo>
                  <a:lnTo>
                    <a:pt x="78" y="4242"/>
                  </a:lnTo>
                  <a:lnTo>
                    <a:pt x="94" y="4225"/>
                  </a:lnTo>
                  <a:lnTo>
                    <a:pt x="112" y="4211"/>
                  </a:lnTo>
                  <a:lnTo>
                    <a:pt x="132" y="4199"/>
                  </a:lnTo>
                  <a:lnTo>
                    <a:pt x="152" y="4188"/>
                  </a:lnTo>
                  <a:lnTo>
                    <a:pt x="174" y="4178"/>
                  </a:lnTo>
                  <a:lnTo>
                    <a:pt x="198" y="4170"/>
                  </a:lnTo>
                  <a:lnTo>
                    <a:pt x="220" y="4161"/>
                  </a:lnTo>
                  <a:lnTo>
                    <a:pt x="244" y="4155"/>
                  </a:lnTo>
                  <a:lnTo>
                    <a:pt x="291" y="4145"/>
                  </a:lnTo>
                  <a:lnTo>
                    <a:pt x="336" y="4137"/>
                  </a:lnTo>
                  <a:lnTo>
                    <a:pt x="378" y="4130"/>
                  </a:lnTo>
                  <a:lnTo>
                    <a:pt x="378" y="4130"/>
                  </a:lnTo>
                  <a:lnTo>
                    <a:pt x="407" y="4124"/>
                  </a:lnTo>
                  <a:lnTo>
                    <a:pt x="436" y="4117"/>
                  </a:lnTo>
                  <a:lnTo>
                    <a:pt x="465" y="4110"/>
                  </a:lnTo>
                  <a:lnTo>
                    <a:pt x="494" y="4101"/>
                  </a:lnTo>
                  <a:lnTo>
                    <a:pt x="522" y="4089"/>
                  </a:lnTo>
                  <a:lnTo>
                    <a:pt x="549" y="4077"/>
                  </a:lnTo>
                  <a:lnTo>
                    <a:pt x="576" y="4063"/>
                  </a:lnTo>
                  <a:lnTo>
                    <a:pt x="602" y="4049"/>
                  </a:lnTo>
                  <a:lnTo>
                    <a:pt x="628" y="4033"/>
                  </a:lnTo>
                  <a:lnTo>
                    <a:pt x="652" y="4015"/>
                  </a:lnTo>
                  <a:lnTo>
                    <a:pt x="675" y="3997"/>
                  </a:lnTo>
                  <a:lnTo>
                    <a:pt x="696" y="3976"/>
                  </a:lnTo>
                  <a:lnTo>
                    <a:pt x="717" y="3954"/>
                  </a:lnTo>
                  <a:lnTo>
                    <a:pt x="735" y="3932"/>
                  </a:lnTo>
                  <a:lnTo>
                    <a:pt x="753" y="3908"/>
                  </a:lnTo>
                  <a:lnTo>
                    <a:pt x="767" y="3883"/>
                  </a:lnTo>
                  <a:lnTo>
                    <a:pt x="822" y="3744"/>
                  </a:lnTo>
                  <a:lnTo>
                    <a:pt x="822" y="3744"/>
                  </a:lnTo>
                  <a:lnTo>
                    <a:pt x="796" y="3718"/>
                  </a:lnTo>
                  <a:lnTo>
                    <a:pt x="768" y="3690"/>
                  </a:lnTo>
                  <a:lnTo>
                    <a:pt x="742" y="3660"/>
                  </a:lnTo>
                  <a:lnTo>
                    <a:pt x="715" y="3630"/>
                  </a:lnTo>
                  <a:lnTo>
                    <a:pt x="715" y="3630"/>
                  </a:lnTo>
                  <a:lnTo>
                    <a:pt x="682" y="3588"/>
                  </a:lnTo>
                  <a:lnTo>
                    <a:pt x="650" y="3544"/>
                  </a:lnTo>
                  <a:lnTo>
                    <a:pt x="620" y="3498"/>
                  </a:lnTo>
                  <a:lnTo>
                    <a:pt x="589" y="3452"/>
                  </a:lnTo>
                  <a:lnTo>
                    <a:pt x="562" y="3404"/>
                  </a:lnTo>
                  <a:lnTo>
                    <a:pt x="536" y="3355"/>
                  </a:lnTo>
                  <a:lnTo>
                    <a:pt x="511" y="3305"/>
                  </a:lnTo>
                  <a:lnTo>
                    <a:pt x="487" y="3254"/>
                  </a:lnTo>
                  <a:lnTo>
                    <a:pt x="465" y="3203"/>
                  </a:lnTo>
                  <a:lnTo>
                    <a:pt x="444" y="3150"/>
                  </a:lnTo>
                  <a:lnTo>
                    <a:pt x="425" y="3098"/>
                  </a:lnTo>
                  <a:lnTo>
                    <a:pt x="407" y="3044"/>
                  </a:lnTo>
                  <a:lnTo>
                    <a:pt x="389" y="2988"/>
                  </a:lnTo>
                  <a:lnTo>
                    <a:pt x="374" y="2933"/>
                  </a:lnTo>
                  <a:lnTo>
                    <a:pt x="358" y="2877"/>
                  </a:lnTo>
                  <a:lnTo>
                    <a:pt x="346" y="2822"/>
                  </a:lnTo>
                  <a:lnTo>
                    <a:pt x="334" y="2765"/>
                  </a:lnTo>
                  <a:lnTo>
                    <a:pt x="323" y="2708"/>
                  </a:lnTo>
                  <a:lnTo>
                    <a:pt x="313" y="2651"/>
                  </a:lnTo>
                  <a:lnTo>
                    <a:pt x="305" y="2595"/>
                  </a:lnTo>
                  <a:lnTo>
                    <a:pt x="296" y="2538"/>
                  </a:lnTo>
                  <a:lnTo>
                    <a:pt x="289" y="2481"/>
                  </a:lnTo>
                  <a:lnTo>
                    <a:pt x="284" y="2424"/>
                  </a:lnTo>
                  <a:lnTo>
                    <a:pt x="280" y="2367"/>
                  </a:lnTo>
                  <a:lnTo>
                    <a:pt x="277" y="2311"/>
                  </a:lnTo>
                  <a:lnTo>
                    <a:pt x="274" y="2255"/>
                  </a:lnTo>
                  <a:lnTo>
                    <a:pt x="273" y="2198"/>
                  </a:lnTo>
                  <a:lnTo>
                    <a:pt x="273" y="2143"/>
                  </a:lnTo>
                  <a:lnTo>
                    <a:pt x="273" y="2089"/>
                  </a:lnTo>
                  <a:lnTo>
                    <a:pt x="274" y="2034"/>
                  </a:lnTo>
                  <a:lnTo>
                    <a:pt x="277" y="1980"/>
                  </a:lnTo>
                  <a:lnTo>
                    <a:pt x="281" y="1927"/>
                  </a:lnTo>
                  <a:lnTo>
                    <a:pt x="292" y="1884"/>
                  </a:lnTo>
                  <a:lnTo>
                    <a:pt x="292" y="1884"/>
                  </a:lnTo>
                  <a:lnTo>
                    <a:pt x="298" y="1865"/>
                  </a:lnTo>
                  <a:lnTo>
                    <a:pt x="300" y="1855"/>
                  </a:lnTo>
                  <a:lnTo>
                    <a:pt x="300" y="1845"/>
                  </a:lnTo>
                  <a:lnTo>
                    <a:pt x="321" y="1812"/>
                  </a:lnTo>
                  <a:lnTo>
                    <a:pt x="321" y="1812"/>
                  </a:lnTo>
                  <a:lnTo>
                    <a:pt x="410" y="1679"/>
                  </a:lnTo>
                  <a:lnTo>
                    <a:pt x="457" y="1611"/>
                  </a:lnTo>
                  <a:lnTo>
                    <a:pt x="506" y="1545"/>
                  </a:lnTo>
                  <a:lnTo>
                    <a:pt x="558" y="1478"/>
                  </a:lnTo>
                  <a:lnTo>
                    <a:pt x="585" y="1446"/>
                  </a:lnTo>
                  <a:lnTo>
                    <a:pt x="612" y="1416"/>
                  </a:lnTo>
                  <a:lnTo>
                    <a:pt x="639" y="1385"/>
                  </a:lnTo>
                  <a:lnTo>
                    <a:pt x="668" y="1356"/>
                  </a:lnTo>
                  <a:lnTo>
                    <a:pt x="697" y="1328"/>
                  </a:lnTo>
                  <a:lnTo>
                    <a:pt x="726" y="1302"/>
                  </a:lnTo>
                  <a:lnTo>
                    <a:pt x="726" y="1302"/>
                  </a:lnTo>
                  <a:lnTo>
                    <a:pt x="751" y="1283"/>
                  </a:lnTo>
                  <a:lnTo>
                    <a:pt x="775" y="1265"/>
                  </a:lnTo>
                  <a:lnTo>
                    <a:pt x="797" y="1249"/>
                  </a:lnTo>
                  <a:lnTo>
                    <a:pt x="818" y="1236"/>
                  </a:lnTo>
                  <a:lnTo>
                    <a:pt x="840" y="1225"/>
                  </a:lnTo>
                  <a:lnTo>
                    <a:pt x="861" y="1213"/>
                  </a:lnTo>
                  <a:lnTo>
                    <a:pt x="881" y="1204"/>
                  </a:lnTo>
                  <a:lnTo>
                    <a:pt x="902" y="1195"/>
                  </a:lnTo>
                  <a:lnTo>
                    <a:pt x="924" y="1189"/>
                  </a:lnTo>
                  <a:lnTo>
                    <a:pt x="946" y="1183"/>
                  </a:lnTo>
                  <a:lnTo>
                    <a:pt x="969" y="1177"/>
                  </a:lnTo>
                  <a:lnTo>
                    <a:pt x="992" y="1173"/>
                  </a:lnTo>
                  <a:lnTo>
                    <a:pt x="1043" y="1165"/>
                  </a:lnTo>
                  <a:lnTo>
                    <a:pt x="1100" y="1158"/>
                  </a:lnTo>
                  <a:lnTo>
                    <a:pt x="1100" y="1158"/>
                  </a:lnTo>
                  <a:lnTo>
                    <a:pt x="1123" y="1157"/>
                  </a:lnTo>
                  <a:lnTo>
                    <a:pt x="1146" y="1152"/>
                  </a:lnTo>
                  <a:lnTo>
                    <a:pt x="1169" y="1148"/>
                  </a:lnTo>
                  <a:lnTo>
                    <a:pt x="1193" y="1144"/>
                  </a:lnTo>
                  <a:lnTo>
                    <a:pt x="1215" y="1137"/>
                  </a:lnTo>
                  <a:lnTo>
                    <a:pt x="1237" y="1130"/>
                  </a:lnTo>
                  <a:lnTo>
                    <a:pt x="1259" y="1123"/>
                  </a:lnTo>
                  <a:lnTo>
                    <a:pt x="1281" y="1115"/>
                  </a:lnTo>
                  <a:lnTo>
                    <a:pt x="1302" y="1105"/>
                  </a:lnTo>
                  <a:lnTo>
                    <a:pt x="1323" y="1096"/>
                  </a:lnTo>
                  <a:lnTo>
                    <a:pt x="1343" y="1085"/>
                  </a:lnTo>
                  <a:lnTo>
                    <a:pt x="1363" y="1072"/>
                  </a:lnTo>
                  <a:lnTo>
                    <a:pt x="1382" y="1060"/>
                  </a:lnTo>
                  <a:lnTo>
                    <a:pt x="1401" y="1046"/>
                  </a:lnTo>
                  <a:lnTo>
                    <a:pt x="1419" y="1031"/>
                  </a:lnTo>
                  <a:lnTo>
                    <a:pt x="1437" y="1015"/>
                  </a:lnTo>
                  <a:lnTo>
                    <a:pt x="1486" y="1003"/>
                  </a:lnTo>
                  <a:lnTo>
                    <a:pt x="1486" y="1003"/>
                  </a:lnTo>
                  <a:lnTo>
                    <a:pt x="1491" y="1008"/>
                  </a:lnTo>
                  <a:lnTo>
                    <a:pt x="1496" y="1014"/>
                  </a:lnTo>
                  <a:lnTo>
                    <a:pt x="1502" y="1018"/>
                  </a:lnTo>
                  <a:lnTo>
                    <a:pt x="1508" y="1021"/>
                  </a:lnTo>
                  <a:lnTo>
                    <a:pt x="1514" y="1022"/>
                  </a:lnTo>
                  <a:lnTo>
                    <a:pt x="1520" y="1024"/>
                  </a:lnTo>
                  <a:lnTo>
                    <a:pt x="1526" y="1022"/>
                  </a:lnTo>
                  <a:lnTo>
                    <a:pt x="1533" y="1020"/>
                  </a:lnTo>
                  <a:lnTo>
                    <a:pt x="1574" y="1021"/>
                  </a:lnTo>
                  <a:lnTo>
                    <a:pt x="1574" y="1021"/>
                  </a:lnTo>
                  <a:lnTo>
                    <a:pt x="1613" y="1054"/>
                  </a:lnTo>
                  <a:lnTo>
                    <a:pt x="1653" y="1085"/>
                  </a:lnTo>
                  <a:lnTo>
                    <a:pt x="1693" y="1112"/>
                  </a:lnTo>
                  <a:lnTo>
                    <a:pt x="1735" y="1137"/>
                  </a:lnTo>
                  <a:lnTo>
                    <a:pt x="1778" y="1159"/>
                  </a:lnTo>
                  <a:lnTo>
                    <a:pt x="1821" y="1180"/>
                  </a:lnTo>
                  <a:lnTo>
                    <a:pt x="1864" y="1198"/>
                  </a:lnTo>
                  <a:lnTo>
                    <a:pt x="1908" y="1215"/>
                  </a:lnTo>
                  <a:lnTo>
                    <a:pt x="1953" y="1229"/>
                  </a:lnTo>
                  <a:lnTo>
                    <a:pt x="1999" y="1243"/>
                  </a:lnTo>
                  <a:lnTo>
                    <a:pt x="2045" y="1254"/>
                  </a:lnTo>
                  <a:lnTo>
                    <a:pt x="2092" y="1265"/>
                  </a:lnTo>
                  <a:lnTo>
                    <a:pt x="2139" y="1274"/>
                  </a:lnTo>
                  <a:lnTo>
                    <a:pt x="2187" y="1283"/>
                  </a:lnTo>
                  <a:lnTo>
                    <a:pt x="2284" y="1297"/>
                  </a:lnTo>
                  <a:lnTo>
                    <a:pt x="2273" y="1337"/>
                  </a:lnTo>
                  <a:lnTo>
                    <a:pt x="2273" y="1337"/>
                  </a:lnTo>
                  <a:lnTo>
                    <a:pt x="2310" y="1439"/>
                  </a:lnTo>
                  <a:lnTo>
                    <a:pt x="2346" y="1542"/>
                  </a:lnTo>
                  <a:lnTo>
                    <a:pt x="2366" y="1593"/>
                  </a:lnTo>
                  <a:lnTo>
                    <a:pt x="2386" y="1644"/>
                  </a:lnTo>
                  <a:lnTo>
                    <a:pt x="2409" y="1694"/>
                  </a:lnTo>
                  <a:lnTo>
                    <a:pt x="2433" y="1744"/>
                  </a:lnTo>
                  <a:lnTo>
                    <a:pt x="2433" y="1744"/>
                  </a:lnTo>
                  <a:lnTo>
                    <a:pt x="2446" y="1768"/>
                  </a:lnTo>
                  <a:lnTo>
                    <a:pt x="2458" y="1793"/>
                  </a:lnTo>
                  <a:lnTo>
                    <a:pt x="2486" y="1838"/>
                  </a:lnTo>
                  <a:lnTo>
                    <a:pt x="2515" y="1884"/>
                  </a:lnTo>
                  <a:lnTo>
                    <a:pt x="2547" y="1928"/>
                  </a:lnTo>
                  <a:lnTo>
                    <a:pt x="2609" y="2016"/>
                  </a:lnTo>
                  <a:lnTo>
                    <a:pt x="2640" y="2060"/>
                  </a:lnTo>
                  <a:lnTo>
                    <a:pt x="2669" y="2104"/>
                  </a:lnTo>
                  <a:lnTo>
                    <a:pt x="2671" y="2142"/>
                  </a:lnTo>
                  <a:lnTo>
                    <a:pt x="2671" y="2142"/>
                  </a:lnTo>
                  <a:lnTo>
                    <a:pt x="2676" y="2187"/>
                  </a:lnTo>
                  <a:lnTo>
                    <a:pt x="2680" y="2232"/>
                  </a:lnTo>
                  <a:lnTo>
                    <a:pt x="2681" y="2275"/>
                  </a:lnTo>
                  <a:lnTo>
                    <a:pt x="2682" y="2316"/>
                  </a:lnTo>
                  <a:lnTo>
                    <a:pt x="2681" y="2358"/>
                  </a:lnTo>
                  <a:lnTo>
                    <a:pt x="2680" y="2397"/>
                  </a:lnTo>
                  <a:lnTo>
                    <a:pt x="2676" y="2437"/>
                  </a:lnTo>
                  <a:lnTo>
                    <a:pt x="2671" y="2476"/>
                  </a:lnTo>
                  <a:lnTo>
                    <a:pt x="2664" y="2513"/>
                  </a:lnTo>
                  <a:lnTo>
                    <a:pt x="2658" y="2552"/>
                  </a:lnTo>
                  <a:lnTo>
                    <a:pt x="2649" y="2592"/>
                  </a:lnTo>
                  <a:lnTo>
                    <a:pt x="2640" y="2631"/>
                  </a:lnTo>
                  <a:lnTo>
                    <a:pt x="2628" y="2671"/>
                  </a:lnTo>
                  <a:lnTo>
                    <a:pt x="2616" y="2712"/>
                  </a:lnTo>
                  <a:lnTo>
                    <a:pt x="2587" y="2798"/>
                  </a:lnTo>
                  <a:lnTo>
                    <a:pt x="2594" y="3039"/>
                  </a:lnTo>
                  <a:lnTo>
                    <a:pt x="2594" y="3039"/>
                  </a:lnTo>
                  <a:lnTo>
                    <a:pt x="2598" y="3102"/>
                  </a:lnTo>
                  <a:lnTo>
                    <a:pt x="2599" y="3163"/>
                  </a:lnTo>
                  <a:lnTo>
                    <a:pt x="2601" y="3225"/>
                  </a:lnTo>
                  <a:lnTo>
                    <a:pt x="2599" y="3287"/>
                  </a:lnTo>
                  <a:lnTo>
                    <a:pt x="2598" y="3348"/>
                  </a:lnTo>
                  <a:lnTo>
                    <a:pt x="2595" y="3409"/>
                  </a:lnTo>
                  <a:lnTo>
                    <a:pt x="2587" y="3533"/>
                  </a:lnTo>
                  <a:lnTo>
                    <a:pt x="2634" y="3591"/>
                  </a:lnTo>
                  <a:lnTo>
                    <a:pt x="2634" y="3591"/>
                  </a:lnTo>
                  <a:lnTo>
                    <a:pt x="2652" y="3609"/>
                  </a:lnTo>
                  <a:lnTo>
                    <a:pt x="2669" y="3627"/>
                  </a:lnTo>
                  <a:lnTo>
                    <a:pt x="2699" y="3664"/>
                  </a:lnTo>
                  <a:lnTo>
                    <a:pt x="2729" y="3700"/>
                  </a:lnTo>
                  <a:lnTo>
                    <a:pt x="2759" y="3735"/>
                  </a:lnTo>
                  <a:lnTo>
                    <a:pt x="2789" y="3768"/>
                  </a:lnTo>
                  <a:lnTo>
                    <a:pt x="2806" y="3785"/>
                  </a:lnTo>
                  <a:lnTo>
                    <a:pt x="2824" y="3800"/>
                  </a:lnTo>
                  <a:lnTo>
                    <a:pt x="2843" y="3814"/>
                  </a:lnTo>
                  <a:lnTo>
                    <a:pt x="2864" y="3829"/>
                  </a:lnTo>
                  <a:lnTo>
                    <a:pt x="2884" y="3841"/>
                  </a:lnTo>
                  <a:lnTo>
                    <a:pt x="2909" y="3854"/>
                  </a:lnTo>
                  <a:lnTo>
                    <a:pt x="2909" y="3854"/>
                  </a:lnTo>
                  <a:lnTo>
                    <a:pt x="2944" y="3868"/>
                  </a:lnTo>
                  <a:lnTo>
                    <a:pt x="2981" y="3882"/>
                  </a:lnTo>
                  <a:lnTo>
                    <a:pt x="3060" y="3908"/>
                  </a:lnTo>
                  <a:lnTo>
                    <a:pt x="3139" y="3932"/>
                  </a:lnTo>
                  <a:lnTo>
                    <a:pt x="3176" y="3944"/>
                  </a:lnTo>
                  <a:lnTo>
                    <a:pt x="3212" y="3956"/>
                  </a:lnTo>
                  <a:lnTo>
                    <a:pt x="3212" y="3956"/>
                  </a:lnTo>
                  <a:lnTo>
                    <a:pt x="3237" y="3963"/>
                  </a:lnTo>
                  <a:lnTo>
                    <a:pt x="3263" y="3966"/>
                  </a:lnTo>
                  <a:lnTo>
                    <a:pt x="3290" y="3966"/>
                  </a:lnTo>
                  <a:lnTo>
                    <a:pt x="3315" y="3965"/>
                  </a:lnTo>
                  <a:lnTo>
                    <a:pt x="3341" y="3961"/>
                  </a:lnTo>
                  <a:lnTo>
                    <a:pt x="3366" y="3955"/>
                  </a:lnTo>
                  <a:lnTo>
                    <a:pt x="3391" y="3948"/>
                  </a:lnTo>
                  <a:lnTo>
                    <a:pt x="3416" y="3938"/>
                  </a:lnTo>
                  <a:lnTo>
                    <a:pt x="3440" y="3929"/>
                  </a:lnTo>
                  <a:lnTo>
                    <a:pt x="3465" y="3918"/>
                  </a:lnTo>
                  <a:lnTo>
                    <a:pt x="3514" y="3896"/>
                  </a:lnTo>
                  <a:lnTo>
                    <a:pt x="3561" y="3871"/>
                  </a:lnTo>
                  <a:lnTo>
                    <a:pt x="3606" y="3848"/>
                  </a:lnTo>
                  <a:lnTo>
                    <a:pt x="3606" y="3848"/>
                  </a:lnTo>
                  <a:lnTo>
                    <a:pt x="3705" y="3804"/>
                  </a:lnTo>
                  <a:lnTo>
                    <a:pt x="3754" y="3783"/>
                  </a:lnTo>
                  <a:lnTo>
                    <a:pt x="3804" y="3764"/>
                  </a:lnTo>
                  <a:lnTo>
                    <a:pt x="3831" y="3754"/>
                  </a:lnTo>
                  <a:lnTo>
                    <a:pt x="3855" y="3747"/>
                  </a:lnTo>
                  <a:lnTo>
                    <a:pt x="3882" y="3739"/>
                  </a:lnTo>
                  <a:lnTo>
                    <a:pt x="3908" y="3733"/>
                  </a:lnTo>
                  <a:lnTo>
                    <a:pt x="3936" y="3729"/>
                  </a:lnTo>
                  <a:lnTo>
                    <a:pt x="3963" y="3725"/>
                  </a:lnTo>
                  <a:lnTo>
                    <a:pt x="3991" y="3722"/>
                  </a:lnTo>
                  <a:lnTo>
                    <a:pt x="4020" y="3722"/>
                  </a:lnTo>
                  <a:lnTo>
                    <a:pt x="4066" y="3677"/>
                  </a:lnTo>
                  <a:lnTo>
                    <a:pt x="4066" y="3677"/>
                  </a:lnTo>
                  <a:lnTo>
                    <a:pt x="4019" y="3661"/>
                  </a:lnTo>
                  <a:lnTo>
                    <a:pt x="3973" y="3643"/>
                  </a:lnTo>
                  <a:lnTo>
                    <a:pt x="3930" y="3624"/>
                  </a:lnTo>
                  <a:lnTo>
                    <a:pt x="3887" y="3602"/>
                  </a:lnTo>
                  <a:lnTo>
                    <a:pt x="3846" y="3578"/>
                  </a:lnTo>
                  <a:lnTo>
                    <a:pt x="3806" y="3552"/>
                  </a:lnTo>
                  <a:lnTo>
                    <a:pt x="3766" y="3524"/>
                  </a:lnTo>
                  <a:lnTo>
                    <a:pt x="3727" y="3497"/>
                  </a:lnTo>
                  <a:lnTo>
                    <a:pt x="3689" y="3466"/>
                  </a:lnTo>
                  <a:lnTo>
                    <a:pt x="3652" y="3436"/>
                  </a:lnTo>
                  <a:lnTo>
                    <a:pt x="3616" y="3404"/>
                  </a:lnTo>
                  <a:lnTo>
                    <a:pt x="3580" y="3370"/>
                  </a:lnTo>
                  <a:lnTo>
                    <a:pt x="3510" y="3303"/>
                  </a:lnTo>
                  <a:lnTo>
                    <a:pt x="3440" y="3235"/>
                  </a:lnTo>
                  <a:close/>
                </a:path>
              </a:pathLst>
            </a:custGeom>
            <a:solidFill>
              <a:srgbClr val="5039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9" name="Freeform 36">
              <a:extLst>
                <a:ext uri="{FF2B5EF4-FFF2-40B4-BE49-F238E27FC236}">
                  <a16:creationId xmlns:a16="http://schemas.microsoft.com/office/drawing/2014/main" id="{4F3F7969-D786-3EA7-5433-D247CDCB258F}"/>
                </a:ext>
              </a:extLst>
            </p:cNvPr>
            <p:cNvSpPr>
              <a:spLocks/>
            </p:cNvSpPr>
            <p:nvPr/>
          </p:nvSpPr>
          <p:spPr bwMode="auto">
            <a:xfrm>
              <a:off x="4285" y="1366"/>
              <a:ext cx="1355" cy="1426"/>
            </a:xfrm>
            <a:custGeom>
              <a:avLst/>
              <a:gdLst>
                <a:gd name="T0" fmla="*/ 3227 w 4066"/>
                <a:gd name="T1" fmla="*/ 2971 h 4278"/>
                <a:gd name="T2" fmla="*/ 3021 w 4066"/>
                <a:gd name="T3" fmla="*/ 2568 h 4278"/>
                <a:gd name="T4" fmla="*/ 2956 w 4066"/>
                <a:gd name="T5" fmla="*/ 2358 h 4278"/>
                <a:gd name="T6" fmla="*/ 3001 w 4066"/>
                <a:gd name="T7" fmla="*/ 2128 h 4278"/>
                <a:gd name="T8" fmla="*/ 3059 w 4066"/>
                <a:gd name="T9" fmla="*/ 1574 h 4278"/>
                <a:gd name="T10" fmla="*/ 2933 w 4066"/>
                <a:gd name="T11" fmla="*/ 946 h 4278"/>
                <a:gd name="T12" fmla="*/ 2794 w 4066"/>
                <a:gd name="T13" fmla="*/ 643 h 4278"/>
                <a:gd name="T14" fmla="*/ 2599 w 4066"/>
                <a:gd name="T15" fmla="*/ 370 h 4278"/>
                <a:gd name="T16" fmla="*/ 2357 w 4066"/>
                <a:gd name="T17" fmla="*/ 165 h 4278"/>
                <a:gd name="T18" fmla="*/ 1978 w 4066"/>
                <a:gd name="T19" fmla="*/ 23 h 4278"/>
                <a:gd name="T20" fmla="*/ 1561 w 4066"/>
                <a:gd name="T21" fmla="*/ 21 h 4278"/>
                <a:gd name="T22" fmla="*/ 1209 w 4066"/>
                <a:gd name="T23" fmla="*/ 115 h 4278"/>
                <a:gd name="T24" fmla="*/ 920 w 4066"/>
                <a:gd name="T25" fmla="*/ 260 h 4278"/>
                <a:gd name="T26" fmla="*/ 649 w 4066"/>
                <a:gd name="T27" fmla="*/ 458 h 4278"/>
                <a:gd name="T28" fmla="*/ 407 w 4066"/>
                <a:gd name="T29" fmla="*/ 777 h 4278"/>
                <a:gd name="T30" fmla="*/ 248 w 4066"/>
                <a:gd name="T31" fmla="*/ 1092 h 4278"/>
                <a:gd name="T32" fmla="*/ 155 w 4066"/>
                <a:gd name="T33" fmla="*/ 1525 h 4278"/>
                <a:gd name="T34" fmla="*/ 148 w 4066"/>
                <a:gd name="T35" fmla="*/ 1801 h 4278"/>
                <a:gd name="T36" fmla="*/ 204 w 4066"/>
                <a:gd name="T37" fmla="*/ 2223 h 4278"/>
                <a:gd name="T38" fmla="*/ 101 w 4066"/>
                <a:gd name="T39" fmla="*/ 2575 h 4278"/>
                <a:gd name="T40" fmla="*/ 50 w 4066"/>
                <a:gd name="T41" fmla="*/ 2787 h 4278"/>
                <a:gd name="T42" fmla="*/ 72 w 4066"/>
                <a:gd name="T43" fmla="*/ 3031 h 4278"/>
                <a:gd name="T44" fmla="*/ 187 w 4066"/>
                <a:gd name="T45" fmla="*/ 3298 h 4278"/>
                <a:gd name="T46" fmla="*/ 289 w 4066"/>
                <a:gd name="T47" fmla="*/ 3606 h 4278"/>
                <a:gd name="T48" fmla="*/ 271 w 4066"/>
                <a:gd name="T49" fmla="*/ 3846 h 4278"/>
                <a:gd name="T50" fmla="*/ 115 w 4066"/>
                <a:gd name="T51" fmla="*/ 4116 h 4278"/>
                <a:gd name="T52" fmla="*/ 78 w 4066"/>
                <a:gd name="T53" fmla="*/ 4242 h 4278"/>
                <a:gd name="T54" fmla="*/ 244 w 4066"/>
                <a:gd name="T55" fmla="*/ 4155 h 4278"/>
                <a:gd name="T56" fmla="*/ 494 w 4066"/>
                <a:gd name="T57" fmla="*/ 4101 h 4278"/>
                <a:gd name="T58" fmla="*/ 696 w 4066"/>
                <a:gd name="T59" fmla="*/ 3976 h 4278"/>
                <a:gd name="T60" fmla="*/ 768 w 4066"/>
                <a:gd name="T61" fmla="*/ 3690 h 4278"/>
                <a:gd name="T62" fmla="*/ 562 w 4066"/>
                <a:gd name="T63" fmla="*/ 3404 h 4278"/>
                <a:gd name="T64" fmla="*/ 389 w 4066"/>
                <a:gd name="T65" fmla="*/ 2988 h 4278"/>
                <a:gd name="T66" fmla="*/ 296 w 4066"/>
                <a:gd name="T67" fmla="*/ 2538 h 4278"/>
                <a:gd name="T68" fmla="*/ 273 w 4066"/>
                <a:gd name="T69" fmla="*/ 2089 h 4278"/>
                <a:gd name="T70" fmla="*/ 300 w 4066"/>
                <a:gd name="T71" fmla="*/ 1845 h 4278"/>
                <a:gd name="T72" fmla="*/ 612 w 4066"/>
                <a:gd name="T73" fmla="*/ 1416 h 4278"/>
                <a:gd name="T74" fmla="*/ 797 w 4066"/>
                <a:gd name="T75" fmla="*/ 1249 h 4278"/>
                <a:gd name="T76" fmla="*/ 969 w 4066"/>
                <a:gd name="T77" fmla="*/ 1177 h 4278"/>
                <a:gd name="T78" fmla="*/ 1193 w 4066"/>
                <a:gd name="T79" fmla="*/ 1144 h 4278"/>
                <a:gd name="T80" fmla="*/ 1363 w 4066"/>
                <a:gd name="T81" fmla="*/ 1072 h 4278"/>
                <a:gd name="T82" fmla="*/ 1496 w 4066"/>
                <a:gd name="T83" fmla="*/ 1014 h 4278"/>
                <a:gd name="T84" fmla="*/ 1574 w 4066"/>
                <a:gd name="T85" fmla="*/ 1021 h 4278"/>
                <a:gd name="T86" fmla="*/ 1908 w 4066"/>
                <a:gd name="T87" fmla="*/ 1215 h 4278"/>
                <a:gd name="T88" fmla="*/ 2273 w 4066"/>
                <a:gd name="T89" fmla="*/ 1337 h 4278"/>
                <a:gd name="T90" fmla="*/ 2433 w 4066"/>
                <a:gd name="T91" fmla="*/ 1744 h 4278"/>
                <a:gd name="T92" fmla="*/ 2669 w 4066"/>
                <a:gd name="T93" fmla="*/ 2104 h 4278"/>
                <a:gd name="T94" fmla="*/ 2680 w 4066"/>
                <a:gd name="T95" fmla="*/ 2397 h 4278"/>
                <a:gd name="T96" fmla="*/ 2616 w 4066"/>
                <a:gd name="T97" fmla="*/ 2712 h 4278"/>
                <a:gd name="T98" fmla="*/ 2598 w 4066"/>
                <a:gd name="T99" fmla="*/ 3348 h 4278"/>
                <a:gd name="T100" fmla="*/ 2729 w 4066"/>
                <a:gd name="T101" fmla="*/ 3700 h 4278"/>
                <a:gd name="T102" fmla="*/ 2909 w 4066"/>
                <a:gd name="T103" fmla="*/ 3854 h 4278"/>
                <a:gd name="T104" fmla="*/ 3212 w 4066"/>
                <a:gd name="T105" fmla="*/ 3956 h 4278"/>
                <a:gd name="T106" fmla="*/ 3416 w 4066"/>
                <a:gd name="T107" fmla="*/ 3938 h 4278"/>
                <a:gd name="T108" fmla="*/ 3754 w 4066"/>
                <a:gd name="T109" fmla="*/ 3783 h 4278"/>
                <a:gd name="T110" fmla="*/ 3991 w 4066"/>
                <a:gd name="T111" fmla="*/ 3722 h 4278"/>
                <a:gd name="T112" fmla="*/ 3846 w 4066"/>
                <a:gd name="T113" fmla="*/ 3578 h 4278"/>
                <a:gd name="T114" fmla="*/ 3510 w 4066"/>
                <a:gd name="T115" fmla="*/ 3303 h 4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066" h="4278">
                  <a:moveTo>
                    <a:pt x="3440" y="3235"/>
                  </a:moveTo>
                  <a:lnTo>
                    <a:pt x="3440" y="3235"/>
                  </a:lnTo>
                  <a:lnTo>
                    <a:pt x="3403" y="3193"/>
                  </a:lnTo>
                  <a:lnTo>
                    <a:pt x="3366" y="3150"/>
                  </a:lnTo>
                  <a:lnTo>
                    <a:pt x="3330" y="3107"/>
                  </a:lnTo>
                  <a:lnTo>
                    <a:pt x="3294" y="3063"/>
                  </a:lnTo>
                  <a:lnTo>
                    <a:pt x="3259" y="3017"/>
                  </a:lnTo>
                  <a:lnTo>
                    <a:pt x="3227" y="2971"/>
                  </a:lnTo>
                  <a:lnTo>
                    <a:pt x="3196" y="2923"/>
                  </a:lnTo>
                  <a:lnTo>
                    <a:pt x="3165" y="2876"/>
                  </a:lnTo>
                  <a:lnTo>
                    <a:pt x="3138" y="2826"/>
                  </a:lnTo>
                  <a:lnTo>
                    <a:pt x="3110" y="2776"/>
                  </a:lnTo>
                  <a:lnTo>
                    <a:pt x="3085" y="2726"/>
                  </a:lnTo>
                  <a:lnTo>
                    <a:pt x="3061" y="2674"/>
                  </a:lnTo>
                  <a:lnTo>
                    <a:pt x="3041" y="2622"/>
                  </a:lnTo>
                  <a:lnTo>
                    <a:pt x="3021" y="2568"/>
                  </a:lnTo>
                  <a:lnTo>
                    <a:pt x="3003" y="2514"/>
                  </a:lnTo>
                  <a:lnTo>
                    <a:pt x="2988" y="2460"/>
                  </a:lnTo>
                  <a:lnTo>
                    <a:pt x="2972" y="2421"/>
                  </a:lnTo>
                  <a:lnTo>
                    <a:pt x="2972" y="2421"/>
                  </a:lnTo>
                  <a:lnTo>
                    <a:pt x="2965" y="2406"/>
                  </a:lnTo>
                  <a:lnTo>
                    <a:pt x="2960" y="2391"/>
                  </a:lnTo>
                  <a:lnTo>
                    <a:pt x="2958" y="2374"/>
                  </a:lnTo>
                  <a:lnTo>
                    <a:pt x="2956" y="2358"/>
                  </a:lnTo>
                  <a:lnTo>
                    <a:pt x="2956" y="2341"/>
                  </a:lnTo>
                  <a:lnTo>
                    <a:pt x="2958" y="2323"/>
                  </a:lnTo>
                  <a:lnTo>
                    <a:pt x="2962" y="2288"/>
                  </a:lnTo>
                  <a:lnTo>
                    <a:pt x="2973" y="2216"/>
                  </a:lnTo>
                  <a:lnTo>
                    <a:pt x="2978" y="2183"/>
                  </a:lnTo>
                  <a:lnTo>
                    <a:pt x="2980" y="2167"/>
                  </a:lnTo>
                  <a:lnTo>
                    <a:pt x="2980" y="2151"/>
                  </a:lnTo>
                  <a:lnTo>
                    <a:pt x="3001" y="2128"/>
                  </a:lnTo>
                  <a:lnTo>
                    <a:pt x="3001" y="2128"/>
                  </a:lnTo>
                  <a:lnTo>
                    <a:pt x="3019" y="2047"/>
                  </a:lnTo>
                  <a:lnTo>
                    <a:pt x="3032" y="1967"/>
                  </a:lnTo>
                  <a:lnTo>
                    <a:pt x="3045" y="1888"/>
                  </a:lnTo>
                  <a:lnTo>
                    <a:pt x="3053" y="1809"/>
                  </a:lnTo>
                  <a:lnTo>
                    <a:pt x="3057" y="1730"/>
                  </a:lnTo>
                  <a:lnTo>
                    <a:pt x="3060" y="1651"/>
                  </a:lnTo>
                  <a:lnTo>
                    <a:pt x="3059" y="1574"/>
                  </a:lnTo>
                  <a:lnTo>
                    <a:pt x="3055" y="1495"/>
                  </a:lnTo>
                  <a:lnTo>
                    <a:pt x="3048" y="1417"/>
                  </a:lnTo>
                  <a:lnTo>
                    <a:pt x="3037" y="1338"/>
                  </a:lnTo>
                  <a:lnTo>
                    <a:pt x="3023" y="1261"/>
                  </a:lnTo>
                  <a:lnTo>
                    <a:pt x="3005" y="1182"/>
                  </a:lnTo>
                  <a:lnTo>
                    <a:pt x="2984" y="1104"/>
                  </a:lnTo>
                  <a:lnTo>
                    <a:pt x="2960" y="1025"/>
                  </a:lnTo>
                  <a:lnTo>
                    <a:pt x="2933" y="946"/>
                  </a:lnTo>
                  <a:lnTo>
                    <a:pt x="2902" y="866"/>
                  </a:lnTo>
                  <a:lnTo>
                    <a:pt x="2902" y="866"/>
                  </a:lnTo>
                  <a:lnTo>
                    <a:pt x="2887" y="828"/>
                  </a:lnTo>
                  <a:lnTo>
                    <a:pt x="2871" y="791"/>
                  </a:lnTo>
                  <a:lnTo>
                    <a:pt x="2853" y="754"/>
                  </a:lnTo>
                  <a:lnTo>
                    <a:pt x="2835" y="716"/>
                  </a:lnTo>
                  <a:lnTo>
                    <a:pt x="2815" y="680"/>
                  </a:lnTo>
                  <a:lnTo>
                    <a:pt x="2794" y="643"/>
                  </a:lnTo>
                  <a:lnTo>
                    <a:pt x="2772" y="607"/>
                  </a:lnTo>
                  <a:lnTo>
                    <a:pt x="2750" y="571"/>
                  </a:lnTo>
                  <a:lnTo>
                    <a:pt x="2727" y="536"/>
                  </a:lnTo>
                  <a:lnTo>
                    <a:pt x="2703" y="501"/>
                  </a:lnTo>
                  <a:lnTo>
                    <a:pt x="2678" y="467"/>
                  </a:lnTo>
                  <a:lnTo>
                    <a:pt x="2652" y="433"/>
                  </a:lnTo>
                  <a:lnTo>
                    <a:pt x="2626" y="402"/>
                  </a:lnTo>
                  <a:lnTo>
                    <a:pt x="2599" y="370"/>
                  </a:lnTo>
                  <a:lnTo>
                    <a:pt x="2570" y="339"/>
                  </a:lnTo>
                  <a:lnTo>
                    <a:pt x="2543" y="310"/>
                  </a:lnTo>
                  <a:lnTo>
                    <a:pt x="2543" y="310"/>
                  </a:lnTo>
                  <a:lnTo>
                    <a:pt x="2507" y="276"/>
                  </a:lnTo>
                  <a:lnTo>
                    <a:pt x="2471" y="244"/>
                  </a:lnTo>
                  <a:lnTo>
                    <a:pt x="2433" y="215"/>
                  </a:lnTo>
                  <a:lnTo>
                    <a:pt x="2396" y="188"/>
                  </a:lnTo>
                  <a:lnTo>
                    <a:pt x="2357" y="165"/>
                  </a:lnTo>
                  <a:lnTo>
                    <a:pt x="2319" y="143"/>
                  </a:lnTo>
                  <a:lnTo>
                    <a:pt x="2278" y="123"/>
                  </a:lnTo>
                  <a:lnTo>
                    <a:pt x="2238" y="105"/>
                  </a:lnTo>
                  <a:lnTo>
                    <a:pt x="2197" y="90"/>
                  </a:lnTo>
                  <a:lnTo>
                    <a:pt x="2155" y="75"/>
                  </a:lnTo>
                  <a:lnTo>
                    <a:pt x="2113" y="61"/>
                  </a:lnTo>
                  <a:lnTo>
                    <a:pt x="2068" y="48"/>
                  </a:lnTo>
                  <a:lnTo>
                    <a:pt x="1978" y="23"/>
                  </a:lnTo>
                  <a:lnTo>
                    <a:pt x="1884" y="0"/>
                  </a:lnTo>
                  <a:lnTo>
                    <a:pt x="1781" y="7"/>
                  </a:lnTo>
                  <a:lnTo>
                    <a:pt x="1781" y="7"/>
                  </a:lnTo>
                  <a:lnTo>
                    <a:pt x="1738" y="5"/>
                  </a:lnTo>
                  <a:lnTo>
                    <a:pt x="1693" y="7"/>
                  </a:lnTo>
                  <a:lnTo>
                    <a:pt x="1649" y="11"/>
                  </a:lnTo>
                  <a:lnTo>
                    <a:pt x="1605" y="15"/>
                  </a:lnTo>
                  <a:lnTo>
                    <a:pt x="1561" y="21"/>
                  </a:lnTo>
                  <a:lnTo>
                    <a:pt x="1515" y="29"/>
                  </a:lnTo>
                  <a:lnTo>
                    <a:pt x="1471" y="37"/>
                  </a:lnTo>
                  <a:lnTo>
                    <a:pt x="1425" y="48"/>
                  </a:lnTo>
                  <a:lnTo>
                    <a:pt x="1381" y="59"/>
                  </a:lnTo>
                  <a:lnTo>
                    <a:pt x="1338" y="72"/>
                  </a:lnTo>
                  <a:lnTo>
                    <a:pt x="1294" y="86"/>
                  </a:lnTo>
                  <a:lnTo>
                    <a:pt x="1251" y="100"/>
                  </a:lnTo>
                  <a:lnTo>
                    <a:pt x="1209" y="115"/>
                  </a:lnTo>
                  <a:lnTo>
                    <a:pt x="1168" y="131"/>
                  </a:lnTo>
                  <a:lnTo>
                    <a:pt x="1128" y="148"/>
                  </a:lnTo>
                  <a:lnTo>
                    <a:pt x="1087" y="166"/>
                  </a:lnTo>
                  <a:lnTo>
                    <a:pt x="1087" y="166"/>
                  </a:lnTo>
                  <a:lnTo>
                    <a:pt x="1045" y="188"/>
                  </a:lnTo>
                  <a:lnTo>
                    <a:pt x="1003" y="212"/>
                  </a:lnTo>
                  <a:lnTo>
                    <a:pt x="962" y="235"/>
                  </a:lnTo>
                  <a:lnTo>
                    <a:pt x="920" y="260"/>
                  </a:lnTo>
                  <a:lnTo>
                    <a:pt x="837" y="313"/>
                  </a:lnTo>
                  <a:lnTo>
                    <a:pt x="755" y="367"/>
                  </a:lnTo>
                  <a:lnTo>
                    <a:pt x="755" y="367"/>
                  </a:lnTo>
                  <a:lnTo>
                    <a:pt x="736" y="382"/>
                  </a:lnTo>
                  <a:lnTo>
                    <a:pt x="717" y="396"/>
                  </a:lnTo>
                  <a:lnTo>
                    <a:pt x="699" y="411"/>
                  </a:lnTo>
                  <a:lnTo>
                    <a:pt x="682" y="427"/>
                  </a:lnTo>
                  <a:lnTo>
                    <a:pt x="649" y="458"/>
                  </a:lnTo>
                  <a:lnTo>
                    <a:pt x="619" y="492"/>
                  </a:lnTo>
                  <a:lnTo>
                    <a:pt x="589" y="528"/>
                  </a:lnTo>
                  <a:lnTo>
                    <a:pt x="562" y="564"/>
                  </a:lnTo>
                  <a:lnTo>
                    <a:pt x="504" y="643"/>
                  </a:lnTo>
                  <a:lnTo>
                    <a:pt x="504" y="643"/>
                  </a:lnTo>
                  <a:lnTo>
                    <a:pt x="471" y="687"/>
                  </a:lnTo>
                  <a:lnTo>
                    <a:pt x="437" y="731"/>
                  </a:lnTo>
                  <a:lnTo>
                    <a:pt x="407" y="777"/>
                  </a:lnTo>
                  <a:lnTo>
                    <a:pt x="376" y="823"/>
                  </a:lnTo>
                  <a:lnTo>
                    <a:pt x="349" y="870"/>
                  </a:lnTo>
                  <a:lnTo>
                    <a:pt x="323" y="917"/>
                  </a:lnTo>
                  <a:lnTo>
                    <a:pt x="299" y="965"/>
                  </a:lnTo>
                  <a:lnTo>
                    <a:pt x="277" y="1015"/>
                  </a:lnTo>
                  <a:lnTo>
                    <a:pt x="277" y="1015"/>
                  </a:lnTo>
                  <a:lnTo>
                    <a:pt x="262" y="1053"/>
                  </a:lnTo>
                  <a:lnTo>
                    <a:pt x="248" y="1092"/>
                  </a:lnTo>
                  <a:lnTo>
                    <a:pt x="234" y="1130"/>
                  </a:lnTo>
                  <a:lnTo>
                    <a:pt x="223" y="1171"/>
                  </a:lnTo>
                  <a:lnTo>
                    <a:pt x="223" y="1171"/>
                  </a:lnTo>
                  <a:lnTo>
                    <a:pt x="206" y="1243"/>
                  </a:lnTo>
                  <a:lnTo>
                    <a:pt x="190" y="1320"/>
                  </a:lnTo>
                  <a:lnTo>
                    <a:pt x="173" y="1400"/>
                  </a:lnTo>
                  <a:lnTo>
                    <a:pt x="161" y="1484"/>
                  </a:lnTo>
                  <a:lnTo>
                    <a:pt x="155" y="1525"/>
                  </a:lnTo>
                  <a:lnTo>
                    <a:pt x="150" y="1567"/>
                  </a:lnTo>
                  <a:lnTo>
                    <a:pt x="147" y="1608"/>
                  </a:lnTo>
                  <a:lnTo>
                    <a:pt x="144" y="1648"/>
                  </a:lnTo>
                  <a:lnTo>
                    <a:pt x="143" y="1689"/>
                  </a:lnTo>
                  <a:lnTo>
                    <a:pt x="144" y="1727"/>
                  </a:lnTo>
                  <a:lnTo>
                    <a:pt x="145" y="1765"/>
                  </a:lnTo>
                  <a:lnTo>
                    <a:pt x="148" y="1801"/>
                  </a:lnTo>
                  <a:lnTo>
                    <a:pt x="148" y="1801"/>
                  </a:lnTo>
                  <a:lnTo>
                    <a:pt x="158" y="1869"/>
                  </a:lnTo>
                  <a:lnTo>
                    <a:pt x="170" y="1935"/>
                  </a:lnTo>
                  <a:lnTo>
                    <a:pt x="184" y="2000"/>
                  </a:lnTo>
                  <a:lnTo>
                    <a:pt x="201" y="2064"/>
                  </a:lnTo>
                  <a:lnTo>
                    <a:pt x="206" y="2151"/>
                  </a:lnTo>
                  <a:lnTo>
                    <a:pt x="206" y="2151"/>
                  </a:lnTo>
                  <a:lnTo>
                    <a:pt x="206" y="2187"/>
                  </a:lnTo>
                  <a:lnTo>
                    <a:pt x="204" y="2223"/>
                  </a:lnTo>
                  <a:lnTo>
                    <a:pt x="198" y="2259"/>
                  </a:lnTo>
                  <a:lnTo>
                    <a:pt x="191" y="2295"/>
                  </a:lnTo>
                  <a:lnTo>
                    <a:pt x="183" y="2330"/>
                  </a:lnTo>
                  <a:lnTo>
                    <a:pt x="172" y="2366"/>
                  </a:lnTo>
                  <a:lnTo>
                    <a:pt x="161" y="2401"/>
                  </a:lnTo>
                  <a:lnTo>
                    <a:pt x="150" y="2435"/>
                  </a:lnTo>
                  <a:lnTo>
                    <a:pt x="125" y="2506"/>
                  </a:lnTo>
                  <a:lnTo>
                    <a:pt x="101" y="2575"/>
                  </a:lnTo>
                  <a:lnTo>
                    <a:pt x="89" y="2610"/>
                  </a:lnTo>
                  <a:lnTo>
                    <a:pt x="79" y="2645"/>
                  </a:lnTo>
                  <a:lnTo>
                    <a:pt x="71" y="2678"/>
                  </a:lnTo>
                  <a:lnTo>
                    <a:pt x="62" y="2712"/>
                  </a:lnTo>
                  <a:lnTo>
                    <a:pt x="62" y="2712"/>
                  </a:lnTo>
                  <a:lnTo>
                    <a:pt x="58" y="2739"/>
                  </a:lnTo>
                  <a:lnTo>
                    <a:pt x="54" y="2764"/>
                  </a:lnTo>
                  <a:lnTo>
                    <a:pt x="50" y="2787"/>
                  </a:lnTo>
                  <a:lnTo>
                    <a:pt x="49" y="2812"/>
                  </a:lnTo>
                  <a:lnTo>
                    <a:pt x="47" y="2834"/>
                  </a:lnTo>
                  <a:lnTo>
                    <a:pt x="47" y="2858"/>
                  </a:lnTo>
                  <a:lnTo>
                    <a:pt x="47" y="2880"/>
                  </a:lnTo>
                  <a:lnTo>
                    <a:pt x="49" y="2902"/>
                  </a:lnTo>
                  <a:lnTo>
                    <a:pt x="54" y="2947"/>
                  </a:lnTo>
                  <a:lnTo>
                    <a:pt x="61" y="2989"/>
                  </a:lnTo>
                  <a:lnTo>
                    <a:pt x="72" y="3031"/>
                  </a:lnTo>
                  <a:lnTo>
                    <a:pt x="86" y="3073"/>
                  </a:lnTo>
                  <a:lnTo>
                    <a:pt x="86" y="3073"/>
                  </a:lnTo>
                  <a:lnTo>
                    <a:pt x="103" y="3118"/>
                  </a:lnTo>
                  <a:lnTo>
                    <a:pt x="122" y="3164"/>
                  </a:lnTo>
                  <a:lnTo>
                    <a:pt x="143" y="3210"/>
                  </a:lnTo>
                  <a:lnTo>
                    <a:pt x="166" y="3257"/>
                  </a:lnTo>
                  <a:lnTo>
                    <a:pt x="166" y="3257"/>
                  </a:lnTo>
                  <a:lnTo>
                    <a:pt x="187" y="3298"/>
                  </a:lnTo>
                  <a:lnTo>
                    <a:pt x="206" y="3341"/>
                  </a:lnTo>
                  <a:lnTo>
                    <a:pt x="224" y="3384"/>
                  </a:lnTo>
                  <a:lnTo>
                    <a:pt x="242" y="3427"/>
                  </a:lnTo>
                  <a:lnTo>
                    <a:pt x="257" y="3470"/>
                  </a:lnTo>
                  <a:lnTo>
                    <a:pt x="270" y="3515"/>
                  </a:lnTo>
                  <a:lnTo>
                    <a:pt x="281" y="3560"/>
                  </a:lnTo>
                  <a:lnTo>
                    <a:pt x="289" y="3606"/>
                  </a:lnTo>
                  <a:lnTo>
                    <a:pt x="289" y="3606"/>
                  </a:lnTo>
                  <a:lnTo>
                    <a:pt x="292" y="3639"/>
                  </a:lnTo>
                  <a:lnTo>
                    <a:pt x="295" y="3672"/>
                  </a:lnTo>
                  <a:lnTo>
                    <a:pt x="295" y="3706"/>
                  </a:lnTo>
                  <a:lnTo>
                    <a:pt x="292" y="3739"/>
                  </a:lnTo>
                  <a:lnTo>
                    <a:pt x="292" y="3739"/>
                  </a:lnTo>
                  <a:lnTo>
                    <a:pt x="288" y="3776"/>
                  </a:lnTo>
                  <a:lnTo>
                    <a:pt x="281" y="3811"/>
                  </a:lnTo>
                  <a:lnTo>
                    <a:pt x="271" y="3846"/>
                  </a:lnTo>
                  <a:lnTo>
                    <a:pt x="260" y="3879"/>
                  </a:lnTo>
                  <a:lnTo>
                    <a:pt x="246" y="3911"/>
                  </a:lnTo>
                  <a:lnTo>
                    <a:pt x="231" y="3943"/>
                  </a:lnTo>
                  <a:lnTo>
                    <a:pt x="215" y="3973"/>
                  </a:lnTo>
                  <a:lnTo>
                    <a:pt x="197" y="4002"/>
                  </a:lnTo>
                  <a:lnTo>
                    <a:pt x="177" y="4031"/>
                  </a:lnTo>
                  <a:lnTo>
                    <a:pt x="158" y="4060"/>
                  </a:lnTo>
                  <a:lnTo>
                    <a:pt x="115" y="4116"/>
                  </a:lnTo>
                  <a:lnTo>
                    <a:pt x="28" y="4227"/>
                  </a:lnTo>
                  <a:lnTo>
                    <a:pt x="28" y="4227"/>
                  </a:lnTo>
                  <a:lnTo>
                    <a:pt x="14" y="4250"/>
                  </a:lnTo>
                  <a:lnTo>
                    <a:pt x="0" y="4272"/>
                  </a:lnTo>
                  <a:lnTo>
                    <a:pt x="51" y="4278"/>
                  </a:lnTo>
                  <a:lnTo>
                    <a:pt x="51" y="4278"/>
                  </a:lnTo>
                  <a:lnTo>
                    <a:pt x="64" y="4258"/>
                  </a:lnTo>
                  <a:lnTo>
                    <a:pt x="78" y="4242"/>
                  </a:lnTo>
                  <a:lnTo>
                    <a:pt x="94" y="4225"/>
                  </a:lnTo>
                  <a:lnTo>
                    <a:pt x="112" y="4211"/>
                  </a:lnTo>
                  <a:lnTo>
                    <a:pt x="132" y="4199"/>
                  </a:lnTo>
                  <a:lnTo>
                    <a:pt x="152" y="4188"/>
                  </a:lnTo>
                  <a:lnTo>
                    <a:pt x="174" y="4178"/>
                  </a:lnTo>
                  <a:lnTo>
                    <a:pt x="198" y="4170"/>
                  </a:lnTo>
                  <a:lnTo>
                    <a:pt x="220" y="4161"/>
                  </a:lnTo>
                  <a:lnTo>
                    <a:pt x="244" y="4155"/>
                  </a:lnTo>
                  <a:lnTo>
                    <a:pt x="291" y="4145"/>
                  </a:lnTo>
                  <a:lnTo>
                    <a:pt x="336" y="4137"/>
                  </a:lnTo>
                  <a:lnTo>
                    <a:pt x="378" y="4130"/>
                  </a:lnTo>
                  <a:lnTo>
                    <a:pt x="378" y="4130"/>
                  </a:lnTo>
                  <a:lnTo>
                    <a:pt x="407" y="4124"/>
                  </a:lnTo>
                  <a:lnTo>
                    <a:pt x="436" y="4117"/>
                  </a:lnTo>
                  <a:lnTo>
                    <a:pt x="465" y="4110"/>
                  </a:lnTo>
                  <a:lnTo>
                    <a:pt x="494" y="4101"/>
                  </a:lnTo>
                  <a:lnTo>
                    <a:pt x="522" y="4089"/>
                  </a:lnTo>
                  <a:lnTo>
                    <a:pt x="549" y="4077"/>
                  </a:lnTo>
                  <a:lnTo>
                    <a:pt x="576" y="4063"/>
                  </a:lnTo>
                  <a:lnTo>
                    <a:pt x="602" y="4049"/>
                  </a:lnTo>
                  <a:lnTo>
                    <a:pt x="628" y="4033"/>
                  </a:lnTo>
                  <a:lnTo>
                    <a:pt x="652" y="4015"/>
                  </a:lnTo>
                  <a:lnTo>
                    <a:pt x="675" y="3997"/>
                  </a:lnTo>
                  <a:lnTo>
                    <a:pt x="696" y="3976"/>
                  </a:lnTo>
                  <a:lnTo>
                    <a:pt x="717" y="3954"/>
                  </a:lnTo>
                  <a:lnTo>
                    <a:pt x="735" y="3932"/>
                  </a:lnTo>
                  <a:lnTo>
                    <a:pt x="753" y="3908"/>
                  </a:lnTo>
                  <a:lnTo>
                    <a:pt x="767" y="3883"/>
                  </a:lnTo>
                  <a:lnTo>
                    <a:pt x="822" y="3744"/>
                  </a:lnTo>
                  <a:lnTo>
                    <a:pt x="822" y="3744"/>
                  </a:lnTo>
                  <a:lnTo>
                    <a:pt x="796" y="3718"/>
                  </a:lnTo>
                  <a:lnTo>
                    <a:pt x="768" y="3690"/>
                  </a:lnTo>
                  <a:lnTo>
                    <a:pt x="742" y="3660"/>
                  </a:lnTo>
                  <a:lnTo>
                    <a:pt x="715" y="3630"/>
                  </a:lnTo>
                  <a:lnTo>
                    <a:pt x="715" y="3630"/>
                  </a:lnTo>
                  <a:lnTo>
                    <a:pt x="682" y="3588"/>
                  </a:lnTo>
                  <a:lnTo>
                    <a:pt x="650" y="3544"/>
                  </a:lnTo>
                  <a:lnTo>
                    <a:pt x="620" y="3498"/>
                  </a:lnTo>
                  <a:lnTo>
                    <a:pt x="589" y="3452"/>
                  </a:lnTo>
                  <a:lnTo>
                    <a:pt x="562" y="3404"/>
                  </a:lnTo>
                  <a:lnTo>
                    <a:pt x="536" y="3355"/>
                  </a:lnTo>
                  <a:lnTo>
                    <a:pt x="511" y="3305"/>
                  </a:lnTo>
                  <a:lnTo>
                    <a:pt x="487" y="3254"/>
                  </a:lnTo>
                  <a:lnTo>
                    <a:pt x="465" y="3203"/>
                  </a:lnTo>
                  <a:lnTo>
                    <a:pt x="444" y="3150"/>
                  </a:lnTo>
                  <a:lnTo>
                    <a:pt x="425" y="3098"/>
                  </a:lnTo>
                  <a:lnTo>
                    <a:pt x="407" y="3044"/>
                  </a:lnTo>
                  <a:lnTo>
                    <a:pt x="389" y="2988"/>
                  </a:lnTo>
                  <a:lnTo>
                    <a:pt x="374" y="2933"/>
                  </a:lnTo>
                  <a:lnTo>
                    <a:pt x="358" y="2877"/>
                  </a:lnTo>
                  <a:lnTo>
                    <a:pt x="346" y="2822"/>
                  </a:lnTo>
                  <a:lnTo>
                    <a:pt x="334" y="2765"/>
                  </a:lnTo>
                  <a:lnTo>
                    <a:pt x="323" y="2708"/>
                  </a:lnTo>
                  <a:lnTo>
                    <a:pt x="313" y="2651"/>
                  </a:lnTo>
                  <a:lnTo>
                    <a:pt x="305" y="2595"/>
                  </a:lnTo>
                  <a:lnTo>
                    <a:pt x="296" y="2538"/>
                  </a:lnTo>
                  <a:lnTo>
                    <a:pt x="289" y="2481"/>
                  </a:lnTo>
                  <a:lnTo>
                    <a:pt x="284" y="2424"/>
                  </a:lnTo>
                  <a:lnTo>
                    <a:pt x="280" y="2367"/>
                  </a:lnTo>
                  <a:lnTo>
                    <a:pt x="277" y="2311"/>
                  </a:lnTo>
                  <a:lnTo>
                    <a:pt x="274" y="2255"/>
                  </a:lnTo>
                  <a:lnTo>
                    <a:pt x="273" y="2198"/>
                  </a:lnTo>
                  <a:lnTo>
                    <a:pt x="273" y="2143"/>
                  </a:lnTo>
                  <a:lnTo>
                    <a:pt x="273" y="2089"/>
                  </a:lnTo>
                  <a:lnTo>
                    <a:pt x="274" y="2034"/>
                  </a:lnTo>
                  <a:lnTo>
                    <a:pt x="277" y="1980"/>
                  </a:lnTo>
                  <a:lnTo>
                    <a:pt x="281" y="1927"/>
                  </a:lnTo>
                  <a:lnTo>
                    <a:pt x="292" y="1884"/>
                  </a:lnTo>
                  <a:lnTo>
                    <a:pt x="292" y="1884"/>
                  </a:lnTo>
                  <a:lnTo>
                    <a:pt x="298" y="1865"/>
                  </a:lnTo>
                  <a:lnTo>
                    <a:pt x="300" y="1855"/>
                  </a:lnTo>
                  <a:lnTo>
                    <a:pt x="300" y="1845"/>
                  </a:lnTo>
                  <a:lnTo>
                    <a:pt x="321" y="1812"/>
                  </a:lnTo>
                  <a:lnTo>
                    <a:pt x="321" y="1812"/>
                  </a:lnTo>
                  <a:lnTo>
                    <a:pt x="410" y="1679"/>
                  </a:lnTo>
                  <a:lnTo>
                    <a:pt x="457" y="1611"/>
                  </a:lnTo>
                  <a:lnTo>
                    <a:pt x="506" y="1545"/>
                  </a:lnTo>
                  <a:lnTo>
                    <a:pt x="558" y="1478"/>
                  </a:lnTo>
                  <a:lnTo>
                    <a:pt x="585" y="1446"/>
                  </a:lnTo>
                  <a:lnTo>
                    <a:pt x="612" y="1416"/>
                  </a:lnTo>
                  <a:lnTo>
                    <a:pt x="639" y="1385"/>
                  </a:lnTo>
                  <a:lnTo>
                    <a:pt x="668" y="1356"/>
                  </a:lnTo>
                  <a:lnTo>
                    <a:pt x="697" y="1328"/>
                  </a:lnTo>
                  <a:lnTo>
                    <a:pt x="726" y="1302"/>
                  </a:lnTo>
                  <a:lnTo>
                    <a:pt x="726" y="1302"/>
                  </a:lnTo>
                  <a:lnTo>
                    <a:pt x="751" y="1283"/>
                  </a:lnTo>
                  <a:lnTo>
                    <a:pt x="775" y="1265"/>
                  </a:lnTo>
                  <a:lnTo>
                    <a:pt x="797" y="1249"/>
                  </a:lnTo>
                  <a:lnTo>
                    <a:pt x="818" y="1236"/>
                  </a:lnTo>
                  <a:lnTo>
                    <a:pt x="840" y="1225"/>
                  </a:lnTo>
                  <a:lnTo>
                    <a:pt x="861" y="1213"/>
                  </a:lnTo>
                  <a:lnTo>
                    <a:pt x="881" y="1204"/>
                  </a:lnTo>
                  <a:lnTo>
                    <a:pt x="902" y="1195"/>
                  </a:lnTo>
                  <a:lnTo>
                    <a:pt x="924" y="1189"/>
                  </a:lnTo>
                  <a:lnTo>
                    <a:pt x="946" y="1183"/>
                  </a:lnTo>
                  <a:lnTo>
                    <a:pt x="969" y="1177"/>
                  </a:lnTo>
                  <a:lnTo>
                    <a:pt x="992" y="1173"/>
                  </a:lnTo>
                  <a:lnTo>
                    <a:pt x="1043" y="1165"/>
                  </a:lnTo>
                  <a:lnTo>
                    <a:pt x="1100" y="1158"/>
                  </a:lnTo>
                  <a:lnTo>
                    <a:pt x="1100" y="1158"/>
                  </a:lnTo>
                  <a:lnTo>
                    <a:pt x="1123" y="1157"/>
                  </a:lnTo>
                  <a:lnTo>
                    <a:pt x="1146" y="1152"/>
                  </a:lnTo>
                  <a:lnTo>
                    <a:pt x="1169" y="1148"/>
                  </a:lnTo>
                  <a:lnTo>
                    <a:pt x="1193" y="1144"/>
                  </a:lnTo>
                  <a:lnTo>
                    <a:pt x="1215" y="1137"/>
                  </a:lnTo>
                  <a:lnTo>
                    <a:pt x="1237" y="1130"/>
                  </a:lnTo>
                  <a:lnTo>
                    <a:pt x="1259" y="1123"/>
                  </a:lnTo>
                  <a:lnTo>
                    <a:pt x="1281" y="1115"/>
                  </a:lnTo>
                  <a:lnTo>
                    <a:pt x="1302" y="1105"/>
                  </a:lnTo>
                  <a:lnTo>
                    <a:pt x="1323" y="1096"/>
                  </a:lnTo>
                  <a:lnTo>
                    <a:pt x="1343" y="1085"/>
                  </a:lnTo>
                  <a:lnTo>
                    <a:pt x="1363" y="1072"/>
                  </a:lnTo>
                  <a:lnTo>
                    <a:pt x="1382" y="1060"/>
                  </a:lnTo>
                  <a:lnTo>
                    <a:pt x="1401" y="1046"/>
                  </a:lnTo>
                  <a:lnTo>
                    <a:pt x="1419" y="1031"/>
                  </a:lnTo>
                  <a:lnTo>
                    <a:pt x="1437" y="1015"/>
                  </a:lnTo>
                  <a:lnTo>
                    <a:pt x="1486" y="1003"/>
                  </a:lnTo>
                  <a:lnTo>
                    <a:pt x="1486" y="1003"/>
                  </a:lnTo>
                  <a:lnTo>
                    <a:pt x="1491" y="1008"/>
                  </a:lnTo>
                  <a:lnTo>
                    <a:pt x="1496" y="1014"/>
                  </a:lnTo>
                  <a:lnTo>
                    <a:pt x="1502" y="1018"/>
                  </a:lnTo>
                  <a:lnTo>
                    <a:pt x="1508" y="1021"/>
                  </a:lnTo>
                  <a:lnTo>
                    <a:pt x="1514" y="1022"/>
                  </a:lnTo>
                  <a:lnTo>
                    <a:pt x="1520" y="1024"/>
                  </a:lnTo>
                  <a:lnTo>
                    <a:pt x="1526" y="1022"/>
                  </a:lnTo>
                  <a:lnTo>
                    <a:pt x="1533" y="1020"/>
                  </a:lnTo>
                  <a:lnTo>
                    <a:pt x="1574" y="1021"/>
                  </a:lnTo>
                  <a:lnTo>
                    <a:pt x="1574" y="1021"/>
                  </a:lnTo>
                  <a:lnTo>
                    <a:pt x="1613" y="1054"/>
                  </a:lnTo>
                  <a:lnTo>
                    <a:pt x="1653" y="1085"/>
                  </a:lnTo>
                  <a:lnTo>
                    <a:pt x="1693" y="1112"/>
                  </a:lnTo>
                  <a:lnTo>
                    <a:pt x="1735" y="1137"/>
                  </a:lnTo>
                  <a:lnTo>
                    <a:pt x="1778" y="1159"/>
                  </a:lnTo>
                  <a:lnTo>
                    <a:pt x="1821" y="1180"/>
                  </a:lnTo>
                  <a:lnTo>
                    <a:pt x="1864" y="1198"/>
                  </a:lnTo>
                  <a:lnTo>
                    <a:pt x="1908" y="1215"/>
                  </a:lnTo>
                  <a:lnTo>
                    <a:pt x="1953" y="1229"/>
                  </a:lnTo>
                  <a:lnTo>
                    <a:pt x="1999" y="1243"/>
                  </a:lnTo>
                  <a:lnTo>
                    <a:pt x="2045" y="1254"/>
                  </a:lnTo>
                  <a:lnTo>
                    <a:pt x="2092" y="1265"/>
                  </a:lnTo>
                  <a:lnTo>
                    <a:pt x="2139" y="1274"/>
                  </a:lnTo>
                  <a:lnTo>
                    <a:pt x="2187" y="1283"/>
                  </a:lnTo>
                  <a:lnTo>
                    <a:pt x="2284" y="1297"/>
                  </a:lnTo>
                  <a:lnTo>
                    <a:pt x="2273" y="1337"/>
                  </a:lnTo>
                  <a:lnTo>
                    <a:pt x="2273" y="1337"/>
                  </a:lnTo>
                  <a:lnTo>
                    <a:pt x="2310" y="1439"/>
                  </a:lnTo>
                  <a:lnTo>
                    <a:pt x="2346" y="1542"/>
                  </a:lnTo>
                  <a:lnTo>
                    <a:pt x="2366" y="1593"/>
                  </a:lnTo>
                  <a:lnTo>
                    <a:pt x="2386" y="1644"/>
                  </a:lnTo>
                  <a:lnTo>
                    <a:pt x="2409" y="1694"/>
                  </a:lnTo>
                  <a:lnTo>
                    <a:pt x="2433" y="1744"/>
                  </a:lnTo>
                  <a:lnTo>
                    <a:pt x="2433" y="1744"/>
                  </a:lnTo>
                  <a:lnTo>
                    <a:pt x="2446" y="1768"/>
                  </a:lnTo>
                  <a:lnTo>
                    <a:pt x="2458" y="1793"/>
                  </a:lnTo>
                  <a:lnTo>
                    <a:pt x="2486" y="1838"/>
                  </a:lnTo>
                  <a:lnTo>
                    <a:pt x="2515" y="1884"/>
                  </a:lnTo>
                  <a:lnTo>
                    <a:pt x="2547" y="1928"/>
                  </a:lnTo>
                  <a:lnTo>
                    <a:pt x="2609" y="2016"/>
                  </a:lnTo>
                  <a:lnTo>
                    <a:pt x="2640" y="2060"/>
                  </a:lnTo>
                  <a:lnTo>
                    <a:pt x="2669" y="2104"/>
                  </a:lnTo>
                  <a:lnTo>
                    <a:pt x="2671" y="2142"/>
                  </a:lnTo>
                  <a:lnTo>
                    <a:pt x="2671" y="2142"/>
                  </a:lnTo>
                  <a:lnTo>
                    <a:pt x="2676" y="2187"/>
                  </a:lnTo>
                  <a:lnTo>
                    <a:pt x="2680" y="2232"/>
                  </a:lnTo>
                  <a:lnTo>
                    <a:pt x="2681" y="2275"/>
                  </a:lnTo>
                  <a:lnTo>
                    <a:pt x="2682" y="2316"/>
                  </a:lnTo>
                  <a:lnTo>
                    <a:pt x="2681" y="2358"/>
                  </a:lnTo>
                  <a:lnTo>
                    <a:pt x="2680" y="2397"/>
                  </a:lnTo>
                  <a:lnTo>
                    <a:pt x="2676" y="2437"/>
                  </a:lnTo>
                  <a:lnTo>
                    <a:pt x="2671" y="2476"/>
                  </a:lnTo>
                  <a:lnTo>
                    <a:pt x="2664" y="2513"/>
                  </a:lnTo>
                  <a:lnTo>
                    <a:pt x="2658" y="2552"/>
                  </a:lnTo>
                  <a:lnTo>
                    <a:pt x="2649" y="2592"/>
                  </a:lnTo>
                  <a:lnTo>
                    <a:pt x="2640" y="2631"/>
                  </a:lnTo>
                  <a:lnTo>
                    <a:pt x="2628" y="2671"/>
                  </a:lnTo>
                  <a:lnTo>
                    <a:pt x="2616" y="2712"/>
                  </a:lnTo>
                  <a:lnTo>
                    <a:pt x="2587" y="2798"/>
                  </a:lnTo>
                  <a:lnTo>
                    <a:pt x="2594" y="3039"/>
                  </a:lnTo>
                  <a:lnTo>
                    <a:pt x="2594" y="3039"/>
                  </a:lnTo>
                  <a:lnTo>
                    <a:pt x="2598" y="3102"/>
                  </a:lnTo>
                  <a:lnTo>
                    <a:pt x="2599" y="3163"/>
                  </a:lnTo>
                  <a:lnTo>
                    <a:pt x="2601" y="3225"/>
                  </a:lnTo>
                  <a:lnTo>
                    <a:pt x="2599" y="3287"/>
                  </a:lnTo>
                  <a:lnTo>
                    <a:pt x="2598" y="3348"/>
                  </a:lnTo>
                  <a:lnTo>
                    <a:pt x="2595" y="3409"/>
                  </a:lnTo>
                  <a:lnTo>
                    <a:pt x="2587" y="3533"/>
                  </a:lnTo>
                  <a:lnTo>
                    <a:pt x="2634" y="3591"/>
                  </a:lnTo>
                  <a:lnTo>
                    <a:pt x="2634" y="3591"/>
                  </a:lnTo>
                  <a:lnTo>
                    <a:pt x="2652" y="3609"/>
                  </a:lnTo>
                  <a:lnTo>
                    <a:pt x="2669" y="3627"/>
                  </a:lnTo>
                  <a:lnTo>
                    <a:pt x="2699" y="3664"/>
                  </a:lnTo>
                  <a:lnTo>
                    <a:pt x="2729" y="3700"/>
                  </a:lnTo>
                  <a:lnTo>
                    <a:pt x="2759" y="3735"/>
                  </a:lnTo>
                  <a:lnTo>
                    <a:pt x="2789" y="3768"/>
                  </a:lnTo>
                  <a:lnTo>
                    <a:pt x="2806" y="3785"/>
                  </a:lnTo>
                  <a:lnTo>
                    <a:pt x="2824" y="3800"/>
                  </a:lnTo>
                  <a:lnTo>
                    <a:pt x="2843" y="3814"/>
                  </a:lnTo>
                  <a:lnTo>
                    <a:pt x="2864" y="3829"/>
                  </a:lnTo>
                  <a:lnTo>
                    <a:pt x="2884" y="3841"/>
                  </a:lnTo>
                  <a:lnTo>
                    <a:pt x="2909" y="3854"/>
                  </a:lnTo>
                  <a:lnTo>
                    <a:pt x="2909" y="3854"/>
                  </a:lnTo>
                  <a:lnTo>
                    <a:pt x="2944" y="3868"/>
                  </a:lnTo>
                  <a:lnTo>
                    <a:pt x="2981" y="3882"/>
                  </a:lnTo>
                  <a:lnTo>
                    <a:pt x="3060" y="3908"/>
                  </a:lnTo>
                  <a:lnTo>
                    <a:pt x="3139" y="3932"/>
                  </a:lnTo>
                  <a:lnTo>
                    <a:pt x="3176" y="3944"/>
                  </a:lnTo>
                  <a:lnTo>
                    <a:pt x="3212" y="3956"/>
                  </a:lnTo>
                  <a:lnTo>
                    <a:pt x="3212" y="3956"/>
                  </a:lnTo>
                  <a:lnTo>
                    <a:pt x="3237" y="3963"/>
                  </a:lnTo>
                  <a:lnTo>
                    <a:pt x="3263" y="3966"/>
                  </a:lnTo>
                  <a:lnTo>
                    <a:pt x="3290" y="3966"/>
                  </a:lnTo>
                  <a:lnTo>
                    <a:pt x="3315" y="3965"/>
                  </a:lnTo>
                  <a:lnTo>
                    <a:pt x="3341" y="3961"/>
                  </a:lnTo>
                  <a:lnTo>
                    <a:pt x="3366" y="3955"/>
                  </a:lnTo>
                  <a:lnTo>
                    <a:pt x="3391" y="3948"/>
                  </a:lnTo>
                  <a:lnTo>
                    <a:pt x="3416" y="3938"/>
                  </a:lnTo>
                  <a:lnTo>
                    <a:pt x="3440" y="3929"/>
                  </a:lnTo>
                  <a:lnTo>
                    <a:pt x="3465" y="3918"/>
                  </a:lnTo>
                  <a:lnTo>
                    <a:pt x="3514" y="3896"/>
                  </a:lnTo>
                  <a:lnTo>
                    <a:pt x="3561" y="3871"/>
                  </a:lnTo>
                  <a:lnTo>
                    <a:pt x="3606" y="3848"/>
                  </a:lnTo>
                  <a:lnTo>
                    <a:pt x="3606" y="3848"/>
                  </a:lnTo>
                  <a:lnTo>
                    <a:pt x="3705" y="3804"/>
                  </a:lnTo>
                  <a:lnTo>
                    <a:pt x="3754" y="3783"/>
                  </a:lnTo>
                  <a:lnTo>
                    <a:pt x="3804" y="3764"/>
                  </a:lnTo>
                  <a:lnTo>
                    <a:pt x="3831" y="3754"/>
                  </a:lnTo>
                  <a:lnTo>
                    <a:pt x="3855" y="3747"/>
                  </a:lnTo>
                  <a:lnTo>
                    <a:pt x="3882" y="3739"/>
                  </a:lnTo>
                  <a:lnTo>
                    <a:pt x="3908" y="3733"/>
                  </a:lnTo>
                  <a:lnTo>
                    <a:pt x="3936" y="3729"/>
                  </a:lnTo>
                  <a:lnTo>
                    <a:pt x="3963" y="3725"/>
                  </a:lnTo>
                  <a:lnTo>
                    <a:pt x="3991" y="3722"/>
                  </a:lnTo>
                  <a:lnTo>
                    <a:pt x="4020" y="3722"/>
                  </a:lnTo>
                  <a:lnTo>
                    <a:pt x="4066" y="3677"/>
                  </a:lnTo>
                  <a:lnTo>
                    <a:pt x="4066" y="3677"/>
                  </a:lnTo>
                  <a:lnTo>
                    <a:pt x="4019" y="3661"/>
                  </a:lnTo>
                  <a:lnTo>
                    <a:pt x="3973" y="3643"/>
                  </a:lnTo>
                  <a:lnTo>
                    <a:pt x="3930" y="3624"/>
                  </a:lnTo>
                  <a:lnTo>
                    <a:pt x="3887" y="3602"/>
                  </a:lnTo>
                  <a:lnTo>
                    <a:pt x="3846" y="3578"/>
                  </a:lnTo>
                  <a:lnTo>
                    <a:pt x="3806" y="3552"/>
                  </a:lnTo>
                  <a:lnTo>
                    <a:pt x="3766" y="3524"/>
                  </a:lnTo>
                  <a:lnTo>
                    <a:pt x="3727" y="3497"/>
                  </a:lnTo>
                  <a:lnTo>
                    <a:pt x="3689" y="3466"/>
                  </a:lnTo>
                  <a:lnTo>
                    <a:pt x="3652" y="3436"/>
                  </a:lnTo>
                  <a:lnTo>
                    <a:pt x="3616" y="3404"/>
                  </a:lnTo>
                  <a:lnTo>
                    <a:pt x="3580" y="3370"/>
                  </a:lnTo>
                  <a:lnTo>
                    <a:pt x="3510" y="3303"/>
                  </a:lnTo>
                  <a:lnTo>
                    <a:pt x="3440" y="323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0" name="Freeform 37">
              <a:extLst>
                <a:ext uri="{FF2B5EF4-FFF2-40B4-BE49-F238E27FC236}">
                  <a16:creationId xmlns:a16="http://schemas.microsoft.com/office/drawing/2014/main" id="{4EDA0F46-87AF-928F-3554-745FF4D3F33B}"/>
                </a:ext>
              </a:extLst>
            </p:cNvPr>
            <p:cNvSpPr>
              <a:spLocks/>
            </p:cNvSpPr>
            <p:nvPr/>
          </p:nvSpPr>
          <p:spPr bwMode="auto">
            <a:xfrm>
              <a:off x="4106" y="4080"/>
              <a:ext cx="852" cy="234"/>
            </a:xfrm>
            <a:custGeom>
              <a:avLst/>
              <a:gdLst>
                <a:gd name="T0" fmla="*/ 2255 w 2557"/>
                <a:gd name="T1" fmla="*/ 65 h 703"/>
                <a:gd name="T2" fmla="*/ 1990 w 2557"/>
                <a:gd name="T3" fmla="*/ 65 h 703"/>
                <a:gd name="T4" fmla="*/ 1723 w 2557"/>
                <a:gd name="T5" fmla="*/ 55 h 703"/>
                <a:gd name="T6" fmla="*/ 1456 w 2557"/>
                <a:gd name="T7" fmla="*/ 40 h 703"/>
                <a:gd name="T8" fmla="*/ 1190 w 2557"/>
                <a:gd name="T9" fmla="*/ 22 h 703"/>
                <a:gd name="T10" fmla="*/ 1154 w 2557"/>
                <a:gd name="T11" fmla="*/ 8 h 703"/>
                <a:gd name="T12" fmla="*/ 1115 w 2557"/>
                <a:gd name="T13" fmla="*/ 1 h 703"/>
                <a:gd name="T14" fmla="*/ 1096 w 2557"/>
                <a:gd name="T15" fmla="*/ 0 h 703"/>
                <a:gd name="T16" fmla="*/ 1059 w 2557"/>
                <a:gd name="T17" fmla="*/ 1 h 703"/>
                <a:gd name="T18" fmla="*/ 1020 w 2557"/>
                <a:gd name="T19" fmla="*/ 9 h 703"/>
                <a:gd name="T20" fmla="*/ 984 w 2557"/>
                <a:gd name="T21" fmla="*/ 22 h 703"/>
                <a:gd name="T22" fmla="*/ 966 w 2557"/>
                <a:gd name="T23" fmla="*/ 30 h 703"/>
                <a:gd name="T24" fmla="*/ 905 w 2557"/>
                <a:gd name="T25" fmla="*/ 63 h 703"/>
                <a:gd name="T26" fmla="*/ 842 w 2557"/>
                <a:gd name="T27" fmla="*/ 94 h 703"/>
                <a:gd name="T28" fmla="*/ 714 w 2557"/>
                <a:gd name="T29" fmla="*/ 145 h 703"/>
                <a:gd name="T30" fmla="*/ 581 w 2557"/>
                <a:gd name="T31" fmla="*/ 188 h 703"/>
                <a:gd name="T32" fmla="*/ 442 w 2557"/>
                <a:gd name="T33" fmla="*/ 228 h 703"/>
                <a:gd name="T34" fmla="*/ 409 w 2557"/>
                <a:gd name="T35" fmla="*/ 234 h 703"/>
                <a:gd name="T36" fmla="*/ 375 w 2557"/>
                <a:gd name="T37" fmla="*/ 243 h 703"/>
                <a:gd name="T38" fmla="*/ 342 w 2557"/>
                <a:gd name="T39" fmla="*/ 257 h 703"/>
                <a:gd name="T40" fmla="*/ 313 w 2557"/>
                <a:gd name="T41" fmla="*/ 279 h 703"/>
                <a:gd name="T42" fmla="*/ 273 w 2557"/>
                <a:gd name="T43" fmla="*/ 318 h 703"/>
                <a:gd name="T44" fmla="*/ 200 w 2557"/>
                <a:gd name="T45" fmla="*/ 403 h 703"/>
                <a:gd name="T46" fmla="*/ 132 w 2557"/>
                <a:gd name="T47" fmla="*/ 491 h 703"/>
                <a:gd name="T48" fmla="*/ 30 w 2557"/>
                <a:gd name="T49" fmla="*/ 631 h 703"/>
                <a:gd name="T50" fmla="*/ 24 w 2557"/>
                <a:gd name="T51" fmla="*/ 638 h 703"/>
                <a:gd name="T52" fmla="*/ 14 w 2557"/>
                <a:gd name="T53" fmla="*/ 655 h 703"/>
                <a:gd name="T54" fmla="*/ 5 w 2557"/>
                <a:gd name="T55" fmla="*/ 683 h 703"/>
                <a:gd name="T56" fmla="*/ 2555 w 2557"/>
                <a:gd name="T57" fmla="*/ 703 h 703"/>
                <a:gd name="T58" fmla="*/ 2557 w 2557"/>
                <a:gd name="T59" fmla="*/ 660 h 703"/>
                <a:gd name="T60" fmla="*/ 2551 w 2557"/>
                <a:gd name="T61" fmla="*/ 576 h 703"/>
                <a:gd name="T62" fmla="*/ 2536 w 2557"/>
                <a:gd name="T63" fmla="*/ 494 h 703"/>
                <a:gd name="T64" fmla="*/ 2510 w 2557"/>
                <a:gd name="T65" fmla="*/ 415 h 703"/>
                <a:gd name="T66" fmla="*/ 2475 w 2557"/>
                <a:gd name="T67" fmla="*/ 340 h 703"/>
                <a:gd name="T68" fmla="*/ 2432 w 2557"/>
                <a:gd name="T69" fmla="*/ 267 h 703"/>
                <a:gd name="T70" fmla="*/ 2385 w 2557"/>
                <a:gd name="T71" fmla="*/ 198 h 703"/>
                <a:gd name="T72" fmla="*/ 2333 w 2557"/>
                <a:gd name="T73" fmla="*/ 131 h 703"/>
                <a:gd name="T74" fmla="*/ 2255 w 2557"/>
                <a:gd name="T75" fmla="*/ 65 h 7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557" h="703">
                  <a:moveTo>
                    <a:pt x="2255" y="65"/>
                  </a:moveTo>
                  <a:lnTo>
                    <a:pt x="2255" y="65"/>
                  </a:lnTo>
                  <a:lnTo>
                    <a:pt x="2122" y="66"/>
                  </a:lnTo>
                  <a:lnTo>
                    <a:pt x="1990" y="65"/>
                  </a:lnTo>
                  <a:lnTo>
                    <a:pt x="1855" y="61"/>
                  </a:lnTo>
                  <a:lnTo>
                    <a:pt x="1723" y="55"/>
                  </a:lnTo>
                  <a:lnTo>
                    <a:pt x="1589" y="48"/>
                  </a:lnTo>
                  <a:lnTo>
                    <a:pt x="1456" y="40"/>
                  </a:lnTo>
                  <a:lnTo>
                    <a:pt x="1190" y="22"/>
                  </a:lnTo>
                  <a:lnTo>
                    <a:pt x="1190" y="22"/>
                  </a:lnTo>
                  <a:lnTo>
                    <a:pt x="1172" y="13"/>
                  </a:lnTo>
                  <a:lnTo>
                    <a:pt x="1154" y="8"/>
                  </a:lnTo>
                  <a:lnTo>
                    <a:pt x="1135" y="2"/>
                  </a:lnTo>
                  <a:lnTo>
                    <a:pt x="1115" y="1"/>
                  </a:lnTo>
                  <a:lnTo>
                    <a:pt x="1115" y="1"/>
                  </a:lnTo>
                  <a:lnTo>
                    <a:pt x="1096" y="0"/>
                  </a:lnTo>
                  <a:lnTo>
                    <a:pt x="1078" y="0"/>
                  </a:lnTo>
                  <a:lnTo>
                    <a:pt x="1059" y="1"/>
                  </a:lnTo>
                  <a:lnTo>
                    <a:pt x="1039" y="5"/>
                  </a:lnTo>
                  <a:lnTo>
                    <a:pt x="1020" y="9"/>
                  </a:lnTo>
                  <a:lnTo>
                    <a:pt x="1002" y="15"/>
                  </a:lnTo>
                  <a:lnTo>
                    <a:pt x="984" y="22"/>
                  </a:lnTo>
                  <a:lnTo>
                    <a:pt x="966" y="30"/>
                  </a:lnTo>
                  <a:lnTo>
                    <a:pt x="966" y="30"/>
                  </a:lnTo>
                  <a:lnTo>
                    <a:pt x="936" y="47"/>
                  </a:lnTo>
                  <a:lnTo>
                    <a:pt x="905" y="63"/>
                  </a:lnTo>
                  <a:lnTo>
                    <a:pt x="873" y="79"/>
                  </a:lnTo>
                  <a:lnTo>
                    <a:pt x="842" y="94"/>
                  </a:lnTo>
                  <a:lnTo>
                    <a:pt x="779" y="120"/>
                  </a:lnTo>
                  <a:lnTo>
                    <a:pt x="714" y="145"/>
                  </a:lnTo>
                  <a:lnTo>
                    <a:pt x="648" y="167"/>
                  </a:lnTo>
                  <a:lnTo>
                    <a:pt x="581" y="188"/>
                  </a:lnTo>
                  <a:lnTo>
                    <a:pt x="512" y="207"/>
                  </a:lnTo>
                  <a:lnTo>
                    <a:pt x="442" y="228"/>
                  </a:lnTo>
                  <a:lnTo>
                    <a:pt x="442" y="228"/>
                  </a:lnTo>
                  <a:lnTo>
                    <a:pt x="409" y="234"/>
                  </a:lnTo>
                  <a:lnTo>
                    <a:pt x="392" y="238"/>
                  </a:lnTo>
                  <a:lnTo>
                    <a:pt x="375" y="243"/>
                  </a:lnTo>
                  <a:lnTo>
                    <a:pt x="359" y="250"/>
                  </a:lnTo>
                  <a:lnTo>
                    <a:pt x="342" y="257"/>
                  </a:lnTo>
                  <a:lnTo>
                    <a:pt x="327" y="267"/>
                  </a:lnTo>
                  <a:lnTo>
                    <a:pt x="313" y="279"/>
                  </a:lnTo>
                  <a:lnTo>
                    <a:pt x="313" y="279"/>
                  </a:lnTo>
                  <a:lnTo>
                    <a:pt x="273" y="318"/>
                  </a:lnTo>
                  <a:lnTo>
                    <a:pt x="236" y="360"/>
                  </a:lnTo>
                  <a:lnTo>
                    <a:pt x="200" y="403"/>
                  </a:lnTo>
                  <a:lnTo>
                    <a:pt x="165" y="446"/>
                  </a:lnTo>
                  <a:lnTo>
                    <a:pt x="132" y="491"/>
                  </a:lnTo>
                  <a:lnTo>
                    <a:pt x="99" y="537"/>
                  </a:lnTo>
                  <a:lnTo>
                    <a:pt x="30" y="631"/>
                  </a:lnTo>
                  <a:lnTo>
                    <a:pt x="30" y="631"/>
                  </a:lnTo>
                  <a:lnTo>
                    <a:pt x="24" y="638"/>
                  </a:lnTo>
                  <a:lnTo>
                    <a:pt x="18" y="647"/>
                  </a:lnTo>
                  <a:lnTo>
                    <a:pt x="14" y="655"/>
                  </a:lnTo>
                  <a:lnTo>
                    <a:pt x="10" y="663"/>
                  </a:lnTo>
                  <a:lnTo>
                    <a:pt x="5" y="683"/>
                  </a:lnTo>
                  <a:lnTo>
                    <a:pt x="0" y="702"/>
                  </a:lnTo>
                  <a:lnTo>
                    <a:pt x="2555" y="703"/>
                  </a:lnTo>
                  <a:lnTo>
                    <a:pt x="2555" y="703"/>
                  </a:lnTo>
                  <a:lnTo>
                    <a:pt x="2557" y="660"/>
                  </a:lnTo>
                  <a:lnTo>
                    <a:pt x="2555" y="617"/>
                  </a:lnTo>
                  <a:lnTo>
                    <a:pt x="2551" y="576"/>
                  </a:lnTo>
                  <a:lnTo>
                    <a:pt x="2544" y="536"/>
                  </a:lnTo>
                  <a:lnTo>
                    <a:pt x="2536" y="494"/>
                  </a:lnTo>
                  <a:lnTo>
                    <a:pt x="2524" y="455"/>
                  </a:lnTo>
                  <a:lnTo>
                    <a:pt x="2510" y="415"/>
                  </a:lnTo>
                  <a:lnTo>
                    <a:pt x="2493" y="378"/>
                  </a:lnTo>
                  <a:lnTo>
                    <a:pt x="2475" y="340"/>
                  </a:lnTo>
                  <a:lnTo>
                    <a:pt x="2454" y="303"/>
                  </a:lnTo>
                  <a:lnTo>
                    <a:pt x="2432" y="267"/>
                  </a:lnTo>
                  <a:lnTo>
                    <a:pt x="2410" y="232"/>
                  </a:lnTo>
                  <a:lnTo>
                    <a:pt x="2385" y="198"/>
                  </a:lnTo>
                  <a:lnTo>
                    <a:pt x="2360" y="163"/>
                  </a:lnTo>
                  <a:lnTo>
                    <a:pt x="2333" y="131"/>
                  </a:lnTo>
                  <a:lnTo>
                    <a:pt x="2306" y="98"/>
                  </a:lnTo>
                  <a:lnTo>
                    <a:pt x="2255" y="65"/>
                  </a:lnTo>
                  <a:close/>
                </a:path>
              </a:pathLst>
            </a:custGeom>
            <a:solidFill>
              <a:srgbClr val="F5DB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1" name="Freeform 38">
              <a:extLst>
                <a:ext uri="{FF2B5EF4-FFF2-40B4-BE49-F238E27FC236}">
                  <a16:creationId xmlns:a16="http://schemas.microsoft.com/office/drawing/2014/main" id="{ACE9B944-6F9B-B590-9C35-5877CB93B05F}"/>
                </a:ext>
              </a:extLst>
            </p:cNvPr>
            <p:cNvSpPr>
              <a:spLocks/>
            </p:cNvSpPr>
            <p:nvPr/>
          </p:nvSpPr>
          <p:spPr bwMode="auto">
            <a:xfrm>
              <a:off x="2268" y="646"/>
              <a:ext cx="987" cy="869"/>
            </a:xfrm>
            <a:custGeom>
              <a:avLst/>
              <a:gdLst>
                <a:gd name="T0" fmla="*/ 2115 w 2960"/>
                <a:gd name="T1" fmla="*/ 2604 h 2606"/>
                <a:gd name="T2" fmla="*/ 2336 w 2960"/>
                <a:gd name="T3" fmla="*/ 2591 h 2606"/>
                <a:gd name="T4" fmla="*/ 2448 w 2960"/>
                <a:gd name="T5" fmla="*/ 2558 h 2606"/>
                <a:gd name="T6" fmla="*/ 2548 w 2960"/>
                <a:gd name="T7" fmla="*/ 2502 h 2606"/>
                <a:gd name="T8" fmla="*/ 2628 w 2960"/>
                <a:gd name="T9" fmla="*/ 2421 h 2606"/>
                <a:gd name="T10" fmla="*/ 2682 w 2960"/>
                <a:gd name="T11" fmla="*/ 2327 h 2606"/>
                <a:gd name="T12" fmla="*/ 2745 w 2960"/>
                <a:gd name="T13" fmla="*/ 2148 h 2606"/>
                <a:gd name="T14" fmla="*/ 2849 w 2960"/>
                <a:gd name="T15" fmla="*/ 1829 h 2606"/>
                <a:gd name="T16" fmla="*/ 2896 w 2960"/>
                <a:gd name="T17" fmla="*/ 1639 h 2606"/>
                <a:gd name="T18" fmla="*/ 2946 w 2960"/>
                <a:gd name="T19" fmla="*/ 1253 h 2606"/>
                <a:gd name="T20" fmla="*/ 2960 w 2960"/>
                <a:gd name="T21" fmla="*/ 919 h 2606"/>
                <a:gd name="T22" fmla="*/ 2952 w 2960"/>
                <a:gd name="T23" fmla="*/ 467 h 2606"/>
                <a:gd name="T24" fmla="*/ 2945 w 2960"/>
                <a:gd name="T25" fmla="*/ 206 h 2606"/>
                <a:gd name="T26" fmla="*/ 2902 w 2960"/>
                <a:gd name="T27" fmla="*/ 78 h 2606"/>
                <a:gd name="T28" fmla="*/ 2885 w 2960"/>
                <a:gd name="T29" fmla="*/ 20 h 2606"/>
                <a:gd name="T30" fmla="*/ 2817 w 2960"/>
                <a:gd name="T31" fmla="*/ 12 h 2606"/>
                <a:gd name="T32" fmla="*/ 2640 w 2960"/>
                <a:gd name="T33" fmla="*/ 100 h 2606"/>
                <a:gd name="T34" fmla="*/ 2393 w 2960"/>
                <a:gd name="T35" fmla="*/ 210 h 2606"/>
                <a:gd name="T36" fmla="*/ 2119 w 2960"/>
                <a:gd name="T37" fmla="*/ 293 h 2606"/>
                <a:gd name="T38" fmla="*/ 1953 w 2960"/>
                <a:gd name="T39" fmla="*/ 318 h 2606"/>
                <a:gd name="T40" fmla="*/ 1642 w 2960"/>
                <a:gd name="T41" fmla="*/ 329 h 2606"/>
                <a:gd name="T42" fmla="*/ 1453 w 2960"/>
                <a:gd name="T43" fmla="*/ 304 h 2606"/>
                <a:gd name="T44" fmla="*/ 1326 w 2960"/>
                <a:gd name="T45" fmla="*/ 257 h 2606"/>
                <a:gd name="T46" fmla="*/ 1246 w 2960"/>
                <a:gd name="T47" fmla="*/ 178 h 2606"/>
                <a:gd name="T48" fmla="*/ 1191 w 2960"/>
                <a:gd name="T49" fmla="*/ 182 h 2606"/>
                <a:gd name="T50" fmla="*/ 1174 w 2960"/>
                <a:gd name="T51" fmla="*/ 289 h 2606"/>
                <a:gd name="T52" fmla="*/ 1191 w 2960"/>
                <a:gd name="T53" fmla="*/ 557 h 2606"/>
                <a:gd name="T54" fmla="*/ 1171 w 2960"/>
                <a:gd name="T55" fmla="*/ 664 h 2606"/>
                <a:gd name="T56" fmla="*/ 1130 w 2960"/>
                <a:gd name="T57" fmla="*/ 742 h 2606"/>
                <a:gd name="T58" fmla="*/ 1056 w 2960"/>
                <a:gd name="T59" fmla="*/ 805 h 2606"/>
                <a:gd name="T60" fmla="*/ 953 w 2960"/>
                <a:gd name="T61" fmla="*/ 889 h 2606"/>
                <a:gd name="T62" fmla="*/ 906 w 2960"/>
                <a:gd name="T63" fmla="*/ 965 h 2606"/>
                <a:gd name="T64" fmla="*/ 863 w 2960"/>
                <a:gd name="T65" fmla="*/ 1092 h 2606"/>
                <a:gd name="T66" fmla="*/ 820 w 2960"/>
                <a:gd name="T67" fmla="*/ 1215 h 2606"/>
                <a:gd name="T68" fmla="*/ 783 w 2960"/>
                <a:gd name="T69" fmla="*/ 1261 h 2606"/>
                <a:gd name="T70" fmla="*/ 744 w 2960"/>
                <a:gd name="T71" fmla="*/ 1256 h 2606"/>
                <a:gd name="T72" fmla="*/ 683 w 2960"/>
                <a:gd name="T73" fmla="*/ 1188 h 2606"/>
                <a:gd name="T74" fmla="*/ 603 w 2960"/>
                <a:gd name="T75" fmla="*/ 1070 h 2606"/>
                <a:gd name="T76" fmla="*/ 518 w 2960"/>
                <a:gd name="T77" fmla="*/ 912 h 2606"/>
                <a:gd name="T78" fmla="*/ 402 w 2960"/>
                <a:gd name="T79" fmla="*/ 738 h 2606"/>
                <a:gd name="T80" fmla="*/ 272 w 2960"/>
                <a:gd name="T81" fmla="*/ 649 h 2606"/>
                <a:gd name="T82" fmla="*/ 153 w 2960"/>
                <a:gd name="T83" fmla="*/ 636 h 2606"/>
                <a:gd name="T84" fmla="*/ 70 w 2960"/>
                <a:gd name="T85" fmla="*/ 659 h 2606"/>
                <a:gd name="T86" fmla="*/ 20 w 2960"/>
                <a:gd name="T87" fmla="*/ 710 h 2606"/>
                <a:gd name="T88" fmla="*/ 1 w 2960"/>
                <a:gd name="T89" fmla="*/ 785 h 2606"/>
                <a:gd name="T90" fmla="*/ 9 w 2960"/>
                <a:gd name="T91" fmla="*/ 894 h 2606"/>
                <a:gd name="T92" fmla="*/ 90 w 2960"/>
                <a:gd name="T93" fmla="*/ 1100 h 2606"/>
                <a:gd name="T94" fmla="*/ 221 w 2960"/>
                <a:gd name="T95" fmla="*/ 1292 h 2606"/>
                <a:gd name="T96" fmla="*/ 345 w 2960"/>
                <a:gd name="T97" fmla="*/ 1401 h 2606"/>
                <a:gd name="T98" fmla="*/ 423 w 2960"/>
                <a:gd name="T99" fmla="*/ 1436 h 2606"/>
                <a:gd name="T100" fmla="*/ 498 w 2960"/>
                <a:gd name="T101" fmla="*/ 1438 h 2606"/>
                <a:gd name="T102" fmla="*/ 558 w 2960"/>
                <a:gd name="T103" fmla="*/ 1408 h 2606"/>
                <a:gd name="T104" fmla="*/ 606 w 2960"/>
                <a:gd name="T105" fmla="*/ 1537 h 2606"/>
                <a:gd name="T106" fmla="*/ 715 w 2960"/>
                <a:gd name="T107" fmla="*/ 1714 h 2606"/>
                <a:gd name="T108" fmla="*/ 881 w 2960"/>
                <a:gd name="T109" fmla="*/ 1887 h 2606"/>
                <a:gd name="T110" fmla="*/ 1119 w 2960"/>
                <a:gd name="T111" fmla="*/ 2102 h 2606"/>
                <a:gd name="T112" fmla="*/ 1409 w 2960"/>
                <a:gd name="T113" fmla="*/ 2340 h 2606"/>
                <a:gd name="T114" fmla="*/ 1606 w 2960"/>
                <a:gd name="T115" fmla="*/ 2464 h 2606"/>
                <a:gd name="T116" fmla="*/ 1755 w 2960"/>
                <a:gd name="T117" fmla="*/ 2529 h 2606"/>
                <a:gd name="T118" fmla="*/ 1964 w 2960"/>
                <a:gd name="T119" fmla="*/ 2584 h 26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960" h="2606">
                  <a:moveTo>
                    <a:pt x="1964" y="2584"/>
                  </a:moveTo>
                  <a:lnTo>
                    <a:pt x="1964" y="2584"/>
                  </a:lnTo>
                  <a:lnTo>
                    <a:pt x="2014" y="2594"/>
                  </a:lnTo>
                  <a:lnTo>
                    <a:pt x="2065" y="2599"/>
                  </a:lnTo>
                  <a:lnTo>
                    <a:pt x="2115" y="2604"/>
                  </a:lnTo>
                  <a:lnTo>
                    <a:pt x="2166" y="2606"/>
                  </a:lnTo>
                  <a:lnTo>
                    <a:pt x="2216" y="2605"/>
                  </a:lnTo>
                  <a:lnTo>
                    <a:pt x="2264" y="2602"/>
                  </a:lnTo>
                  <a:lnTo>
                    <a:pt x="2313" y="2595"/>
                  </a:lnTo>
                  <a:lnTo>
                    <a:pt x="2336" y="2591"/>
                  </a:lnTo>
                  <a:lnTo>
                    <a:pt x="2360" y="2587"/>
                  </a:lnTo>
                  <a:lnTo>
                    <a:pt x="2382" y="2580"/>
                  </a:lnTo>
                  <a:lnTo>
                    <a:pt x="2405" y="2574"/>
                  </a:lnTo>
                  <a:lnTo>
                    <a:pt x="2427" y="2566"/>
                  </a:lnTo>
                  <a:lnTo>
                    <a:pt x="2448" y="2558"/>
                  </a:lnTo>
                  <a:lnTo>
                    <a:pt x="2469" y="2548"/>
                  </a:lnTo>
                  <a:lnTo>
                    <a:pt x="2490" y="2538"/>
                  </a:lnTo>
                  <a:lnTo>
                    <a:pt x="2509" y="2527"/>
                  </a:lnTo>
                  <a:lnTo>
                    <a:pt x="2528" y="2515"/>
                  </a:lnTo>
                  <a:lnTo>
                    <a:pt x="2548" y="2502"/>
                  </a:lnTo>
                  <a:lnTo>
                    <a:pt x="2564" y="2487"/>
                  </a:lnTo>
                  <a:lnTo>
                    <a:pt x="2582" y="2472"/>
                  </a:lnTo>
                  <a:lnTo>
                    <a:pt x="2597" y="2457"/>
                  </a:lnTo>
                  <a:lnTo>
                    <a:pt x="2614" y="2439"/>
                  </a:lnTo>
                  <a:lnTo>
                    <a:pt x="2628" y="2421"/>
                  </a:lnTo>
                  <a:lnTo>
                    <a:pt x="2642" y="2401"/>
                  </a:lnTo>
                  <a:lnTo>
                    <a:pt x="2654" y="2381"/>
                  </a:lnTo>
                  <a:lnTo>
                    <a:pt x="2654" y="2381"/>
                  </a:lnTo>
                  <a:lnTo>
                    <a:pt x="2669" y="2354"/>
                  </a:lnTo>
                  <a:lnTo>
                    <a:pt x="2682" y="2327"/>
                  </a:lnTo>
                  <a:lnTo>
                    <a:pt x="2696" y="2299"/>
                  </a:lnTo>
                  <a:lnTo>
                    <a:pt x="2707" y="2270"/>
                  </a:lnTo>
                  <a:lnTo>
                    <a:pt x="2718" y="2239"/>
                  </a:lnTo>
                  <a:lnTo>
                    <a:pt x="2728" y="2210"/>
                  </a:lnTo>
                  <a:lnTo>
                    <a:pt x="2745" y="2148"/>
                  </a:lnTo>
                  <a:lnTo>
                    <a:pt x="2761" y="2085"/>
                  </a:lnTo>
                  <a:lnTo>
                    <a:pt x="2775" y="2022"/>
                  </a:lnTo>
                  <a:lnTo>
                    <a:pt x="2787" y="1959"/>
                  </a:lnTo>
                  <a:lnTo>
                    <a:pt x="2798" y="1898"/>
                  </a:lnTo>
                  <a:lnTo>
                    <a:pt x="2849" y="1829"/>
                  </a:lnTo>
                  <a:lnTo>
                    <a:pt x="2849" y="1829"/>
                  </a:lnTo>
                  <a:lnTo>
                    <a:pt x="2863" y="1782"/>
                  </a:lnTo>
                  <a:lnTo>
                    <a:pt x="2874" y="1735"/>
                  </a:lnTo>
                  <a:lnTo>
                    <a:pt x="2887" y="1686"/>
                  </a:lnTo>
                  <a:lnTo>
                    <a:pt x="2896" y="1639"/>
                  </a:lnTo>
                  <a:lnTo>
                    <a:pt x="2905" y="1591"/>
                  </a:lnTo>
                  <a:lnTo>
                    <a:pt x="2913" y="1544"/>
                  </a:lnTo>
                  <a:lnTo>
                    <a:pt x="2927" y="1447"/>
                  </a:lnTo>
                  <a:lnTo>
                    <a:pt x="2938" y="1350"/>
                  </a:lnTo>
                  <a:lnTo>
                    <a:pt x="2946" y="1253"/>
                  </a:lnTo>
                  <a:lnTo>
                    <a:pt x="2953" y="1154"/>
                  </a:lnTo>
                  <a:lnTo>
                    <a:pt x="2959" y="1056"/>
                  </a:lnTo>
                  <a:lnTo>
                    <a:pt x="2959" y="1056"/>
                  </a:lnTo>
                  <a:lnTo>
                    <a:pt x="2960" y="987"/>
                  </a:lnTo>
                  <a:lnTo>
                    <a:pt x="2960" y="919"/>
                  </a:lnTo>
                  <a:lnTo>
                    <a:pt x="2960" y="783"/>
                  </a:lnTo>
                  <a:lnTo>
                    <a:pt x="2956" y="650"/>
                  </a:lnTo>
                  <a:lnTo>
                    <a:pt x="2952" y="516"/>
                  </a:lnTo>
                  <a:lnTo>
                    <a:pt x="2952" y="516"/>
                  </a:lnTo>
                  <a:lnTo>
                    <a:pt x="2952" y="467"/>
                  </a:lnTo>
                  <a:lnTo>
                    <a:pt x="2952" y="416"/>
                  </a:lnTo>
                  <a:lnTo>
                    <a:pt x="2952" y="363"/>
                  </a:lnTo>
                  <a:lnTo>
                    <a:pt x="2950" y="311"/>
                  </a:lnTo>
                  <a:lnTo>
                    <a:pt x="2949" y="258"/>
                  </a:lnTo>
                  <a:lnTo>
                    <a:pt x="2945" y="206"/>
                  </a:lnTo>
                  <a:lnTo>
                    <a:pt x="2941" y="181"/>
                  </a:lnTo>
                  <a:lnTo>
                    <a:pt x="2936" y="156"/>
                  </a:lnTo>
                  <a:lnTo>
                    <a:pt x="2931" y="132"/>
                  </a:lnTo>
                  <a:lnTo>
                    <a:pt x="2924" y="110"/>
                  </a:lnTo>
                  <a:lnTo>
                    <a:pt x="2902" y="78"/>
                  </a:lnTo>
                  <a:lnTo>
                    <a:pt x="2902" y="78"/>
                  </a:lnTo>
                  <a:lnTo>
                    <a:pt x="2899" y="61"/>
                  </a:lnTo>
                  <a:lnTo>
                    <a:pt x="2895" y="43"/>
                  </a:lnTo>
                  <a:lnTo>
                    <a:pt x="2889" y="28"/>
                  </a:lnTo>
                  <a:lnTo>
                    <a:pt x="2885" y="20"/>
                  </a:lnTo>
                  <a:lnTo>
                    <a:pt x="2881" y="13"/>
                  </a:lnTo>
                  <a:lnTo>
                    <a:pt x="2855" y="0"/>
                  </a:lnTo>
                  <a:lnTo>
                    <a:pt x="2855" y="0"/>
                  </a:lnTo>
                  <a:lnTo>
                    <a:pt x="2835" y="5"/>
                  </a:lnTo>
                  <a:lnTo>
                    <a:pt x="2817" y="12"/>
                  </a:lnTo>
                  <a:lnTo>
                    <a:pt x="2798" y="17"/>
                  </a:lnTo>
                  <a:lnTo>
                    <a:pt x="2780" y="25"/>
                  </a:lnTo>
                  <a:lnTo>
                    <a:pt x="2744" y="42"/>
                  </a:lnTo>
                  <a:lnTo>
                    <a:pt x="2710" y="60"/>
                  </a:lnTo>
                  <a:lnTo>
                    <a:pt x="2640" y="100"/>
                  </a:lnTo>
                  <a:lnTo>
                    <a:pt x="2604" y="120"/>
                  </a:lnTo>
                  <a:lnTo>
                    <a:pt x="2568" y="138"/>
                  </a:lnTo>
                  <a:lnTo>
                    <a:pt x="2568" y="138"/>
                  </a:lnTo>
                  <a:lnTo>
                    <a:pt x="2452" y="186"/>
                  </a:lnTo>
                  <a:lnTo>
                    <a:pt x="2393" y="210"/>
                  </a:lnTo>
                  <a:lnTo>
                    <a:pt x="2332" y="232"/>
                  </a:lnTo>
                  <a:lnTo>
                    <a:pt x="2272" y="251"/>
                  </a:lnTo>
                  <a:lnTo>
                    <a:pt x="2212" y="271"/>
                  </a:lnTo>
                  <a:lnTo>
                    <a:pt x="2149" y="286"/>
                  </a:lnTo>
                  <a:lnTo>
                    <a:pt x="2119" y="293"/>
                  </a:lnTo>
                  <a:lnTo>
                    <a:pt x="2087" y="298"/>
                  </a:lnTo>
                  <a:lnTo>
                    <a:pt x="2087" y="298"/>
                  </a:lnTo>
                  <a:lnTo>
                    <a:pt x="2050" y="305"/>
                  </a:lnTo>
                  <a:lnTo>
                    <a:pt x="2005" y="312"/>
                  </a:lnTo>
                  <a:lnTo>
                    <a:pt x="1953" y="318"/>
                  </a:lnTo>
                  <a:lnTo>
                    <a:pt x="1896" y="323"/>
                  </a:lnTo>
                  <a:lnTo>
                    <a:pt x="1835" y="327"/>
                  </a:lnTo>
                  <a:lnTo>
                    <a:pt x="1772" y="330"/>
                  </a:lnTo>
                  <a:lnTo>
                    <a:pt x="1707" y="330"/>
                  </a:lnTo>
                  <a:lnTo>
                    <a:pt x="1642" y="329"/>
                  </a:lnTo>
                  <a:lnTo>
                    <a:pt x="1577" y="325"/>
                  </a:lnTo>
                  <a:lnTo>
                    <a:pt x="1545" y="321"/>
                  </a:lnTo>
                  <a:lnTo>
                    <a:pt x="1513" y="316"/>
                  </a:lnTo>
                  <a:lnTo>
                    <a:pt x="1483" y="311"/>
                  </a:lnTo>
                  <a:lnTo>
                    <a:pt x="1453" y="304"/>
                  </a:lnTo>
                  <a:lnTo>
                    <a:pt x="1426" y="297"/>
                  </a:lnTo>
                  <a:lnTo>
                    <a:pt x="1398" y="289"/>
                  </a:lnTo>
                  <a:lnTo>
                    <a:pt x="1373" y="279"/>
                  </a:lnTo>
                  <a:lnTo>
                    <a:pt x="1348" y="269"/>
                  </a:lnTo>
                  <a:lnTo>
                    <a:pt x="1326" y="257"/>
                  </a:lnTo>
                  <a:lnTo>
                    <a:pt x="1305" y="244"/>
                  </a:lnTo>
                  <a:lnTo>
                    <a:pt x="1287" y="229"/>
                  </a:lnTo>
                  <a:lnTo>
                    <a:pt x="1271" y="214"/>
                  </a:lnTo>
                  <a:lnTo>
                    <a:pt x="1257" y="197"/>
                  </a:lnTo>
                  <a:lnTo>
                    <a:pt x="1246" y="178"/>
                  </a:lnTo>
                  <a:lnTo>
                    <a:pt x="1210" y="168"/>
                  </a:lnTo>
                  <a:lnTo>
                    <a:pt x="1210" y="168"/>
                  </a:lnTo>
                  <a:lnTo>
                    <a:pt x="1203" y="172"/>
                  </a:lnTo>
                  <a:lnTo>
                    <a:pt x="1198" y="176"/>
                  </a:lnTo>
                  <a:lnTo>
                    <a:pt x="1191" y="182"/>
                  </a:lnTo>
                  <a:lnTo>
                    <a:pt x="1185" y="185"/>
                  </a:lnTo>
                  <a:lnTo>
                    <a:pt x="1171" y="218"/>
                  </a:lnTo>
                  <a:lnTo>
                    <a:pt x="1171" y="218"/>
                  </a:lnTo>
                  <a:lnTo>
                    <a:pt x="1173" y="253"/>
                  </a:lnTo>
                  <a:lnTo>
                    <a:pt x="1174" y="289"/>
                  </a:lnTo>
                  <a:lnTo>
                    <a:pt x="1181" y="363"/>
                  </a:lnTo>
                  <a:lnTo>
                    <a:pt x="1188" y="441"/>
                  </a:lnTo>
                  <a:lnTo>
                    <a:pt x="1191" y="480"/>
                  </a:lnTo>
                  <a:lnTo>
                    <a:pt x="1192" y="519"/>
                  </a:lnTo>
                  <a:lnTo>
                    <a:pt x="1191" y="557"/>
                  </a:lnTo>
                  <a:lnTo>
                    <a:pt x="1188" y="593"/>
                  </a:lnTo>
                  <a:lnTo>
                    <a:pt x="1185" y="611"/>
                  </a:lnTo>
                  <a:lnTo>
                    <a:pt x="1181" y="629"/>
                  </a:lnTo>
                  <a:lnTo>
                    <a:pt x="1177" y="647"/>
                  </a:lnTo>
                  <a:lnTo>
                    <a:pt x="1171" y="664"/>
                  </a:lnTo>
                  <a:lnTo>
                    <a:pt x="1166" y="681"/>
                  </a:lnTo>
                  <a:lnTo>
                    <a:pt x="1159" y="697"/>
                  </a:lnTo>
                  <a:lnTo>
                    <a:pt x="1151" y="713"/>
                  </a:lnTo>
                  <a:lnTo>
                    <a:pt x="1141" y="728"/>
                  </a:lnTo>
                  <a:lnTo>
                    <a:pt x="1130" y="742"/>
                  </a:lnTo>
                  <a:lnTo>
                    <a:pt x="1119" y="756"/>
                  </a:lnTo>
                  <a:lnTo>
                    <a:pt x="1106" y="768"/>
                  </a:lnTo>
                  <a:lnTo>
                    <a:pt x="1091" y="780"/>
                  </a:lnTo>
                  <a:lnTo>
                    <a:pt x="1091" y="780"/>
                  </a:lnTo>
                  <a:lnTo>
                    <a:pt x="1056" y="805"/>
                  </a:lnTo>
                  <a:lnTo>
                    <a:pt x="1026" y="828"/>
                  </a:lnTo>
                  <a:lnTo>
                    <a:pt x="1000" y="847"/>
                  </a:lnTo>
                  <a:lnTo>
                    <a:pt x="975" y="866"/>
                  </a:lnTo>
                  <a:lnTo>
                    <a:pt x="964" y="877"/>
                  </a:lnTo>
                  <a:lnTo>
                    <a:pt x="953" y="889"/>
                  </a:lnTo>
                  <a:lnTo>
                    <a:pt x="943" y="901"/>
                  </a:lnTo>
                  <a:lnTo>
                    <a:pt x="933" y="915"/>
                  </a:lnTo>
                  <a:lnTo>
                    <a:pt x="924" y="929"/>
                  </a:lnTo>
                  <a:lnTo>
                    <a:pt x="914" y="947"/>
                  </a:lnTo>
                  <a:lnTo>
                    <a:pt x="906" y="965"/>
                  </a:lnTo>
                  <a:lnTo>
                    <a:pt x="897" y="987"/>
                  </a:lnTo>
                  <a:lnTo>
                    <a:pt x="897" y="987"/>
                  </a:lnTo>
                  <a:lnTo>
                    <a:pt x="886" y="1013"/>
                  </a:lnTo>
                  <a:lnTo>
                    <a:pt x="878" y="1040"/>
                  </a:lnTo>
                  <a:lnTo>
                    <a:pt x="863" y="1092"/>
                  </a:lnTo>
                  <a:lnTo>
                    <a:pt x="846" y="1146"/>
                  </a:lnTo>
                  <a:lnTo>
                    <a:pt x="838" y="1173"/>
                  </a:lnTo>
                  <a:lnTo>
                    <a:pt x="828" y="1199"/>
                  </a:lnTo>
                  <a:lnTo>
                    <a:pt x="828" y="1199"/>
                  </a:lnTo>
                  <a:lnTo>
                    <a:pt x="820" y="1215"/>
                  </a:lnTo>
                  <a:lnTo>
                    <a:pt x="813" y="1229"/>
                  </a:lnTo>
                  <a:lnTo>
                    <a:pt x="806" y="1242"/>
                  </a:lnTo>
                  <a:lnTo>
                    <a:pt x="798" y="1250"/>
                  </a:lnTo>
                  <a:lnTo>
                    <a:pt x="791" y="1257"/>
                  </a:lnTo>
                  <a:lnTo>
                    <a:pt x="783" y="1261"/>
                  </a:lnTo>
                  <a:lnTo>
                    <a:pt x="776" y="1264"/>
                  </a:lnTo>
                  <a:lnTo>
                    <a:pt x="767" y="1264"/>
                  </a:lnTo>
                  <a:lnTo>
                    <a:pt x="760" y="1263"/>
                  </a:lnTo>
                  <a:lnTo>
                    <a:pt x="752" y="1260"/>
                  </a:lnTo>
                  <a:lnTo>
                    <a:pt x="744" y="1256"/>
                  </a:lnTo>
                  <a:lnTo>
                    <a:pt x="737" y="1250"/>
                  </a:lnTo>
                  <a:lnTo>
                    <a:pt x="720" y="1233"/>
                  </a:lnTo>
                  <a:lnTo>
                    <a:pt x="704" y="1214"/>
                  </a:lnTo>
                  <a:lnTo>
                    <a:pt x="704" y="1214"/>
                  </a:lnTo>
                  <a:lnTo>
                    <a:pt x="683" y="1188"/>
                  </a:lnTo>
                  <a:lnTo>
                    <a:pt x="662" y="1159"/>
                  </a:lnTo>
                  <a:lnTo>
                    <a:pt x="662" y="1159"/>
                  </a:lnTo>
                  <a:lnTo>
                    <a:pt x="641" y="1131"/>
                  </a:lnTo>
                  <a:lnTo>
                    <a:pt x="621" y="1100"/>
                  </a:lnTo>
                  <a:lnTo>
                    <a:pt x="603" y="1070"/>
                  </a:lnTo>
                  <a:lnTo>
                    <a:pt x="583" y="1040"/>
                  </a:lnTo>
                  <a:lnTo>
                    <a:pt x="567" y="1009"/>
                  </a:lnTo>
                  <a:lnTo>
                    <a:pt x="550" y="977"/>
                  </a:lnTo>
                  <a:lnTo>
                    <a:pt x="518" y="912"/>
                  </a:lnTo>
                  <a:lnTo>
                    <a:pt x="518" y="912"/>
                  </a:lnTo>
                  <a:lnTo>
                    <a:pt x="498" y="872"/>
                  </a:lnTo>
                  <a:lnTo>
                    <a:pt x="474" y="834"/>
                  </a:lnTo>
                  <a:lnTo>
                    <a:pt x="451" y="800"/>
                  </a:lnTo>
                  <a:lnTo>
                    <a:pt x="427" y="768"/>
                  </a:lnTo>
                  <a:lnTo>
                    <a:pt x="402" y="738"/>
                  </a:lnTo>
                  <a:lnTo>
                    <a:pt x="377" y="708"/>
                  </a:lnTo>
                  <a:lnTo>
                    <a:pt x="351" y="679"/>
                  </a:lnTo>
                  <a:lnTo>
                    <a:pt x="323" y="652"/>
                  </a:lnTo>
                  <a:lnTo>
                    <a:pt x="272" y="649"/>
                  </a:lnTo>
                  <a:lnTo>
                    <a:pt x="272" y="649"/>
                  </a:lnTo>
                  <a:lnTo>
                    <a:pt x="246" y="643"/>
                  </a:lnTo>
                  <a:lnTo>
                    <a:pt x="220" y="639"/>
                  </a:lnTo>
                  <a:lnTo>
                    <a:pt x="196" y="636"/>
                  </a:lnTo>
                  <a:lnTo>
                    <a:pt x="174" y="635"/>
                  </a:lnTo>
                  <a:lnTo>
                    <a:pt x="153" y="636"/>
                  </a:lnTo>
                  <a:lnTo>
                    <a:pt x="134" y="638"/>
                  </a:lnTo>
                  <a:lnTo>
                    <a:pt x="116" y="642"/>
                  </a:lnTo>
                  <a:lnTo>
                    <a:pt x="99" y="646"/>
                  </a:lnTo>
                  <a:lnTo>
                    <a:pt x="84" y="652"/>
                  </a:lnTo>
                  <a:lnTo>
                    <a:pt x="70" y="659"/>
                  </a:lnTo>
                  <a:lnTo>
                    <a:pt x="58" y="667"/>
                  </a:lnTo>
                  <a:lnTo>
                    <a:pt x="47" y="677"/>
                  </a:lnTo>
                  <a:lnTo>
                    <a:pt x="37" y="686"/>
                  </a:lnTo>
                  <a:lnTo>
                    <a:pt x="29" y="699"/>
                  </a:lnTo>
                  <a:lnTo>
                    <a:pt x="20" y="710"/>
                  </a:lnTo>
                  <a:lnTo>
                    <a:pt x="15" y="724"/>
                  </a:lnTo>
                  <a:lnTo>
                    <a:pt x="9" y="738"/>
                  </a:lnTo>
                  <a:lnTo>
                    <a:pt x="5" y="753"/>
                  </a:lnTo>
                  <a:lnTo>
                    <a:pt x="2" y="768"/>
                  </a:lnTo>
                  <a:lnTo>
                    <a:pt x="1" y="785"/>
                  </a:lnTo>
                  <a:lnTo>
                    <a:pt x="0" y="801"/>
                  </a:lnTo>
                  <a:lnTo>
                    <a:pt x="0" y="819"/>
                  </a:lnTo>
                  <a:lnTo>
                    <a:pt x="1" y="837"/>
                  </a:lnTo>
                  <a:lnTo>
                    <a:pt x="4" y="855"/>
                  </a:lnTo>
                  <a:lnTo>
                    <a:pt x="9" y="894"/>
                  </a:lnTo>
                  <a:lnTo>
                    <a:pt x="20" y="934"/>
                  </a:lnTo>
                  <a:lnTo>
                    <a:pt x="33" y="976"/>
                  </a:lnTo>
                  <a:lnTo>
                    <a:pt x="49" y="1017"/>
                  </a:lnTo>
                  <a:lnTo>
                    <a:pt x="67" y="1059"/>
                  </a:lnTo>
                  <a:lnTo>
                    <a:pt x="90" y="1100"/>
                  </a:lnTo>
                  <a:lnTo>
                    <a:pt x="112" y="1142"/>
                  </a:lnTo>
                  <a:lnTo>
                    <a:pt x="138" y="1182"/>
                  </a:lnTo>
                  <a:lnTo>
                    <a:pt x="164" y="1220"/>
                  </a:lnTo>
                  <a:lnTo>
                    <a:pt x="192" y="1257"/>
                  </a:lnTo>
                  <a:lnTo>
                    <a:pt x="221" y="1292"/>
                  </a:lnTo>
                  <a:lnTo>
                    <a:pt x="251" y="1324"/>
                  </a:lnTo>
                  <a:lnTo>
                    <a:pt x="283" y="1353"/>
                  </a:lnTo>
                  <a:lnTo>
                    <a:pt x="314" y="1379"/>
                  </a:lnTo>
                  <a:lnTo>
                    <a:pt x="330" y="1390"/>
                  </a:lnTo>
                  <a:lnTo>
                    <a:pt x="345" y="1401"/>
                  </a:lnTo>
                  <a:lnTo>
                    <a:pt x="361" y="1409"/>
                  </a:lnTo>
                  <a:lnTo>
                    <a:pt x="377" y="1418"/>
                  </a:lnTo>
                  <a:lnTo>
                    <a:pt x="392" y="1425"/>
                  </a:lnTo>
                  <a:lnTo>
                    <a:pt x="408" y="1432"/>
                  </a:lnTo>
                  <a:lnTo>
                    <a:pt x="423" y="1436"/>
                  </a:lnTo>
                  <a:lnTo>
                    <a:pt x="438" y="1440"/>
                  </a:lnTo>
                  <a:lnTo>
                    <a:pt x="453" y="1441"/>
                  </a:lnTo>
                  <a:lnTo>
                    <a:pt x="469" y="1443"/>
                  </a:lnTo>
                  <a:lnTo>
                    <a:pt x="484" y="1441"/>
                  </a:lnTo>
                  <a:lnTo>
                    <a:pt x="498" y="1438"/>
                  </a:lnTo>
                  <a:lnTo>
                    <a:pt x="498" y="1438"/>
                  </a:lnTo>
                  <a:lnTo>
                    <a:pt x="513" y="1434"/>
                  </a:lnTo>
                  <a:lnTo>
                    <a:pt x="528" y="1427"/>
                  </a:lnTo>
                  <a:lnTo>
                    <a:pt x="543" y="1419"/>
                  </a:lnTo>
                  <a:lnTo>
                    <a:pt x="558" y="1408"/>
                  </a:lnTo>
                  <a:lnTo>
                    <a:pt x="582" y="1475"/>
                  </a:lnTo>
                  <a:lnTo>
                    <a:pt x="582" y="1475"/>
                  </a:lnTo>
                  <a:lnTo>
                    <a:pt x="589" y="1495"/>
                  </a:lnTo>
                  <a:lnTo>
                    <a:pt x="596" y="1516"/>
                  </a:lnTo>
                  <a:lnTo>
                    <a:pt x="606" y="1537"/>
                  </a:lnTo>
                  <a:lnTo>
                    <a:pt x="615" y="1558"/>
                  </a:lnTo>
                  <a:lnTo>
                    <a:pt x="636" y="1598"/>
                  </a:lnTo>
                  <a:lnTo>
                    <a:pt x="659" y="1638"/>
                  </a:lnTo>
                  <a:lnTo>
                    <a:pt x="687" y="1677"/>
                  </a:lnTo>
                  <a:lnTo>
                    <a:pt x="715" y="1714"/>
                  </a:lnTo>
                  <a:lnTo>
                    <a:pt x="745" y="1750"/>
                  </a:lnTo>
                  <a:lnTo>
                    <a:pt x="778" y="1786"/>
                  </a:lnTo>
                  <a:lnTo>
                    <a:pt x="812" y="1821"/>
                  </a:lnTo>
                  <a:lnTo>
                    <a:pt x="845" y="1854"/>
                  </a:lnTo>
                  <a:lnTo>
                    <a:pt x="881" y="1887"/>
                  </a:lnTo>
                  <a:lnTo>
                    <a:pt x="915" y="1921"/>
                  </a:lnTo>
                  <a:lnTo>
                    <a:pt x="985" y="1983"/>
                  </a:lnTo>
                  <a:lnTo>
                    <a:pt x="1051" y="2043"/>
                  </a:lnTo>
                  <a:lnTo>
                    <a:pt x="1051" y="2043"/>
                  </a:lnTo>
                  <a:lnTo>
                    <a:pt x="1119" y="2102"/>
                  </a:lnTo>
                  <a:lnTo>
                    <a:pt x="1189" y="2164"/>
                  </a:lnTo>
                  <a:lnTo>
                    <a:pt x="1260" y="2225"/>
                  </a:lnTo>
                  <a:lnTo>
                    <a:pt x="1335" y="2284"/>
                  </a:lnTo>
                  <a:lnTo>
                    <a:pt x="1372" y="2313"/>
                  </a:lnTo>
                  <a:lnTo>
                    <a:pt x="1409" y="2340"/>
                  </a:lnTo>
                  <a:lnTo>
                    <a:pt x="1448" y="2368"/>
                  </a:lnTo>
                  <a:lnTo>
                    <a:pt x="1487" y="2393"/>
                  </a:lnTo>
                  <a:lnTo>
                    <a:pt x="1527" y="2418"/>
                  </a:lnTo>
                  <a:lnTo>
                    <a:pt x="1566" y="2441"/>
                  </a:lnTo>
                  <a:lnTo>
                    <a:pt x="1606" y="2464"/>
                  </a:lnTo>
                  <a:lnTo>
                    <a:pt x="1647" y="2483"/>
                  </a:lnTo>
                  <a:lnTo>
                    <a:pt x="1647" y="2483"/>
                  </a:lnTo>
                  <a:lnTo>
                    <a:pt x="1682" y="2498"/>
                  </a:lnTo>
                  <a:lnTo>
                    <a:pt x="1718" y="2514"/>
                  </a:lnTo>
                  <a:lnTo>
                    <a:pt x="1755" y="2529"/>
                  </a:lnTo>
                  <a:lnTo>
                    <a:pt x="1795" y="2541"/>
                  </a:lnTo>
                  <a:lnTo>
                    <a:pt x="1835" y="2554"/>
                  </a:lnTo>
                  <a:lnTo>
                    <a:pt x="1878" y="2566"/>
                  </a:lnTo>
                  <a:lnTo>
                    <a:pt x="1921" y="2576"/>
                  </a:lnTo>
                  <a:lnTo>
                    <a:pt x="1964" y="2584"/>
                  </a:lnTo>
                  <a:lnTo>
                    <a:pt x="1964" y="2584"/>
                  </a:lnTo>
                  <a:close/>
                </a:path>
              </a:pathLst>
            </a:custGeom>
            <a:solidFill>
              <a:srgbClr val="F5DB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2" name="Freeform 39">
              <a:extLst>
                <a:ext uri="{FF2B5EF4-FFF2-40B4-BE49-F238E27FC236}">
                  <a16:creationId xmlns:a16="http://schemas.microsoft.com/office/drawing/2014/main" id="{9084CF31-2D80-3265-651A-66BB945AD6F9}"/>
                </a:ext>
              </a:extLst>
            </p:cNvPr>
            <p:cNvSpPr>
              <a:spLocks/>
            </p:cNvSpPr>
            <p:nvPr/>
          </p:nvSpPr>
          <p:spPr bwMode="auto">
            <a:xfrm>
              <a:off x="4376" y="1703"/>
              <a:ext cx="886" cy="1694"/>
            </a:xfrm>
            <a:custGeom>
              <a:avLst/>
              <a:gdLst>
                <a:gd name="T0" fmla="*/ 2651 w 2658"/>
                <a:gd name="T1" fmla="*/ 1287 h 5082"/>
                <a:gd name="T2" fmla="*/ 2617 w 2658"/>
                <a:gd name="T3" fmla="*/ 1178 h 5082"/>
                <a:gd name="T4" fmla="*/ 2581 w 2658"/>
                <a:gd name="T5" fmla="*/ 1132 h 5082"/>
                <a:gd name="T6" fmla="*/ 2527 w 2658"/>
                <a:gd name="T7" fmla="*/ 1104 h 5082"/>
                <a:gd name="T8" fmla="*/ 2472 w 2658"/>
                <a:gd name="T9" fmla="*/ 1107 h 5082"/>
                <a:gd name="T10" fmla="*/ 2396 w 2658"/>
                <a:gd name="T11" fmla="*/ 1103 h 5082"/>
                <a:gd name="T12" fmla="*/ 2242 w 2658"/>
                <a:gd name="T13" fmla="*/ 881 h 5082"/>
                <a:gd name="T14" fmla="*/ 2160 w 2658"/>
                <a:gd name="T15" fmla="*/ 741 h 5082"/>
                <a:gd name="T16" fmla="*/ 2037 w 2658"/>
                <a:gd name="T17" fmla="*/ 437 h 5082"/>
                <a:gd name="T18" fmla="*/ 1866 w 2658"/>
                <a:gd name="T19" fmla="*/ 272 h 5082"/>
                <a:gd name="T20" fmla="*/ 1635 w 2658"/>
                <a:gd name="T21" fmla="*/ 212 h 5082"/>
                <a:gd name="T22" fmla="*/ 1420 w 2658"/>
                <a:gd name="T23" fmla="*/ 110 h 5082"/>
                <a:gd name="T24" fmla="*/ 1260 w 2658"/>
                <a:gd name="T25" fmla="*/ 17 h 5082"/>
                <a:gd name="T26" fmla="*/ 1229 w 2658"/>
                <a:gd name="T27" fmla="*/ 15 h 5082"/>
                <a:gd name="T28" fmla="*/ 1164 w 2658"/>
                <a:gd name="T29" fmla="*/ 13 h 5082"/>
                <a:gd name="T30" fmla="*/ 1070 w 2658"/>
                <a:gd name="T31" fmla="*/ 82 h 5082"/>
                <a:gd name="T32" fmla="*/ 964 w 2658"/>
                <a:gd name="T33" fmla="*/ 129 h 5082"/>
                <a:gd name="T34" fmla="*/ 850 w 2658"/>
                <a:gd name="T35" fmla="*/ 154 h 5082"/>
                <a:gd name="T36" fmla="*/ 696 w 2658"/>
                <a:gd name="T37" fmla="*/ 175 h 5082"/>
                <a:gd name="T38" fmla="*/ 588 w 2658"/>
                <a:gd name="T39" fmla="*/ 211 h 5082"/>
                <a:gd name="T40" fmla="*/ 478 w 2658"/>
                <a:gd name="T41" fmla="*/ 280 h 5082"/>
                <a:gd name="T42" fmla="*/ 366 w 2658"/>
                <a:gd name="T43" fmla="*/ 383 h 5082"/>
                <a:gd name="T44" fmla="*/ 184 w 2658"/>
                <a:gd name="T45" fmla="*/ 610 h 5082"/>
                <a:gd name="T46" fmla="*/ 27 w 2658"/>
                <a:gd name="T47" fmla="*/ 852 h 5082"/>
                <a:gd name="T48" fmla="*/ 4 w 2658"/>
                <a:gd name="T49" fmla="*/ 978 h 5082"/>
                <a:gd name="T50" fmla="*/ 1 w 2658"/>
                <a:gd name="T51" fmla="*/ 1253 h 5082"/>
                <a:gd name="T52" fmla="*/ 23 w 2658"/>
                <a:gd name="T53" fmla="*/ 1535 h 5082"/>
                <a:gd name="T54" fmla="*/ 73 w 2658"/>
                <a:gd name="T55" fmla="*/ 1819 h 5082"/>
                <a:gd name="T56" fmla="*/ 152 w 2658"/>
                <a:gd name="T57" fmla="*/ 2095 h 5082"/>
                <a:gd name="T58" fmla="*/ 263 w 2658"/>
                <a:gd name="T59" fmla="*/ 2353 h 5082"/>
                <a:gd name="T60" fmla="*/ 409 w 2658"/>
                <a:gd name="T61" fmla="*/ 2585 h 5082"/>
                <a:gd name="T62" fmla="*/ 523 w 2658"/>
                <a:gd name="T63" fmla="*/ 2715 h 5082"/>
                <a:gd name="T64" fmla="*/ 596 w 2658"/>
                <a:gd name="T65" fmla="*/ 2914 h 5082"/>
                <a:gd name="T66" fmla="*/ 669 w 2658"/>
                <a:gd name="T67" fmla="*/ 3192 h 5082"/>
                <a:gd name="T68" fmla="*/ 756 w 2658"/>
                <a:gd name="T69" fmla="*/ 3688 h 5082"/>
                <a:gd name="T70" fmla="*/ 830 w 2658"/>
                <a:gd name="T71" fmla="*/ 3930 h 5082"/>
                <a:gd name="T72" fmla="*/ 964 w 2658"/>
                <a:gd name="T73" fmla="*/ 4266 h 5082"/>
                <a:gd name="T74" fmla="*/ 1152 w 2658"/>
                <a:gd name="T75" fmla="*/ 4773 h 5082"/>
                <a:gd name="T76" fmla="*/ 1358 w 2658"/>
                <a:gd name="T77" fmla="*/ 5060 h 5082"/>
                <a:gd name="T78" fmla="*/ 1459 w 2658"/>
                <a:gd name="T79" fmla="*/ 4832 h 5082"/>
                <a:gd name="T80" fmla="*/ 1614 w 2658"/>
                <a:gd name="T81" fmla="*/ 4533 h 5082"/>
                <a:gd name="T82" fmla="*/ 1788 w 2658"/>
                <a:gd name="T83" fmla="*/ 4245 h 5082"/>
                <a:gd name="T84" fmla="*/ 2000 w 2658"/>
                <a:gd name="T85" fmla="*/ 3937 h 5082"/>
                <a:gd name="T86" fmla="*/ 2094 w 2658"/>
                <a:gd name="T87" fmla="*/ 3759 h 5082"/>
                <a:gd name="T88" fmla="*/ 2158 w 2658"/>
                <a:gd name="T89" fmla="*/ 3544 h 5082"/>
                <a:gd name="T90" fmla="*/ 2221 w 2658"/>
                <a:gd name="T91" fmla="*/ 3224 h 5082"/>
                <a:gd name="T92" fmla="*/ 2281 w 2658"/>
                <a:gd name="T93" fmla="*/ 3076 h 5082"/>
                <a:gd name="T94" fmla="*/ 2303 w 2658"/>
                <a:gd name="T95" fmla="*/ 2667 h 5082"/>
                <a:gd name="T96" fmla="*/ 2326 w 2658"/>
                <a:gd name="T97" fmla="*/ 2285 h 5082"/>
                <a:gd name="T98" fmla="*/ 2325 w 2658"/>
                <a:gd name="T99" fmla="*/ 2005 h 5082"/>
                <a:gd name="T100" fmla="*/ 2320 w 2658"/>
                <a:gd name="T101" fmla="*/ 1895 h 5082"/>
                <a:gd name="T102" fmla="*/ 2332 w 2658"/>
                <a:gd name="T103" fmla="*/ 1744 h 5082"/>
                <a:gd name="T104" fmla="*/ 2408 w 2658"/>
                <a:gd name="T105" fmla="*/ 1804 h 5082"/>
                <a:gd name="T106" fmla="*/ 2490 w 2658"/>
                <a:gd name="T107" fmla="*/ 1816 h 5082"/>
                <a:gd name="T108" fmla="*/ 2555 w 2658"/>
                <a:gd name="T109" fmla="*/ 1778 h 5082"/>
                <a:gd name="T110" fmla="*/ 2604 w 2658"/>
                <a:gd name="T111" fmla="*/ 1700 h 5082"/>
                <a:gd name="T112" fmla="*/ 2653 w 2658"/>
                <a:gd name="T113" fmla="*/ 1519 h 50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658" h="5082">
                  <a:moveTo>
                    <a:pt x="2658" y="1379"/>
                  </a:moveTo>
                  <a:lnTo>
                    <a:pt x="2658" y="1379"/>
                  </a:lnTo>
                  <a:lnTo>
                    <a:pt x="2657" y="1348"/>
                  </a:lnTo>
                  <a:lnTo>
                    <a:pt x="2654" y="1318"/>
                  </a:lnTo>
                  <a:lnTo>
                    <a:pt x="2651" y="1287"/>
                  </a:lnTo>
                  <a:lnTo>
                    <a:pt x="2646" y="1258"/>
                  </a:lnTo>
                  <a:lnTo>
                    <a:pt x="2638" y="1230"/>
                  </a:lnTo>
                  <a:lnTo>
                    <a:pt x="2629" y="1203"/>
                  </a:lnTo>
                  <a:lnTo>
                    <a:pt x="2622" y="1190"/>
                  </a:lnTo>
                  <a:lnTo>
                    <a:pt x="2617" y="1178"/>
                  </a:lnTo>
                  <a:lnTo>
                    <a:pt x="2609" y="1165"/>
                  </a:lnTo>
                  <a:lnTo>
                    <a:pt x="2602" y="1154"/>
                  </a:lnTo>
                  <a:lnTo>
                    <a:pt x="2602" y="1154"/>
                  </a:lnTo>
                  <a:lnTo>
                    <a:pt x="2592" y="1142"/>
                  </a:lnTo>
                  <a:lnTo>
                    <a:pt x="2581" y="1132"/>
                  </a:lnTo>
                  <a:lnTo>
                    <a:pt x="2571" y="1124"/>
                  </a:lnTo>
                  <a:lnTo>
                    <a:pt x="2560" y="1117"/>
                  </a:lnTo>
                  <a:lnTo>
                    <a:pt x="2549" y="1111"/>
                  </a:lnTo>
                  <a:lnTo>
                    <a:pt x="2538" y="1107"/>
                  </a:lnTo>
                  <a:lnTo>
                    <a:pt x="2527" y="1104"/>
                  </a:lnTo>
                  <a:lnTo>
                    <a:pt x="2516" y="1103"/>
                  </a:lnTo>
                  <a:lnTo>
                    <a:pt x="2505" y="1102"/>
                  </a:lnTo>
                  <a:lnTo>
                    <a:pt x="2494" y="1103"/>
                  </a:lnTo>
                  <a:lnTo>
                    <a:pt x="2483" y="1104"/>
                  </a:lnTo>
                  <a:lnTo>
                    <a:pt x="2472" y="1107"/>
                  </a:lnTo>
                  <a:lnTo>
                    <a:pt x="2461" y="1111"/>
                  </a:lnTo>
                  <a:lnTo>
                    <a:pt x="2450" y="1117"/>
                  </a:lnTo>
                  <a:lnTo>
                    <a:pt x="2440" y="1122"/>
                  </a:lnTo>
                  <a:lnTo>
                    <a:pt x="2430" y="1129"/>
                  </a:lnTo>
                  <a:lnTo>
                    <a:pt x="2396" y="1103"/>
                  </a:lnTo>
                  <a:lnTo>
                    <a:pt x="2396" y="1103"/>
                  </a:lnTo>
                  <a:lnTo>
                    <a:pt x="2367" y="1057"/>
                  </a:lnTo>
                  <a:lnTo>
                    <a:pt x="2336" y="1014"/>
                  </a:lnTo>
                  <a:lnTo>
                    <a:pt x="2274" y="926"/>
                  </a:lnTo>
                  <a:lnTo>
                    <a:pt x="2242" y="881"/>
                  </a:lnTo>
                  <a:lnTo>
                    <a:pt x="2213" y="837"/>
                  </a:lnTo>
                  <a:lnTo>
                    <a:pt x="2185" y="790"/>
                  </a:lnTo>
                  <a:lnTo>
                    <a:pt x="2173" y="766"/>
                  </a:lnTo>
                  <a:lnTo>
                    <a:pt x="2160" y="741"/>
                  </a:lnTo>
                  <a:lnTo>
                    <a:pt x="2160" y="741"/>
                  </a:lnTo>
                  <a:lnTo>
                    <a:pt x="2136" y="691"/>
                  </a:lnTo>
                  <a:lnTo>
                    <a:pt x="2113" y="642"/>
                  </a:lnTo>
                  <a:lnTo>
                    <a:pt x="2093" y="590"/>
                  </a:lnTo>
                  <a:lnTo>
                    <a:pt x="2073" y="540"/>
                  </a:lnTo>
                  <a:lnTo>
                    <a:pt x="2037" y="437"/>
                  </a:lnTo>
                  <a:lnTo>
                    <a:pt x="2000" y="334"/>
                  </a:lnTo>
                  <a:lnTo>
                    <a:pt x="2011" y="294"/>
                  </a:lnTo>
                  <a:lnTo>
                    <a:pt x="2011" y="294"/>
                  </a:lnTo>
                  <a:lnTo>
                    <a:pt x="1914" y="280"/>
                  </a:lnTo>
                  <a:lnTo>
                    <a:pt x="1866" y="272"/>
                  </a:lnTo>
                  <a:lnTo>
                    <a:pt x="1819" y="262"/>
                  </a:lnTo>
                  <a:lnTo>
                    <a:pt x="1772" y="252"/>
                  </a:lnTo>
                  <a:lnTo>
                    <a:pt x="1726" y="240"/>
                  </a:lnTo>
                  <a:lnTo>
                    <a:pt x="1680" y="227"/>
                  </a:lnTo>
                  <a:lnTo>
                    <a:pt x="1635" y="212"/>
                  </a:lnTo>
                  <a:lnTo>
                    <a:pt x="1591" y="196"/>
                  </a:lnTo>
                  <a:lnTo>
                    <a:pt x="1548" y="178"/>
                  </a:lnTo>
                  <a:lnTo>
                    <a:pt x="1505" y="157"/>
                  </a:lnTo>
                  <a:lnTo>
                    <a:pt x="1462" y="135"/>
                  </a:lnTo>
                  <a:lnTo>
                    <a:pt x="1420" y="110"/>
                  </a:lnTo>
                  <a:lnTo>
                    <a:pt x="1380" y="82"/>
                  </a:lnTo>
                  <a:lnTo>
                    <a:pt x="1340" y="51"/>
                  </a:lnTo>
                  <a:lnTo>
                    <a:pt x="1301" y="18"/>
                  </a:lnTo>
                  <a:lnTo>
                    <a:pt x="1260" y="17"/>
                  </a:lnTo>
                  <a:lnTo>
                    <a:pt x="1260" y="17"/>
                  </a:lnTo>
                  <a:lnTo>
                    <a:pt x="1253" y="20"/>
                  </a:lnTo>
                  <a:lnTo>
                    <a:pt x="1247" y="21"/>
                  </a:lnTo>
                  <a:lnTo>
                    <a:pt x="1241" y="20"/>
                  </a:lnTo>
                  <a:lnTo>
                    <a:pt x="1235" y="18"/>
                  </a:lnTo>
                  <a:lnTo>
                    <a:pt x="1229" y="15"/>
                  </a:lnTo>
                  <a:lnTo>
                    <a:pt x="1223" y="11"/>
                  </a:lnTo>
                  <a:lnTo>
                    <a:pt x="1218" y="6"/>
                  </a:lnTo>
                  <a:lnTo>
                    <a:pt x="1213" y="0"/>
                  </a:lnTo>
                  <a:lnTo>
                    <a:pt x="1164" y="13"/>
                  </a:lnTo>
                  <a:lnTo>
                    <a:pt x="1164" y="13"/>
                  </a:lnTo>
                  <a:lnTo>
                    <a:pt x="1146" y="29"/>
                  </a:lnTo>
                  <a:lnTo>
                    <a:pt x="1128" y="43"/>
                  </a:lnTo>
                  <a:lnTo>
                    <a:pt x="1109" y="57"/>
                  </a:lnTo>
                  <a:lnTo>
                    <a:pt x="1090" y="69"/>
                  </a:lnTo>
                  <a:lnTo>
                    <a:pt x="1070" y="82"/>
                  </a:lnTo>
                  <a:lnTo>
                    <a:pt x="1050" y="93"/>
                  </a:lnTo>
                  <a:lnTo>
                    <a:pt x="1029" y="103"/>
                  </a:lnTo>
                  <a:lnTo>
                    <a:pt x="1008" y="112"/>
                  </a:lnTo>
                  <a:lnTo>
                    <a:pt x="986" y="121"/>
                  </a:lnTo>
                  <a:lnTo>
                    <a:pt x="964" y="129"/>
                  </a:lnTo>
                  <a:lnTo>
                    <a:pt x="942" y="136"/>
                  </a:lnTo>
                  <a:lnTo>
                    <a:pt x="920" y="141"/>
                  </a:lnTo>
                  <a:lnTo>
                    <a:pt x="896" y="146"/>
                  </a:lnTo>
                  <a:lnTo>
                    <a:pt x="873" y="150"/>
                  </a:lnTo>
                  <a:lnTo>
                    <a:pt x="850" y="154"/>
                  </a:lnTo>
                  <a:lnTo>
                    <a:pt x="827" y="157"/>
                  </a:lnTo>
                  <a:lnTo>
                    <a:pt x="827" y="157"/>
                  </a:lnTo>
                  <a:lnTo>
                    <a:pt x="770" y="162"/>
                  </a:lnTo>
                  <a:lnTo>
                    <a:pt x="719" y="171"/>
                  </a:lnTo>
                  <a:lnTo>
                    <a:pt x="696" y="175"/>
                  </a:lnTo>
                  <a:lnTo>
                    <a:pt x="673" y="180"/>
                  </a:lnTo>
                  <a:lnTo>
                    <a:pt x="651" y="187"/>
                  </a:lnTo>
                  <a:lnTo>
                    <a:pt x="629" y="194"/>
                  </a:lnTo>
                  <a:lnTo>
                    <a:pt x="608" y="201"/>
                  </a:lnTo>
                  <a:lnTo>
                    <a:pt x="588" y="211"/>
                  </a:lnTo>
                  <a:lnTo>
                    <a:pt x="567" y="222"/>
                  </a:lnTo>
                  <a:lnTo>
                    <a:pt x="545" y="234"/>
                  </a:lnTo>
                  <a:lnTo>
                    <a:pt x="524" y="247"/>
                  </a:lnTo>
                  <a:lnTo>
                    <a:pt x="502" y="263"/>
                  </a:lnTo>
                  <a:lnTo>
                    <a:pt x="478" y="280"/>
                  </a:lnTo>
                  <a:lnTo>
                    <a:pt x="453" y="299"/>
                  </a:lnTo>
                  <a:lnTo>
                    <a:pt x="453" y="299"/>
                  </a:lnTo>
                  <a:lnTo>
                    <a:pt x="424" y="326"/>
                  </a:lnTo>
                  <a:lnTo>
                    <a:pt x="395" y="353"/>
                  </a:lnTo>
                  <a:lnTo>
                    <a:pt x="366" y="383"/>
                  </a:lnTo>
                  <a:lnTo>
                    <a:pt x="339" y="413"/>
                  </a:lnTo>
                  <a:lnTo>
                    <a:pt x="312" y="445"/>
                  </a:lnTo>
                  <a:lnTo>
                    <a:pt x="285" y="477"/>
                  </a:lnTo>
                  <a:lnTo>
                    <a:pt x="233" y="542"/>
                  </a:lnTo>
                  <a:lnTo>
                    <a:pt x="184" y="610"/>
                  </a:lnTo>
                  <a:lnTo>
                    <a:pt x="137" y="678"/>
                  </a:lnTo>
                  <a:lnTo>
                    <a:pt x="48" y="811"/>
                  </a:lnTo>
                  <a:lnTo>
                    <a:pt x="27" y="842"/>
                  </a:lnTo>
                  <a:lnTo>
                    <a:pt x="27" y="842"/>
                  </a:lnTo>
                  <a:lnTo>
                    <a:pt x="27" y="852"/>
                  </a:lnTo>
                  <a:lnTo>
                    <a:pt x="25" y="862"/>
                  </a:lnTo>
                  <a:lnTo>
                    <a:pt x="19" y="881"/>
                  </a:lnTo>
                  <a:lnTo>
                    <a:pt x="8" y="924"/>
                  </a:lnTo>
                  <a:lnTo>
                    <a:pt x="8" y="924"/>
                  </a:lnTo>
                  <a:lnTo>
                    <a:pt x="4" y="978"/>
                  </a:lnTo>
                  <a:lnTo>
                    <a:pt x="1" y="1031"/>
                  </a:lnTo>
                  <a:lnTo>
                    <a:pt x="0" y="1086"/>
                  </a:lnTo>
                  <a:lnTo>
                    <a:pt x="0" y="1140"/>
                  </a:lnTo>
                  <a:lnTo>
                    <a:pt x="0" y="1196"/>
                  </a:lnTo>
                  <a:lnTo>
                    <a:pt x="1" y="1253"/>
                  </a:lnTo>
                  <a:lnTo>
                    <a:pt x="4" y="1308"/>
                  </a:lnTo>
                  <a:lnTo>
                    <a:pt x="7" y="1365"/>
                  </a:lnTo>
                  <a:lnTo>
                    <a:pt x="11" y="1422"/>
                  </a:lnTo>
                  <a:lnTo>
                    <a:pt x="16" y="1478"/>
                  </a:lnTo>
                  <a:lnTo>
                    <a:pt x="23" y="1535"/>
                  </a:lnTo>
                  <a:lnTo>
                    <a:pt x="32" y="1592"/>
                  </a:lnTo>
                  <a:lnTo>
                    <a:pt x="40" y="1650"/>
                  </a:lnTo>
                  <a:lnTo>
                    <a:pt x="50" y="1707"/>
                  </a:lnTo>
                  <a:lnTo>
                    <a:pt x="61" y="1762"/>
                  </a:lnTo>
                  <a:lnTo>
                    <a:pt x="73" y="1819"/>
                  </a:lnTo>
                  <a:lnTo>
                    <a:pt x="85" y="1875"/>
                  </a:lnTo>
                  <a:lnTo>
                    <a:pt x="101" y="1931"/>
                  </a:lnTo>
                  <a:lnTo>
                    <a:pt x="116" y="1985"/>
                  </a:lnTo>
                  <a:lnTo>
                    <a:pt x="134" y="2041"/>
                  </a:lnTo>
                  <a:lnTo>
                    <a:pt x="152" y="2095"/>
                  </a:lnTo>
                  <a:lnTo>
                    <a:pt x="171" y="2147"/>
                  </a:lnTo>
                  <a:lnTo>
                    <a:pt x="192" y="2200"/>
                  </a:lnTo>
                  <a:lnTo>
                    <a:pt x="214" y="2251"/>
                  </a:lnTo>
                  <a:lnTo>
                    <a:pt x="238" y="2303"/>
                  </a:lnTo>
                  <a:lnTo>
                    <a:pt x="263" y="2353"/>
                  </a:lnTo>
                  <a:lnTo>
                    <a:pt x="289" y="2401"/>
                  </a:lnTo>
                  <a:lnTo>
                    <a:pt x="316" y="2449"/>
                  </a:lnTo>
                  <a:lnTo>
                    <a:pt x="347" y="2495"/>
                  </a:lnTo>
                  <a:lnTo>
                    <a:pt x="377" y="2541"/>
                  </a:lnTo>
                  <a:lnTo>
                    <a:pt x="409" y="2585"/>
                  </a:lnTo>
                  <a:lnTo>
                    <a:pt x="442" y="2628"/>
                  </a:lnTo>
                  <a:lnTo>
                    <a:pt x="442" y="2628"/>
                  </a:lnTo>
                  <a:lnTo>
                    <a:pt x="469" y="2659"/>
                  </a:lnTo>
                  <a:lnTo>
                    <a:pt x="495" y="2688"/>
                  </a:lnTo>
                  <a:lnTo>
                    <a:pt x="523" y="2715"/>
                  </a:lnTo>
                  <a:lnTo>
                    <a:pt x="549" y="2742"/>
                  </a:lnTo>
                  <a:lnTo>
                    <a:pt x="568" y="2846"/>
                  </a:lnTo>
                  <a:lnTo>
                    <a:pt x="568" y="2846"/>
                  </a:lnTo>
                  <a:lnTo>
                    <a:pt x="582" y="2879"/>
                  </a:lnTo>
                  <a:lnTo>
                    <a:pt x="596" y="2914"/>
                  </a:lnTo>
                  <a:lnTo>
                    <a:pt x="607" y="2948"/>
                  </a:lnTo>
                  <a:lnTo>
                    <a:pt x="618" y="2983"/>
                  </a:lnTo>
                  <a:lnTo>
                    <a:pt x="639" y="3052"/>
                  </a:lnTo>
                  <a:lnTo>
                    <a:pt x="655" y="3121"/>
                  </a:lnTo>
                  <a:lnTo>
                    <a:pt x="669" y="3192"/>
                  </a:lnTo>
                  <a:lnTo>
                    <a:pt x="683" y="3263"/>
                  </a:lnTo>
                  <a:lnTo>
                    <a:pt x="707" y="3405"/>
                  </a:lnTo>
                  <a:lnTo>
                    <a:pt x="729" y="3547"/>
                  </a:lnTo>
                  <a:lnTo>
                    <a:pt x="743" y="3617"/>
                  </a:lnTo>
                  <a:lnTo>
                    <a:pt x="756" y="3688"/>
                  </a:lnTo>
                  <a:lnTo>
                    <a:pt x="774" y="3757"/>
                  </a:lnTo>
                  <a:lnTo>
                    <a:pt x="794" y="3827"/>
                  </a:lnTo>
                  <a:lnTo>
                    <a:pt x="805" y="3861"/>
                  </a:lnTo>
                  <a:lnTo>
                    <a:pt x="817" y="3896"/>
                  </a:lnTo>
                  <a:lnTo>
                    <a:pt x="830" y="3930"/>
                  </a:lnTo>
                  <a:lnTo>
                    <a:pt x="844" y="3964"/>
                  </a:lnTo>
                  <a:lnTo>
                    <a:pt x="844" y="3964"/>
                  </a:lnTo>
                  <a:lnTo>
                    <a:pt x="885" y="4063"/>
                  </a:lnTo>
                  <a:lnTo>
                    <a:pt x="925" y="4165"/>
                  </a:lnTo>
                  <a:lnTo>
                    <a:pt x="964" y="4266"/>
                  </a:lnTo>
                  <a:lnTo>
                    <a:pt x="1001" y="4367"/>
                  </a:lnTo>
                  <a:lnTo>
                    <a:pt x="1076" y="4570"/>
                  </a:lnTo>
                  <a:lnTo>
                    <a:pt x="1113" y="4672"/>
                  </a:lnTo>
                  <a:lnTo>
                    <a:pt x="1152" y="4773"/>
                  </a:lnTo>
                  <a:lnTo>
                    <a:pt x="1152" y="4773"/>
                  </a:lnTo>
                  <a:lnTo>
                    <a:pt x="1184" y="4852"/>
                  </a:lnTo>
                  <a:lnTo>
                    <a:pt x="1216" y="4929"/>
                  </a:lnTo>
                  <a:lnTo>
                    <a:pt x="1249" y="5005"/>
                  </a:lnTo>
                  <a:lnTo>
                    <a:pt x="1285" y="5082"/>
                  </a:lnTo>
                  <a:lnTo>
                    <a:pt x="1358" y="5060"/>
                  </a:lnTo>
                  <a:lnTo>
                    <a:pt x="1358" y="5060"/>
                  </a:lnTo>
                  <a:lnTo>
                    <a:pt x="1383" y="5003"/>
                  </a:lnTo>
                  <a:lnTo>
                    <a:pt x="1407" y="4946"/>
                  </a:lnTo>
                  <a:lnTo>
                    <a:pt x="1433" y="4889"/>
                  </a:lnTo>
                  <a:lnTo>
                    <a:pt x="1459" y="4832"/>
                  </a:lnTo>
                  <a:lnTo>
                    <a:pt x="1459" y="4832"/>
                  </a:lnTo>
                  <a:lnTo>
                    <a:pt x="1495" y="4758"/>
                  </a:lnTo>
                  <a:lnTo>
                    <a:pt x="1534" y="4681"/>
                  </a:lnTo>
                  <a:lnTo>
                    <a:pt x="1574" y="4608"/>
                  </a:lnTo>
                  <a:lnTo>
                    <a:pt x="1614" y="4533"/>
                  </a:lnTo>
                  <a:lnTo>
                    <a:pt x="1656" y="4460"/>
                  </a:lnTo>
                  <a:lnTo>
                    <a:pt x="1700" y="4388"/>
                  </a:lnTo>
                  <a:lnTo>
                    <a:pt x="1743" y="4316"/>
                  </a:lnTo>
                  <a:lnTo>
                    <a:pt x="1788" y="4245"/>
                  </a:lnTo>
                  <a:lnTo>
                    <a:pt x="1788" y="4245"/>
                  </a:lnTo>
                  <a:lnTo>
                    <a:pt x="1834" y="4177"/>
                  </a:lnTo>
                  <a:lnTo>
                    <a:pt x="1882" y="4109"/>
                  </a:lnTo>
                  <a:lnTo>
                    <a:pt x="1931" y="4041"/>
                  </a:lnTo>
                  <a:lnTo>
                    <a:pt x="1978" y="3972"/>
                  </a:lnTo>
                  <a:lnTo>
                    <a:pt x="2000" y="3937"/>
                  </a:lnTo>
                  <a:lnTo>
                    <a:pt x="2022" y="3903"/>
                  </a:lnTo>
                  <a:lnTo>
                    <a:pt x="2041" y="3868"/>
                  </a:lnTo>
                  <a:lnTo>
                    <a:pt x="2061" y="3832"/>
                  </a:lnTo>
                  <a:lnTo>
                    <a:pt x="2079" y="3796"/>
                  </a:lnTo>
                  <a:lnTo>
                    <a:pt x="2094" y="3759"/>
                  </a:lnTo>
                  <a:lnTo>
                    <a:pt x="2108" y="3721"/>
                  </a:lnTo>
                  <a:lnTo>
                    <a:pt x="2120" y="3682"/>
                  </a:lnTo>
                  <a:lnTo>
                    <a:pt x="2120" y="3682"/>
                  </a:lnTo>
                  <a:lnTo>
                    <a:pt x="2140" y="3613"/>
                  </a:lnTo>
                  <a:lnTo>
                    <a:pt x="2158" y="3544"/>
                  </a:lnTo>
                  <a:lnTo>
                    <a:pt x="2176" y="3475"/>
                  </a:lnTo>
                  <a:lnTo>
                    <a:pt x="2192" y="3404"/>
                  </a:lnTo>
                  <a:lnTo>
                    <a:pt x="2206" y="3332"/>
                  </a:lnTo>
                  <a:lnTo>
                    <a:pt x="2217" y="3260"/>
                  </a:lnTo>
                  <a:lnTo>
                    <a:pt x="2221" y="3224"/>
                  </a:lnTo>
                  <a:lnTo>
                    <a:pt x="2225" y="3188"/>
                  </a:lnTo>
                  <a:lnTo>
                    <a:pt x="2227" y="3152"/>
                  </a:lnTo>
                  <a:lnTo>
                    <a:pt x="2230" y="3116"/>
                  </a:lnTo>
                  <a:lnTo>
                    <a:pt x="2281" y="3076"/>
                  </a:lnTo>
                  <a:lnTo>
                    <a:pt x="2281" y="3076"/>
                  </a:lnTo>
                  <a:lnTo>
                    <a:pt x="2281" y="3006"/>
                  </a:lnTo>
                  <a:lnTo>
                    <a:pt x="2284" y="2939"/>
                  </a:lnTo>
                  <a:lnTo>
                    <a:pt x="2288" y="2871"/>
                  </a:lnTo>
                  <a:lnTo>
                    <a:pt x="2292" y="2803"/>
                  </a:lnTo>
                  <a:lnTo>
                    <a:pt x="2303" y="2667"/>
                  </a:lnTo>
                  <a:lnTo>
                    <a:pt x="2314" y="2530"/>
                  </a:lnTo>
                  <a:lnTo>
                    <a:pt x="2314" y="2530"/>
                  </a:lnTo>
                  <a:lnTo>
                    <a:pt x="2322" y="2408"/>
                  </a:lnTo>
                  <a:lnTo>
                    <a:pt x="2325" y="2346"/>
                  </a:lnTo>
                  <a:lnTo>
                    <a:pt x="2326" y="2285"/>
                  </a:lnTo>
                  <a:lnTo>
                    <a:pt x="2328" y="2222"/>
                  </a:lnTo>
                  <a:lnTo>
                    <a:pt x="2326" y="2161"/>
                  </a:lnTo>
                  <a:lnTo>
                    <a:pt x="2325" y="2099"/>
                  </a:lnTo>
                  <a:lnTo>
                    <a:pt x="2321" y="2037"/>
                  </a:lnTo>
                  <a:lnTo>
                    <a:pt x="2325" y="2005"/>
                  </a:lnTo>
                  <a:lnTo>
                    <a:pt x="2325" y="2005"/>
                  </a:lnTo>
                  <a:lnTo>
                    <a:pt x="2326" y="1977"/>
                  </a:lnTo>
                  <a:lnTo>
                    <a:pt x="2325" y="1949"/>
                  </a:lnTo>
                  <a:lnTo>
                    <a:pt x="2322" y="1922"/>
                  </a:lnTo>
                  <a:lnTo>
                    <a:pt x="2320" y="1895"/>
                  </a:lnTo>
                  <a:lnTo>
                    <a:pt x="2317" y="1868"/>
                  </a:lnTo>
                  <a:lnTo>
                    <a:pt x="2314" y="1840"/>
                  </a:lnTo>
                  <a:lnTo>
                    <a:pt x="2313" y="1814"/>
                  </a:lnTo>
                  <a:lnTo>
                    <a:pt x="2314" y="1787"/>
                  </a:lnTo>
                  <a:lnTo>
                    <a:pt x="2332" y="1744"/>
                  </a:lnTo>
                  <a:lnTo>
                    <a:pt x="2332" y="1744"/>
                  </a:lnTo>
                  <a:lnTo>
                    <a:pt x="2353" y="1764"/>
                  </a:lnTo>
                  <a:lnTo>
                    <a:pt x="2372" y="1780"/>
                  </a:lnTo>
                  <a:lnTo>
                    <a:pt x="2390" y="1793"/>
                  </a:lnTo>
                  <a:lnTo>
                    <a:pt x="2408" y="1804"/>
                  </a:lnTo>
                  <a:lnTo>
                    <a:pt x="2426" y="1811"/>
                  </a:lnTo>
                  <a:lnTo>
                    <a:pt x="2443" y="1816"/>
                  </a:lnTo>
                  <a:lnTo>
                    <a:pt x="2459" y="1819"/>
                  </a:lnTo>
                  <a:lnTo>
                    <a:pt x="2474" y="1819"/>
                  </a:lnTo>
                  <a:lnTo>
                    <a:pt x="2490" y="1816"/>
                  </a:lnTo>
                  <a:lnTo>
                    <a:pt x="2505" y="1812"/>
                  </a:lnTo>
                  <a:lnTo>
                    <a:pt x="2517" y="1807"/>
                  </a:lnTo>
                  <a:lnTo>
                    <a:pt x="2531" y="1798"/>
                  </a:lnTo>
                  <a:lnTo>
                    <a:pt x="2544" y="1789"/>
                  </a:lnTo>
                  <a:lnTo>
                    <a:pt x="2555" y="1778"/>
                  </a:lnTo>
                  <a:lnTo>
                    <a:pt x="2566" y="1764"/>
                  </a:lnTo>
                  <a:lnTo>
                    <a:pt x="2577" y="1750"/>
                  </a:lnTo>
                  <a:lnTo>
                    <a:pt x="2586" y="1735"/>
                  </a:lnTo>
                  <a:lnTo>
                    <a:pt x="2596" y="1718"/>
                  </a:lnTo>
                  <a:lnTo>
                    <a:pt x="2604" y="1700"/>
                  </a:lnTo>
                  <a:lnTo>
                    <a:pt x="2613" y="1682"/>
                  </a:lnTo>
                  <a:lnTo>
                    <a:pt x="2627" y="1643"/>
                  </a:lnTo>
                  <a:lnTo>
                    <a:pt x="2638" y="1602"/>
                  </a:lnTo>
                  <a:lnTo>
                    <a:pt x="2647" y="1560"/>
                  </a:lnTo>
                  <a:lnTo>
                    <a:pt x="2653" y="1519"/>
                  </a:lnTo>
                  <a:lnTo>
                    <a:pt x="2657" y="1478"/>
                  </a:lnTo>
                  <a:lnTo>
                    <a:pt x="2658" y="1441"/>
                  </a:lnTo>
                  <a:lnTo>
                    <a:pt x="2658" y="1441"/>
                  </a:lnTo>
                  <a:lnTo>
                    <a:pt x="2658" y="1379"/>
                  </a:lnTo>
                  <a:close/>
                </a:path>
              </a:pathLst>
            </a:custGeom>
            <a:solidFill>
              <a:srgbClr val="F5DB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3" name="Freeform 40">
              <a:extLst>
                <a:ext uri="{FF2B5EF4-FFF2-40B4-BE49-F238E27FC236}">
                  <a16:creationId xmlns:a16="http://schemas.microsoft.com/office/drawing/2014/main" id="{B899594D-8E10-6F22-A321-7D73725ACA36}"/>
                </a:ext>
              </a:extLst>
            </p:cNvPr>
            <p:cNvSpPr>
              <a:spLocks/>
            </p:cNvSpPr>
            <p:nvPr/>
          </p:nvSpPr>
          <p:spPr bwMode="auto">
            <a:xfrm>
              <a:off x="4376" y="1703"/>
              <a:ext cx="886" cy="1694"/>
            </a:xfrm>
            <a:custGeom>
              <a:avLst/>
              <a:gdLst>
                <a:gd name="T0" fmla="*/ 2651 w 2658"/>
                <a:gd name="T1" fmla="*/ 1287 h 5082"/>
                <a:gd name="T2" fmla="*/ 2617 w 2658"/>
                <a:gd name="T3" fmla="*/ 1178 h 5082"/>
                <a:gd name="T4" fmla="*/ 2581 w 2658"/>
                <a:gd name="T5" fmla="*/ 1132 h 5082"/>
                <a:gd name="T6" fmla="*/ 2527 w 2658"/>
                <a:gd name="T7" fmla="*/ 1104 h 5082"/>
                <a:gd name="T8" fmla="*/ 2472 w 2658"/>
                <a:gd name="T9" fmla="*/ 1107 h 5082"/>
                <a:gd name="T10" fmla="*/ 2396 w 2658"/>
                <a:gd name="T11" fmla="*/ 1103 h 5082"/>
                <a:gd name="T12" fmla="*/ 2242 w 2658"/>
                <a:gd name="T13" fmla="*/ 881 h 5082"/>
                <a:gd name="T14" fmla="*/ 2160 w 2658"/>
                <a:gd name="T15" fmla="*/ 741 h 5082"/>
                <a:gd name="T16" fmla="*/ 2037 w 2658"/>
                <a:gd name="T17" fmla="*/ 437 h 5082"/>
                <a:gd name="T18" fmla="*/ 1866 w 2658"/>
                <a:gd name="T19" fmla="*/ 272 h 5082"/>
                <a:gd name="T20" fmla="*/ 1635 w 2658"/>
                <a:gd name="T21" fmla="*/ 212 h 5082"/>
                <a:gd name="T22" fmla="*/ 1420 w 2658"/>
                <a:gd name="T23" fmla="*/ 110 h 5082"/>
                <a:gd name="T24" fmla="*/ 1260 w 2658"/>
                <a:gd name="T25" fmla="*/ 17 h 5082"/>
                <a:gd name="T26" fmla="*/ 1229 w 2658"/>
                <a:gd name="T27" fmla="*/ 15 h 5082"/>
                <a:gd name="T28" fmla="*/ 1164 w 2658"/>
                <a:gd name="T29" fmla="*/ 13 h 5082"/>
                <a:gd name="T30" fmla="*/ 1070 w 2658"/>
                <a:gd name="T31" fmla="*/ 82 h 5082"/>
                <a:gd name="T32" fmla="*/ 964 w 2658"/>
                <a:gd name="T33" fmla="*/ 129 h 5082"/>
                <a:gd name="T34" fmla="*/ 850 w 2658"/>
                <a:gd name="T35" fmla="*/ 154 h 5082"/>
                <a:gd name="T36" fmla="*/ 696 w 2658"/>
                <a:gd name="T37" fmla="*/ 175 h 5082"/>
                <a:gd name="T38" fmla="*/ 588 w 2658"/>
                <a:gd name="T39" fmla="*/ 211 h 5082"/>
                <a:gd name="T40" fmla="*/ 478 w 2658"/>
                <a:gd name="T41" fmla="*/ 280 h 5082"/>
                <a:gd name="T42" fmla="*/ 366 w 2658"/>
                <a:gd name="T43" fmla="*/ 383 h 5082"/>
                <a:gd name="T44" fmla="*/ 184 w 2658"/>
                <a:gd name="T45" fmla="*/ 610 h 5082"/>
                <a:gd name="T46" fmla="*/ 27 w 2658"/>
                <a:gd name="T47" fmla="*/ 852 h 5082"/>
                <a:gd name="T48" fmla="*/ 4 w 2658"/>
                <a:gd name="T49" fmla="*/ 978 h 5082"/>
                <a:gd name="T50" fmla="*/ 1 w 2658"/>
                <a:gd name="T51" fmla="*/ 1253 h 5082"/>
                <a:gd name="T52" fmla="*/ 23 w 2658"/>
                <a:gd name="T53" fmla="*/ 1535 h 5082"/>
                <a:gd name="T54" fmla="*/ 73 w 2658"/>
                <a:gd name="T55" fmla="*/ 1819 h 5082"/>
                <a:gd name="T56" fmla="*/ 152 w 2658"/>
                <a:gd name="T57" fmla="*/ 2095 h 5082"/>
                <a:gd name="T58" fmla="*/ 263 w 2658"/>
                <a:gd name="T59" fmla="*/ 2353 h 5082"/>
                <a:gd name="T60" fmla="*/ 409 w 2658"/>
                <a:gd name="T61" fmla="*/ 2585 h 5082"/>
                <a:gd name="T62" fmla="*/ 523 w 2658"/>
                <a:gd name="T63" fmla="*/ 2715 h 5082"/>
                <a:gd name="T64" fmla="*/ 596 w 2658"/>
                <a:gd name="T65" fmla="*/ 2914 h 5082"/>
                <a:gd name="T66" fmla="*/ 669 w 2658"/>
                <a:gd name="T67" fmla="*/ 3192 h 5082"/>
                <a:gd name="T68" fmla="*/ 756 w 2658"/>
                <a:gd name="T69" fmla="*/ 3688 h 5082"/>
                <a:gd name="T70" fmla="*/ 830 w 2658"/>
                <a:gd name="T71" fmla="*/ 3930 h 5082"/>
                <a:gd name="T72" fmla="*/ 964 w 2658"/>
                <a:gd name="T73" fmla="*/ 4266 h 5082"/>
                <a:gd name="T74" fmla="*/ 1152 w 2658"/>
                <a:gd name="T75" fmla="*/ 4773 h 5082"/>
                <a:gd name="T76" fmla="*/ 1358 w 2658"/>
                <a:gd name="T77" fmla="*/ 5060 h 5082"/>
                <a:gd name="T78" fmla="*/ 1459 w 2658"/>
                <a:gd name="T79" fmla="*/ 4832 h 5082"/>
                <a:gd name="T80" fmla="*/ 1614 w 2658"/>
                <a:gd name="T81" fmla="*/ 4533 h 5082"/>
                <a:gd name="T82" fmla="*/ 1788 w 2658"/>
                <a:gd name="T83" fmla="*/ 4245 h 5082"/>
                <a:gd name="T84" fmla="*/ 2000 w 2658"/>
                <a:gd name="T85" fmla="*/ 3937 h 5082"/>
                <a:gd name="T86" fmla="*/ 2094 w 2658"/>
                <a:gd name="T87" fmla="*/ 3759 h 5082"/>
                <a:gd name="T88" fmla="*/ 2158 w 2658"/>
                <a:gd name="T89" fmla="*/ 3544 h 5082"/>
                <a:gd name="T90" fmla="*/ 2221 w 2658"/>
                <a:gd name="T91" fmla="*/ 3224 h 5082"/>
                <a:gd name="T92" fmla="*/ 2281 w 2658"/>
                <a:gd name="T93" fmla="*/ 3076 h 5082"/>
                <a:gd name="T94" fmla="*/ 2303 w 2658"/>
                <a:gd name="T95" fmla="*/ 2667 h 5082"/>
                <a:gd name="T96" fmla="*/ 2326 w 2658"/>
                <a:gd name="T97" fmla="*/ 2285 h 5082"/>
                <a:gd name="T98" fmla="*/ 2325 w 2658"/>
                <a:gd name="T99" fmla="*/ 2005 h 5082"/>
                <a:gd name="T100" fmla="*/ 2320 w 2658"/>
                <a:gd name="T101" fmla="*/ 1895 h 5082"/>
                <a:gd name="T102" fmla="*/ 2332 w 2658"/>
                <a:gd name="T103" fmla="*/ 1744 h 5082"/>
                <a:gd name="T104" fmla="*/ 2408 w 2658"/>
                <a:gd name="T105" fmla="*/ 1804 h 5082"/>
                <a:gd name="T106" fmla="*/ 2490 w 2658"/>
                <a:gd name="T107" fmla="*/ 1816 h 5082"/>
                <a:gd name="T108" fmla="*/ 2555 w 2658"/>
                <a:gd name="T109" fmla="*/ 1778 h 5082"/>
                <a:gd name="T110" fmla="*/ 2604 w 2658"/>
                <a:gd name="T111" fmla="*/ 1700 h 5082"/>
                <a:gd name="T112" fmla="*/ 2653 w 2658"/>
                <a:gd name="T113" fmla="*/ 1519 h 50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658" h="5082">
                  <a:moveTo>
                    <a:pt x="2658" y="1379"/>
                  </a:moveTo>
                  <a:lnTo>
                    <a:pt x="2658" y="1379"/>
                  </a:lnTo>
                  <a:lnTo>
                    <a:pt x="2657" y="1348"/>
                  </a:lnTo>
                  <a:lnTo>
                    <a:pt x="2654" y="1318"/>
                  </a:lnTo>
                  <a:lnTo>
                    <a:pt x="2651" y="1287"/>
                  </a:lnTo>
                  <a:lnTo>
                    <a:pt x="2646" y="1258"/>
                  </a:lnTo>
                  <a:lnTo>
                    <a:pt x="2638" y="1230"/>
                  </a:lnTo>
                  <a:lnTo>
                    <a:pt x="2629" y="1203"/>
                  </a:lnTo>
                  <a:lnTo>
                    <a:pt x="2622" y="1190"/>
                  </a:lnTo>
                  <a:lnTo>
                    <a:pt x="2617" y="1178"/>
                  </a:lnTo>
                  <a:lnTo>
                    <a:pt x="2609" y="1165"/>
                  </a:lnTo>
                  <a:lnTo>
                    <a:pt x="2602" y="1154"/>
                  </a:lnTo>
                  <a:lnTo>
                    <a:pt x="2602" y="1154"/>
                  </a:lnTo>
                  <a:lnTo>
                    <a:pt x="2592" y="1142"/>
                  </a:lnTo>
                  <a:lnTo>
                    <a:pt x="2581" y="1132"/>
                  </a:lnTo>
                  <a:lnTo>
                    <a:pt x="2571" y="1124"/>
                  </a:lnTo>
                  <a:lnTo>
                    <a:pt x="2560" y="1117"/>
                  </a:lnTo>
                  <a:lnTo>
                    <a:pt x="2549" y="1111"/>
                  </a:lnTo>
                  <a:lnTo>
                    <a:pt x="2538" y="1107"/>
                  </a:lnTo>
                  <a:lnTo>
                    <a:pt x="2527" y="1104"/>
                  </a:lnTo>
                  <a:lnTo>
                    <a:pt x="2516" y="1103"/>
                  </a:lnTo>
                  <a:lnTo>
                    <a:pt x="2505" y="1102"/>
                  </a:lnTo>
                  <a:lnTo>
                    <a:pt x="2494" y="1103"/>
                  </a:lnTo>
                  <a:lnTo>
                    <a:pt x="2483" y="1104"/>
                  </a:lnTo>
                  <a:lnTo>
                    <a:pt x="2472" y="1107"/>
                  </a:lnTo>
                  <a:lnTo>
                    <a:pt x="2461" y="1111"/>
                  </a:lnTo>
                  <a:lnTo>
                    <a:pt x="2450" y="1117"/>
                  </a:lnTo>
                  <a:lnTo>
                    <a:pt x="2440" y="1122"/>
                  </a:lnTo>
                  <a:lnTo>
                    <a:pt x="2430" y="1129"/>
                  </a:lnTo>
                  <a:lnTo>
                    <a:pt x="2396" y="1103"/>
                  </a:lnTo>
                  <a:lnTo>
                    <a:pt x="2396" y="1103"/>
                  </a:lnTo>
                  <a:lnTo>
                    <a:pt x="2367" y="1057"/>
                  </a:lnTo>
                  <a:lnTo>
                    <a:pt x="2336" y="1014"/>
                  </a:lnTo>
                  <a:lnTo>
                    <a:pt x="2274" y="926"/>
                  </a:lnTo>
                  <a:lnTo>
                    <a:pt x="2242" y="881"/>
                  </a:lnTo>
                  <a:lnTo>
                    <a:pt x="2213" y="837"/>
                  </a:lnTo>
                  <a:lnTo>
                    <a:pt x="2185" y="790"/>
                  </a:lnTo>
                  <a:lnTo>
                    <a:pt x="2173" y="766"/>
                  </a:lnTo>
                  <a:lnTo>
                    <a:pt x="2160" y="741"/>
                  </a:lnTo>
                  <a:lnTo>
                    <a:pt x="2160" y="741"/>
                  </a:lnTo>
                  <a:lnTo>
                    <a:pt x="2136" y="691"/>
                  </a:lnTo>
                  <a:lnTo>
                    <a:pt x="2113" y="642"/>
                  </a:lnTo>
                  <a:lnTo>
                    <a:pt x="2093" y="590"/>
                  </a:lnTo>
                  <a:lnTo>
                    <a:pt x="2073" y="540"/>
                  </a:lnTo>
                  <a:lnTo>
                    <a:pt x="2037" y="437"/>
                  </a:lnTo>
                  <a:lnTo>
                    <a:pt x="2000" y="334"/>
                  </a:lnTo>
                  <a:lnTo>
                    <a:pt x="2011" y="294"/>
                  </a:lnTo>
                  <a:lnTo>
                    <a:pt x="2011" y="294"/>
                  </a:lnTo>
                  <a:lnTo>
                    <a:pt x="1914" y="280"/>
                  </a:lnTo>
                  <a:lnTo>
                    <a:pt x="1866" y="272"/>
                  </a:lnTo>
                  <a:lnTo>
                    <a:pt x="1819" y="262"/>
                  </a:lnTo>
                  <a:lnTo>
                    <a:pt x="1772" y="252"/>
                  </a:lnTo>
                  <a:lnTo>
                    <a:pt x="1726" y="240"/>
                  </a:lnTo>
                  <a:lnTo>
                    <a:pt x="1680" y="227"/>
                  </a:lnTo>
                  <a:lnTo>
                    <a:pt x="1635" y="212"/>
                  </a:lnTo>
                  <a:lnTo>
                    <a:pt x="1591" y="196"/>
                  </a:lnTo>
                  <a:lnTo>
                    <a:pt x="1548" y="178"/>
                  </a:lnTo>
                  <a:lnTo>
                    <a:pt x="1505" y="157"/>
                  </a:lnTo>
                  <a:lnTo>
                    <a:pt x="1462" y="135"/>
                  </a:lnTo>
                  <a:lnTo>
                    <a:pt x="1420" y="110"/>
                  </a:lnTo>
                  <a:lnTo>
                    <a:pt x="1380" y="82"/>
                  </a:lnTo>
                  <a:lnTo>
                    <a:pt x="1340" y="51"/>
                  </a:lnTo>
                  <a:lnTo>
                    <a:pt x="1301" y="18"/>
                  </a:lnTo>
                  <a:lnTo>
                    <a:pt x="1260" y="17"/>
                  </a:lnTo>
                  <a:lnTo>
                    <a:pt x="1260" y="17"/>
                  </a:lnTo>
                  <a:lnTo>
                    <a:pt x="1253" y="20"/>
                  </a:lnTo>
                  <a:lnTo>
                    <a:pt x="1247" y="21"/>
                  </a:lnTo>
                  <a:lnTo>
                    <a:pt x="1241" y="20"/>
                  </a:lnTo>
                  <a:lnTo>
                    <a:pt x="1235" y="18"/>
                  </a:lnTo>
                  <a:lnTo>
                    <a:pt x="1229" y="15"/>
                  </a:lnTo>
                  <a:lnTo>
                    <a:pt x="1223" y="11"/>
                  </a:lnTo>
                  <a:lnTo>
                    <a:pt x="1218" y="6"/>
                  </a:lnTo>
                  <a:lnTo>
                    <a:pt x="1213" y="0"/>
                  </a:lnTo>
                  <a:lnTo>
                    <a:pt x="1164" y="13"/>
                  </a:lnTo>
                  <a:lnTo>
                    <a:pt x="1164" y="13"/>
                  </a:lnTo>
                  <a:lnTo>
                    <a:pt x="1146" y="29"/>
                  </a:lnTo>
                  <a:lnTo>
                    <a:pt x="1128" y="43"/>
                  </a:lnTo>
                  <a:lnTo>
                    <a:pt x="1109" y="57"/>
                  </a:lnTo>
                  <a:lnTo>
                    <a:pt x="1090" y="69"/>
                  </a:lnTo>
                  <a:lnTo>
                    <a:pt x="1070" y="82"/>
                  </a:lnTo>
                  <a:lnTo>
                    <a:pt x="1050" y="93"/>
                  </a:lnTo>
                  <a:lnTo>
                    <a:pt x="1029" y="103"/>
                  </a:lnTo>
                  <a:lnTo>
                    <a:pt x="1008" y="112"/>
                  </a:lnTo>
                  <a:lnTo>
                    <a:pt x="986" y="121"/>
                  </a:lnTo>
                  <a:lnTo>
                    <a:pt x="964" y="129"/>
                  </a:lnTo>
                  <a:lnTo>
                    <a:pt x="942" y="136"/>
                  </a:lnTo>
                  <a:lnTo>
                    <a:pt x="920" y="141"/>
                  </a:lnTo>
                  <a:lnTo>
                    <a:pt x="896" y="146"/>
                  </a:lnTo>
                  <a:lnTo>
                    <a:pt x="873" y="150"/>
                  </a:lnTo>
                  <a:lnTo>
                    <a:pt x="850" y="154"/>
                  </a:lnTo>
                  <a:lnTo>
                    <a:pt x="827" y="157"/>
                  </a:lnTo>
                  <a:lnTo>
                    <a:pt x="827" y="157"/>
                  </a:lnTo>
                  <a:lnTo>
                    <a:pt x="770" y="162"/>
                  </a:lnTo>
                  <a:lnTo>
                    <a:pt x="719" y="171"/>
                  </a:lnTo>
                  <a:lnTo>
                    <a:pt x="696" y="175"/>
                  </a:lnTo>
                  <a:lnTo>
                    <a:pt x="673" y="180"/>
                  </a:lnTo>
                  <a:lnTo>
                    <a:pt x="651" y="187"/>
                  </a:lnTo>
                  <a:lnTo>
                    <a:pt x="629" y="194"/>
                  </a:lnTo>
                  <a:lnTo>
                    <a:pt x="608" y="201"/>
                  </a:lnTo>
                  <a:lnTo>
                    <a:pt x="588" y="211"/>
                  </a:lnTo>
                  <a:lnTo>
                    <a:pt x="567" y="222"/>
                  </a:lnTo>
                  <a:lnTo>
                    <a:pt x="545" y="234"/>
                  </a:lnTo>
                  <a:lnTo>
                    <a:pt x="524" y="247"/>
                  </a:lnTo>
                  <a:lnTo>
                    <a:pt x="502" y="263"/>
                  </a:lnTo>
                  <a:lnTo>
                    <a:pt x="478" y="280"/>
                  </a:lnTo>
                  <a:lnTo>
                    <a:pt x="453" y="299"/>
                  </a:lnTo>
                  <a:lnTo>
                    <a:pt x="453" y="299"/>
                  </a:lnTo>
                  <a:lnTo>
                    <a:pt x="424" y="326"/>
                  </a:lnTo>
                  <a:lnTo>
                    <a:pt x="395" y="353"/>
                  </a:lnTo>
                  <a:lnTo>
                    <a:pt x="366" y="383"/>
                  </a:lnTo>
                  <a:lnTo>
                    <a:pt x="339" y="413"/>
                  </a:lnTo>
                  <a:lnTo>
                    <a:pt x="312" y="445"/>
                  </a:lnTo>
                  <a:lnTo>
                    <a:pt x="285" y="477"/>
                  </a:lnTo>
                  <a:lnTo>
                    <a:pt x="233" y="542"/>
                  </a:lnTo>
                  <a:lnTo>
                    <a:pt x="184" y="610"/>
                  </a:lnTo>
                  <a:lnTo>
                    <a:pt x="137" y="678"/>
                  </a:lnTo>
                  <a:lnTo>
                    <a:pt x="48" y="811"/>
                  </a:lnTo>
                  <a:lnTo>
                    <a:pt x="27" y="842"/>
                  </a:lnTo>
                  <a:lnTo>
                    <a:pt x="27" y="842"/>
                  </a:lnTo>
                  <a:lnTo>
                    <a:pt x="27" y="852"/>
                  </a:lnTo>
                  <a:lnTo>
                    <a:pt x="25" y="862"/>
                  </a:lnTo>
                  <a:lnTo>
                    <a:pt x="19" y="881"/>
                  </a:lnTo>
                  <a:lnTo>
                    <a:pt x="8" y="924"/>
                  </a:lnTo>
                  <a:lnTo>
                    <a:pt x="8" y="924"/>
                  </a:lnTo>
                  <a:lnTo>
                    <a:pt x="4" y="978"/>
                  </a:lnTo>
                  <a:lnTo>
                    <a:pt x="1" y="1031"/>
                  </a:lnTo>
                  <a:lnTo>
                    <a:pt x="0" y="1086"/>
                  </a:lnTo>
                  <a:lnTo>
                    <a:pt x="0" y="1140"/>
                  </a:lnTo>
                  <a:lnTo>
                    <a:pt x="0" y="1196"/>
                  </a:lnTo>
                  <a:lnTo>
                    <a:pt x="1" y="1253"/>
                  </a:lnTo>
                  <a:lnTo>
                    <a:pt x="4" y="1308"/>
                  </a:lnTo>
                  <a:lnTo>
                    <a:pt x="7" y="1365"/>
                  </a:lnTo>
                  <a:lnTo>
                    <a:pt x="11" y="1422"/>
                  </a:lnTo>
                  <a:lnTo>
                    <a:pt x="16" y="1478"/>
                  </a:lnTo>
                  <a:lnTo>
                    <a:pt x="23" y="1535"/>
                  </a:lnTo>
                  <a:lnTo>
                    <a:pt x="32" y="1592"/>
                  </a:lnTo>
                  <a:lnTo>
                    <a:pt x="40" y="1650"/>
                  </a:lnTo>
                  <a:lnTo>
                    <a:pt x="50" y="1707"/>
                  </a:lnTo>
                  <a:lnTo>
                    <a:pt x="61" y="1762"/>
                  </a:lnTo>
                  <a:lnTo>
                    <a:pt x="73" y="1819"/>
                  </a:lnTo>
                  <a:lnTo>
                    <a:pt x="85" y="1875"/>
                  </a:lnTo>
                  <a:lnTo>
                    <a:pt x="101" y="1931"/>
                  </a:lnTo>
                  <a:lnTo>
                    <a:pt x="116" y="1985"/>
                  </a:lnTo>
                  <a:lnTo>
                    <a:pt x="134" y="2041"/>
                  </a:lnTo>
                  <a:lnTo>
                    <a:pt x="152" y="2095"/>
                  </a:lnTo>
                  <a:lnTo>
                    <a:pt x="171" y="2147"/>
                  </a:lnTo>
                  <a:lnTo>
                    <a:pt x="192" y="2200"/>
                  </a:lnTo>
                  <a:lnTo>
                    <a:pt x="214" y="2251"/>
                  </a:lnTo>
                  <a:lnTo>
                    <a:pt x="238" y="2303"/>
                  </a:lnTo>
                  <a:lnTo>
                    <a:pt x="263" y="2353"/>
                  </a:lnTo>
                  <a:lnTo>
                    <a:pt x="289" y="2401"/>
                  </a:lnTo>
                  <a:lnTo>
                    <a:pt x="316" y="2449"/>
                  </a:lnTo>
                  <a:lnTo>
                    <a:pt x="347" y="2495"/>
                  </a:lnTo>
                  <a:lnTo>
                    <a:pt x="377" y="2541"/>
                  </a:lnTo>
                  <a:lnTo>
                    <a:pt x="409" y="2585"/>
                  </a:lnTo>
                  <a:lnTo>
                    <a:pt x="442" y="2628"/>
                  </a:lnTo>
                  <a:lnTo>
                    <a:pt x="442" y="2628"/>
                  </a:lnTo>
                  <a:lnTo>
                    <a:pt x="469" y="2659"/>
                  </a:lnTo>
                  <a:lnTo>
                    <a:pt x="495" y="2688"/>
                  </a:lnTo>
                  <a:lnTo>
                    <a:pt x="523" y="2715"/>
                  </a:lnTo>
                  <a:lnTo>
                    <a:pt x="549" y="2742"/>
                  </a:lnTo>
                  <a:lnTo>
                    <a:pt x="568" y="2846"/>
                  </a:lnTo>
                  <a:lnTo>
                    <a:pt x="568" y="2846"/>
                  </a:lnTo>
                  <a:lnTo>
                    <a:pt x="582" y="2879"/>
                  </a:lnTo>
                  <a:lnTo>
                    <a:pt x="596" y="2914"/>
                  </a:lnTo>
                  <a:lnTo>
                    <a:pt x="607" y="2948"/>
                  </a:lnTo>
                  <a:lnTo>
                    <a:pt x="618" y="2983"/>
                  </a:lnTo>
                  <a:lnTo>
                    <a:pt x="639" y="3052"/>
                  </a:lnTo>
                  <a:lnTo>
                    <a:pt x="655" y="3121"/>
                  </a:lnTo>
                  <a:lnTo>
                    <a:pt x="669" y="3192"/>
                  </a:lnTo>
                  <a:lnTo>
                    <a:pt x="683" y="3263"/>
                  </a:lnTo>
                  <a:lnTo>
                    <a:pt x="707" y="3405"/>
                  </a:lnTo>
                  <a:lnTo>
                    <a:pt x="729" y="3547"/>
                  </a:lnTo>
                  <a:lnTo>
                    <a:pt x="743" y="3617"/>
                  </a:lnTo>
                  <a:lnTo>
                    <a:pt x="756" y="3688"/>
                  </a:lnTo>
                  <a:lnTo>
                    <a:pt x="774" y="3757"/>
                  </a:lnTo>
                  <a:lnTo>
                    <a:pt x="794" y="3827"/>
                  </a:lnTo>
                  <a:lnTo>
                    <a:pt x="805" y="3861"/>
                  </a:lnTo>
                  <a:lnTo>
                    <a:pt x="817" y="3896"/>
                  </a:lnTo>
                  <a:lnTo>
                    <a:pt x="830" y="3930"/>
                  </a:lnTo>
                  <a:lnTo>
                    <a:pt x="844" y="3964"/>
                  </a:lnTo>
                  <a:lnTo>
                    <a:pt x="844" y="3964"/>
                  </a:lnTo>
                  <a:lnTo>
                    <a:pt x="885" y="4063"/>
                  </a:lnTo>
                  <a:lnTo>
                    <a:pt x="925" y="4165"/>
                  </a:lnTo>
                  <a:lnTo>
                    <a:pt x="964" y="4266"/>
                  </a:lnTo>
                  <a:lnTo>
                    <a:pt x="1001" y="4367"/>
                  </a:lnTo>
                  <a:lnTo>
                    <a:pt x="1076" y="4570"/>
                  </a:lnTo>
                  <a:lnTo>
                    <a:pt x="1113" y="4672"/>
                  </a:lnTo>
                  <a:lnTo>
                    <a:pt x="1152" y="4773"/>
                  </a:lnTo>
                  <a:lnTo>
                    <a:pt x="1152" y="4773"/>
                  </a:lnTo>
                  <a:lnTo>
                    <a:pt x="1184" y="4852"/>
                  </a:lnTo>
                  <a:lnTo>
                    <a:pt x="1216" y="4929"/>
                  </a:lnTo>
                  <a:lnTo>
                    <a:pt x="1249" y="5005"/>
                  </a:lnTo>
                  <a:lnTo>
                    <a:pt x="1285" y="5082"/>
                  </a:lnTo>
                  <a:lnTo>
                    <a:pt x="1358" y="5060"/>
                  </a:lnTo>
                  <a:lnTo>
                    <a:pt x="1358" y="5060"/>
                  </a:lnTo>
                  <a:lnTo>
                    <a:pt x="1383" y="5003"/>
                  </a:lnTo>
                  <a:lnTo>
                    <a:pt x="1407" y="4946"/>
                  </a:lnTo>
                  <a:lnTo>
                    <a:pt x="1433" y="4889"/>
                  </a:lnTo>
                  <a:lnTo>
                    <a:pt x="1459" y="4832"/>
                  </a:lnTo>
                  <a:lnTo>
                    <a:pt x="1459" y="4832"/>
                  </a:lnTo>
                  <a:lnTo>
                    <a:pt x="1495" y="4758"/>
                  </a:lnTo>
                  <a:lnTo>
                    <a:pt x="1534" y="4681"/>
                  </a:lnTo>
                  <a:lnTo>
                    <a:pt x="1574" y="4608"/>
                  </a:lnTo>
                  <a:lnTo>
                    <a:pt x="1614" y="4533"/>
                  </a:lnTo>
                  <a:lnTo>
                    <a:pt x="1656" y="4460"/>
                  </a:lnTo>
                  <a:lnTo>
                    <a:pt x="1700" y="4388"/>
                  </a:lnTo>
                  <a:lnTo>
                    <a:pt x="1743" y="4316"/>
                  </a:lnTo>
                  <a:lnTo>
                    <a:pt x="1788" y="4245"/>
                  </a:lnTo>
                  <a:lnTo>
                    <a:pt x="1788" y="4245"/>
                  </a:lnTo>
                  <a:lnTo>
                    <a:pt x="1834" y="4177"/>
                  </a:lnTo>
                  <a:lnTo>
                    <a:pt x="1882" y="4109"/>
                  </a:lnTo>
                  <a:lnTo>
                    <a:pt x="1931" y="4041"/>
                  </a:lnTo>
                  <a:lnTo>
                    <a:pt x="1978" y="3972"/>
                  </a:lnTo>
                  <a:lnTo>
                    <a:pt x="2000" y="3937"/>
                  </a:lnTo>
                  <a:lnTo>
                    <a:pt x="2022" y="3903"/>
                  </a:lnTo>
                  <a:lnTo>
                    <a:pt x="2041" y="3868"/>
                  </a:lnTo>
                  <a:lnTo>
                    <a:pt x="2061" y="3832"/>
                  </a:lnTo>
                  <a:lnTo>
                    <a:pt x="2079" y="3796"/>
                  </a:lnTo>
                  <a:lnTo>
                    <a:pt x="2094" y="3759"/>
                  </a:lnTo>
                  <a:lnTo>
                    <a:pt x="2108" y="3721"/>
                  </a:lnTo>
                  <a:lnTo>
                    <a:pt x="2120" y="3682"/>
                  </a:lnTo>
                  <a:lnTo>
                    <a:pt x="2120" y="3682"/>
                  </a:lnTo>
                  <a:lnTo>
                    <a:pt x="2140" y="3613"/>
                  </a:lnTo>
                  <a:lnTo>
                    <a:pt x="2158" y="3544"/>
                  </a:lnTo>
                  <a:lnTo>
                    <a:pt x="2176" y="3475"/>
                  </a:lnTo>
                  <a:lnTo>
                    <a:pt x="2192" y="3404"/>
                  </a:lnTo>
                  <a:lnTo>
                    <a:pt x="2206" y="3332"/>
                  </a:lnTo>
                  <a:lnTo>
                    <a:pt x="2217" y="3260"/>
                  </a:lnTo>
                  <a:lnTo>
                    <a:pt x="2221" y="3224"/>
                  </a:lnTo>
                  <a:lnTo>
                    <a:pt x="2225" y="3188"/>
                  </a:lnTo>
                  <a:lnTo>
                    <a:pt x="2227" y="3152"/>
                  </a:lnTo>
                  <a:lnTo>
                    <a:pt x="2230" y="3116"/>
                  </a:lnTo>
                  <a:lnTo>
                    <a:pt x="2281" y="3076"/>
                  </a:lnTo>
                  <a:lnTo>
                    <a:pt x="2281" y="3076"/>
                  </a:lnTo>
                  <a:lnTo>
                    <a:pt x="2281" y="3006"/>
                  </a:lnTo>
                  <a:lnTo>
                    <a:pt x="2284" y="2939"/>
                  </a:lnTo>
                  <a:lnTo>
                    <a:pt x="2288" y="2871"/>
                  </a:lnTo>
                  <a:lnTo>
                    <a:pt x="2292" y="2803"/>
                  </a:lnTo>
                  <a:lnTo>
                    <a:pt x="2303" y="2667"/>
                  </a:lnTo>
                  <a:lnTo>
                    <a:pt x="2314" y="2530"/>
                  </a:lnTo>
                  <a:lnTo>
                    <a:pt x="2314" y="2530"/>
                  </a:lnTo>
                  <a:lnTo>
                    <a:pt x="2322" y="2408"/>
                  </a:lnTo>
                  <a:lnTo>
                    <a:pt x="2325" y="2346"/>
                  </a:lnTo>
                  <a:lnTo>
                    <a:pt x="2326" y="2285"/>
                  </a:lnTo>
                  <a:lnTo>
                    <a:pt x="2328" y="2222"/>
                  </a:lnTo>
                  <a:lnTo>
                    <a:pt x="2326" y="2161"/>
                  </a:lnTo>
                  <a:lnTo>
                    <a:pt x="2325" y="2099"/>
                  </a:lnTo>
                  <a:lnTo>
                    <a:pt x="2321" y="2037"/>
                  </a:lnTo>
                  <a:lnTo>
                    <a:pt x="2325" y="2005"/>
                  </a:lnTo>
                  <a:lnTo>
                    <a:pt x="2325" y="2005"/>
                  </a:lnTo>
                  <a:lnTo>
                    <a:pt x="2326" y="1977"/>
                  </a:lnTo>
                  <a:lnTo>
                    <a:pt x="2325" y="1949"/>
                  </a:lnTo>
                  <a:lnTo>
                    <a:pt x="2322" y="1922"/>
                  </a:lnTo>
                  <a:lnTo>
                    <a:pt x="2320" y="1895"/>
                  </a:lnTo>
                  <a:lnTo>
                    <a:pt x="2317" y="1868"/>
                  </a:lnTo>
                  <a:lnTo>
                    <a:pt x="2314" y="1840"/>
                  </a:lnTo>
                  <a:lnTo>
                    <a:pt x="2313" y="1814"/>
                  </a:lnTo>
                  <a:lnTo>
                    <a:pt x="2314" y="1787"/>
                  </a:lnTo>
                  <a:lnTo>
                    <a:pt x="2332" y="1744"/>
                  </a:lnTo>
                  <a:lnTo>
                    <a:pt x="2332" y="1744"/>
                  </a:lnTo>
                  <a:lnTo>
                    <a:pt x="2353" y="1764"/>
                  </a:lnTo>
                  <a:lnTo>
                    <a:pt x="2372" y="1780"/>
                  </a:lnTo>
                  <a:lnTo>
                    <a:pt x="2390" y="1793"/>
                  </a:lnTo>
                  <a:lnTo>
                    <a:pt x="2408" y="1804"/>
                  </a:lnTo>
                  <a:lnTo>
                    <a:pt x="2426" y="1811"/>
                  </a:lnTo>
                  <a:lnTo>
                    <a:pt x="2443" y="1816"/>
                  </a:lnTo>
                  <a:lnTo>
                    <a:pt x="2459" y="1819"/>
                  </a:lnTo>
                  <a:lnTo>
                    <a:pt x="2474" y="1819"/>
                  </a:lnTo>
                  <a:lnTo>
                    <a:pt x="2490" y="1816"/>
                  </a:lnTo>
                  <a:lnTo>
                    <a:pt x="2505" y="1812"/>
                  </a:lnTo>
                  <a:lnTo>
                    <a:pt x="2517" y="1807"/>
                  </a:lnTo>
                  <a:lnTo>
                    <a:pt x="2531" y="1798"/>
                  </a:lnTo>
                  <a:lnTo>
                    <a:pt x="2544" y="1789"/>
                  </a:lnTo>
                  <a:lnTo>
                    <a:pt x="2555" y="1778"/>
                  </a:lnTo>
                  <a:lnTo>
                    <a:pt x="2566" y="1764"/>
                  </a:lnTo>
                  <a:lnTo>
                    <a:pt x="2577" y="1750"/>
                  </a:lnTo>
                  <a:lnTo>
                    <a:pt x="2586" y="1735"/>
                  </a:lnTo>
                  <a:lnTo>
                    <a:pt x="2596" y="1718"/>
                  </a:lnTo>
                  <a:lnTo>
                    <a:pt x="2604" y="1700"/>
                  </a:lnTo>
                  <a:lnTo>
                    <a:pt x="2613" y="1682"/>
                  </a:lnTo>
                  <a:lnTo>
                    <a:pt x="2627" y="1643"/>
                  </a:lnTo>
                  <a:lnTo>
                    <a:pt x="2638" y="1602"/>
                  </a:lnTo>
                  <a:lnTo>
                    <a:pt x="2647" y="1560"/>
                  </a:lnTo>
                  <a:lnTo>
                    <a:pt x="2653" y="1519"/>
                  </a:lnTo>
                  <a:lnTo>
                    <a:pt x="2657" y="1478"/>
                  </a:lnTo>
                  <a:lnTo>
                    <a:pt x="2658" y="1441"/>
                  </a:lnTo>
                  <a:lnTo>
                    <a:pt x="2658" y="1441"/>
                  </a:lnTo>
                  <a:lnTo>
                    <a:pt x="2658" y="137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4" name="Freeform 41">
              <a:extLst>
                <a:ext uri="{FF2B5EF4-FFF2-40B4-BE49-F238E27FC236}">
                  <a16:creationId xmlns:a16="http://schemas.microsoft.com/office/drawing/2014/main" id="{BC5C1A6C-5C32-6FEB-0946-3F61A1748A9E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7" y="4091"/>
              <a:ext cx="663" cy="223"/>
            </a:xfrm>
            <a:custGeom>
              <a:avLst/>
              <a:gdLst>
                <a:gd name="T0" fmla="*/ 1173 w 1989"/>
                <a:gd name="T1" fmla="*/ 5 h 670"/>
                <a:gd name="T2" fmla="*/ 1090 w 1989"/>
                <a:gd name="T3" fmla="*/ 12 h 670"/>
                <a:gd name="T4" fmla="*/ 1011 w 1989"/>
                <a:gd name="T5" fmla="*/ 37 h 670"/>
                <a:gd name="T6" fmla="*/ 976 w 1989"/>
                <a:gd name="T7" fmla="*/ 59 h 670"/>
                <a:gd name="T8" fmla="*/ 950 w 1989"/>
                <a:gd name="T9" fmla="*/ 86 h 670"/>
                <a:gd name="T10" fmla="*/ 929 w 1989"/>
                <a:gd name="T11" fmla="*/ 104 h 670"/>
                <a:gd name="T12" fmla="*/ 897 w 1989"/>
                <a:gd name="T13" fmla="*/ 108 h 670"/>
                <a:gd name="T14" fmla="*/ 835 w 1989"/>
                <a:gd name="T15" fmla="*/ 102 h 670"/>
                <a:gd name="T16" fmla="*/ 794 w 1989"/>
                <a:gd name="T17" fmla="*/ 105 h 670"/>
                <a:gd name="T18" fmla="*/ 730 w 1989"/>
                <a:gd name="T19" fmla="*/ 126 h 670"/>
                <a:gd name="T20" fmla="*/ 673 w 1989"/>
                <a:gd name="T21" fmla="*/ 154 h 670"/>
                <a:gd name="T22" fmla="*/ 568 w 1989"/>
                <a:gd name="T23" fmla="*/ 219 h 670"/>
                <a:gd name="T24" fmla="*/ 506 w 1989"/>
                <a:gd name="T25" fmla="*/ 262 h 670"/>
                <a:gd name="T26" fmla="*/ 473 w 1989"/>
                <a:gd name="T27" fmla="*/ 273 h 670"/>
                <a:gd name="T28" fmla="*/ 426 w 1989"/>
                <a:gd name="T29" fmla="*/ 282 h 670"/>
                <a:gd name="T30" fmla="*/ 398 w 1989"/>
                <a:gd name="T31" fmla="*/ 295 h 670"/>
                <a:gd name="T32" fmla="*/ 318 w 1989"/>
                <a:gd name="T33" fmla="*/ 343 h 670"/>
                <a:gd name="T34" fmla="*/ 272 w 1989"/>
                <a:gd name="T35" fmla="*/ 374 h 670"/>
                <a:gd name="T36" fmla="*/ 253 w 1989"/>
                <a:gd name="T37" fmla="*/ 393 h 670"/>
                <a:gd name="T38" fmla="*/ 231 w 1989"/>
                <a:gd name="T39" fmla="*/ 421 h 670"/>
                <a:gd name="T40" fmla="*/ 209 w 1989"/>
                <a:gd name="T41" fmla="*/ 436 h 670"/>
                <a:gd name="T42" fmla="*/ 163 w 1989"/>
                <a:gd name="T43" fmla="*/ 460 h 670"/>
                <a:gd name="T44" fmla="*/ 84 w 1989"/>
                <a:gd name="T45" fmla="*/ 521 h 670"/>
                <a:gd name="T46" fmla="*/ 44 w 1989"/>
                <a:gd name="T47" fmla="*/ 564 h 670"/>
                <a:gd name="T48" fmla="*/ 15 w 1989"/>
                <a:gd name="T49" fmla="*/ 614 h 670"/>
                <a:gd name="T50" fmla="*/ 0 w 1989"/>
                <a:gd name="T51" fmla="*/ 669 h 670"/>
                <a:gd name="T52" fmla="*/ 978 w 1989"/>
                <a:gd name="T53" fmla="*/ 634 h 670"/>
                <a:gd name="T54" fmla="*/ 980 w 1989"/>
                <a:gd name="T55" fmla="*/ 580 h 670"/>
                <a:gd name="T56" fmla="*/ 998 w 1989"/>
                <a:gd name="T57" fmla="*/ 532 h 670"/>
                <a:gd name="T58" fmla="*/ 1023 w 1989"/>
                <a:gd name="T59" fmla="*/ 506 h 670"/>
                <a:gd name="T60" fmla="*/ 1070 w 1989"/>
                <a:gd name="T61" fmla="*/ 481 h 670"/>
                <a:gd name="T62" fmla="*/ 1123 w 1989"/>
                <a:gd name="T63" fmla="*/ 465 h 670"/>
                <a:gd name="T64" fmla="*/ 1196 w 1989"/>
                <a:gd name="T65" fmla="*/ 456 h 670"/>
                <a:gd name="T66" fmla="*/ 1311 w 1989"/>
                <a:gd name="T67" fmla="*/ 457 h 670"/>
                <a:gd name="T68" fmla="*/ 1423 w 1989"/>
                <a:gd name="T69" fmla="*/ 474 h 670"/>
                <a:gd name="T70" fmla="*/ 1440 w 1989"/>
                <a:gd name="T71" fmla="*/ 575 h 670"/>
                <a:gd name="T72" fmla="*/ 1438 w 1989"/>
                <a:gd name="T73" fmla="*/ 670 h 670"/>
                <a:gd name="T74" fmla="*/ 1985 w 1989"/>
                <a:gd name="T75" fmla="*/ 619 h 670"/>
                <a:gd name="T76" fmla="*/ 1961 w 1989"/>
                <a:gd name="T77" fmla="*/ 467 h 670"/>
                <a:gd name="T78" fmla="*/ 1934 w 1989"/>
                <a:gd name="T79" fmla="*/ 368 h 670"/>
                <a:gd name="T80" fmla="*/ 1902 w 1989"/>
                <a:gd name="T81" fmla="*/ 298 h 670"/>
                <a:gd name="T82" fmla="*/ 1875 w 1989"/>
                <a:gd name="T83" fmla="*/ 253 h 670"/>
                <a:gd name="T84" fmla="*/ 1830 w 1989"/>
                <a:gd name="T85" fmla="*/ 195 h 670"/>
                <a:gd name="T86" fmla="*/ 1777 w 1989"/>
                <a:gd name="T87" fmla="*/ 145 h 670"/>
                <a:gd name="T88" fmla="*/ 1718 w 1989"/>
                <a:gd name="T89" fmla="*/ 105 h 670"/>
                <a:gd name="T90" fmla="*/ 1654 w 1989"/>
                <a:gd name="T91" fmla="*/ 73 h 670"/>
                <a:gd name="T92" fmla="*/ 1539 w 1989"/>
                <a:gd name="T93" fmla="*/ 34 h 670"/>
                <a:gd name="T94" fmla="*/ 1393 w 1989"/>
                <a:gd name="T95" fmla="*/ 10 h 670"/>
                <a:gd name="T96" fmla="*/ 1246 w 1989"/>
                <a:gd name="T97" fmla="*/ 0 h 6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989" h="670">
                  <a:moveTo>
                    <a:pt x="1198" y="0"/>
                  </a:moveTo>
                  <a:lnTo>
                    <a:pt x="1173" y="5"/>
                  </a:lnTo>
                  <a:lnTo>
                    <a:pt x="1173" y="5"/>
                  </a:lnTo>
                  <a:lnTo>
                    <a:pt x="1145" y="5"/>
                  </a:lnTo>
                  <a:lnTo>
                    <a:pt x="1117" y="8"/>
                  </a:lnTo>
                  <a:lnTo>
                    <a:pt x="1090" y="12"/>
                  </a:lnTo>
                  <a:lnTo>
                    <a:pt x="1063" y="18"/>
                  </a:lnTo>
                  <a:lnTo>
                    <a:pt x="1037" y="26"/>
                  </a:lnTo>
                  <a:lnTo>
                    <a:pt x="1011" y="37"/>
                  </a:lnTo>
                  <a:lnTo>
                    <a:pt x="1000" y="43"/>
                  </a:lnTo>
                  <a:lnTo>
                    <a:pt x="987" y="51"/>
                  </a:lnTo>
                  <a:lnTo>
                    <a:pt x="976" y="59"/>
                  </a:lnTo>
                  <a:lnTo>
                    <a:pt x="967" y="68"/>
                  </a:lnTo>
                  <a:lnTo>
                    <a:pt x="967" y="68"/>
                  </a:lnTo>
                  <a:lnTo>
                    <a:pt x="950" y="86"/>
                  </a:lnTo>
                  <a:lnTo>
                    <a:pt x="943" y="93"/>
                  </a:lnTo>
                  <a:lnTo>
                    <a:pt x="936" y="98"/>
                  </a:lnTo>
                  <a:lnTo>
                    <a:pt x="929" y="104"/>
                  </a:lnTo>
                  <a:lnTo>
                    <a:pt x="921" y="107"/>
                  </a:lnTo>
                  <a:lnTo>
                    <a:pt x="911" y="108"/>
                  </a:lnTo>
                  <a:lnTo>
                    <a:pt x="897" y="108"/>
                  </a:lnTo>
                  <a:lnTo>
                    <a:pt x="897" y="108"/>
                  </a:lnTo>
                  <a:lnTo>
                    <a:pt x="835" y="102"/>
                  </a:lnTo>
                  <a:lnTo>
                    <a:pt x="835" y="102"/>
                  </a:lnTo>
                  <a:lnTo>
                    <a:pt x="820" y="102"/>
                  </a:lnTo>
                  <a:lnTo>
                    <a:pt x="806" y="104"/>
                  </a:lnTo>
                  <a:lnTo>
                    <a:pt x="794" y="105"/>
                  </a:lnTo>
                  <a:lnTo>
                    <a:pt x="781" y="108"/>
                  </a:lnTo>
                  <a:lnTo>
                    <a:pt x="755" y="116"/>
                  </a:lnTo>
                  <a:lnTo>
                    <a:pt x="730" y="126"/>
                  </a:lnTo>
                  <a:lnTo>
                    <a:pt x="730" y="126"/>
                  </a:lnTo>
                  <a:lnTo>
                    <a:pt x="701" y="140"/>
                  </a:lnTo>
                  <a:lnTo>
                    <a:pt x="673" y="154"/>
                  </a:lnTo>
                  <a:lnTo>
                    <a:pt x="647" y="169"/>
                  </a:lnTo>
                  <a:lnTo>
                    <a:pt x="621" y="186"/>
                  </a:lnTo>
                  <a:lnTo>
                    <a:pt x="568" y="219"/>
                  </a:lnTo>
                  <a:lnTo>
                    <a:pt x="517" y="255"/>
                  </a:lnTo>
                  <a:lnTo>
                    <a:pt x="517" y="255"/>
                  </a:lnTo>
                  <a:lnTo>
                    <a:pt x="506" y="262"/>
                  </a:lnTo>
                  <a:lnTo>
                    <a:pt x="495" y="266"/>
                  </a:lnTo>
                  <a:lnTo>
                    <a:pt x="484" y="270"/>
                  </a:lnTo>
                  <a:lnTo>
                    <a:pt x="473" y="273"/>
                  </a:lnTo>
                  <a:lnTo>
                    <a:pt x="449" y="276"/>
                  </a:lnTo>
                  <a:lnTo>
                    <a:pt x="437" y="278"/>
                  </a:lnTo>
                  <a:lnTo>
                    <a:pt x="426" y="282"/>
                  </a:lnTo>
                  <a:lnTo>
                    <a:pt x="426" y="282"/>
                  </a:lnTo>
                  <a:lnTo>
                    <a:pt x="412" y="288"/>
                  </a:lnTo>
                  <a:lnTo>
                    <a:pt x="398" y="295"/>
                  </a:lnTo>
                  <a:lnTo>
                    <a:pt x="370" y="310"/>
                  </a:lnTo>
                  <a:lnTo>
                    <a:pt x="318" y="343"/>
                  </a:lnTo>
                  <a:lnTo>
                    <a:pt x="318" y="343"/>
                  </a:lnTo>
                  <a:lnTo>
                    <a:pt x="303" y="353"/>
                  </a:lnTo>
                  <a:lnTo>
                    <a:pt x="287" y="363"/>
                  </a:lnTo>
                  <a:lnTo>
                    <a:pt x="272" y="374"/>
                  </a:lnTo>
                  <a:lnTo>
                    <a:pt x="260" y="386"/>
                  </a:lnTo>
                  <a:lnTo>
                    <a:pt x="260" y="386"/>
                  </a:lnTo>
                  <a:lnTo>
                    <a:pt x="253" y="393"/>
                  </a:lnTo>
                  <a:lnTo>
                    <a:pt x="247" y="400"/>
                  </a:lnTo>
                  <a:lnTo>
                    <a:pt x="236" y="414"/>
                  </a:lnTo>
                  <a:lnTo>
                    <a:pt x="231" y="421"/>
                  </a:lnTo>
                  <a:lnTo>
                    <a:pt x="224" y="428"/>
                  </a:lnTo>
                  <a:lnTo>
                    <a:pt x="217" y="433"/>
                  </a:lnTo>
                  <a:lnTo>
                    <a:pt x="209" y="436"/>
                  </a:lnTo>
                  <a:lnTo>
                    <a:pt x="195" y="439"/>
                  </a:lnTo>
                  <a:lnTo>
                    <a:pt x="195" y="439"/>
                  </a:lnTo>
                  <a:lnTo>
                    <a:pt x="163" y="460"/>
                  </a:lnTo>
                  <a:lnTo>
                    <a:pt x="131" y="483"/>
                  </a:lnTo>
                  <a:lnTo>
                    <a:pt x="99" y="507"/>
                  </a:lnTo>
                  <a:lnTo>
                    <a:pt x="84" y="521"/>
                  </a:lnTo>
                  <a:lnTo>
                    <a:pt x="70" y="535"/>
                  </a:lnTo>
                  <a:lnTo>
                    <a:pt x="56" y="548"/>
                  </a:lnTo>
                  <a:lnTo>
                    <a:pt x="44" y="564"/>
                  </a:lnTo>
                  <a:lnTo>
                    <a:pt x="33" y="580"/>
                  </a:lnTo>
                  <a:lnTo>
                    <a:pt x="23" y="596"/>
                  </a:lnTo>
                  <a:lnTo>
                    <a:pt x="15" y="614"/>
                  </a:lnTo>
                  <a:lnTo>
                    <a:pt x="8" y="632"/>
                  </a:lnTo>
                  <a:lnTo>
                    <a:pt x="2" y="650"/>
                  </a:lnTo>
                  <a:lnTo>
                    <a:pt x="0" y="669"/>
                  </a:lnTo>
                  <a:lnTo>
                    <a:pt x="980" y="669"/>
                  </a:lnTo>
                  <a:lnTo>
                    <a:pt x="980" y="669"/>
                  </a:lnTo>
                  <a:lnTo>
                    <a:pt x="978" y="634"/>
                  </a:lnTo>
                  <a:lnTo>
                    <a:pt x="978" y="616"/>
                  </a:lnTo>
                  <a:lnTo>
                    <a:pt x="978" y="598"/>
                  </a:lnTo>
                  <a:lnTo>
                    <a:pt x="980" y="580"/>
                  </a:lnTo>
                  <a:lnTo>
                    <a:pt x="985" y="564"/>
                  </a:lnTo>
                  <a:lnTo>
                    <a:pt x="990" y="547"/>
                  </a:lnTo>
                  <a:lnTo>
                    <a:pt x="998" y="532"/>
                  </a:lnTo>
                  <a:lnTo>
                    <a:pt x="998" y="532"/>
                  </a:lnTo>
                  <a:lnTo>
                    <a:pt x="1009" y="518"/>
                  </a:lnTo>
                  <a:lnTo>
                    <a:pt x="1023" y="506"/>
                  </a:lnTo>
                  <a:lnTo>
                    <a:pt x="1037" y="496"/>
                  </a:lnTo>
                  <a:lnTo>
                    <a:pt x="1054" y="488"/>
                  </a:lnTo>
                  <a:lnTo>
                    <a:pt x="1070" y="481"/>
                  </a:lnTo>
                  <a:lnTo>
                    <a:pt x="1088" y="474"/>
                  </a:lnTo>
                  <a:lnTo>
                    <a:pt x="1105" y="469"/>
                  </a:lnTo>
                  <a:lnTo>
                    <a:pt x="1123" y="465"/>
                  </a:lnTo>
                  <a:lnTo>
                    <a:pt x="1123" y="465"/>
                  </a:lnTo>
                  <a:lnTo>
                    <a:pt x="1159" y="460"/>
                  </a:lnTo>
                  <a:lnTo>
                    <a:pt x="1196" y="456"/>
                  </a:lnTo>
                  <a:lnTo>
                    <a:pt x="1235" y="454"/>
                  </a:lnTo>
                  <a:lnTo>
                    <a:pt x="1272" y="456"/>
                  </a:lnTo>
                  <a:lnTo>
                    <a:pt x="1311" y="457"/>
                  </a:lnTo>
                  <a:lnTo>
                    <a:pt x="1348" y="461"/>
                  </a:lnTo>
                  <a:lnTo>
                    <a:pt x="1386" y="467"/>
                  </a:lnTo>
                  <a:lnTo>
                    <a:pt x="1423" y="474"/>
                  </a:lnTo>
                  <a:lnTo>
                    <a:pt x="1436" y="543"/>
                  </a:lnTo>
                  <a:lnTo>
                    <a:pt x="1436" y="543"/>
                  </a:lnTo>
                  <a:lnTo>
                    <a:pt x="1440" y="575"/>
                  </a:lnTo>
                  <a:lnTo>
                    <a:pt x="1441" y="607"/>
                  </a:lnTo>
                  <a:lnTo>
                    <a:pt x="1441" y="639"/>
                  </a:lnTo>
                  <a:lnTo>
                    <a:pt x="1438" y="670"/>
                  </a:lnTo>
                  <a:lnTo>
                    <a:pt x="1989" y="670"/>
                  </a:lnTo>
                  <a:lnTo>
                    <a:pt x="1989" y="670"/>
                  </a:lnTo>
                  <a:lnTo>
                    <a:pt x="1985" y="619"/>
                  </a:lnTo>
                  <a:lnTo>
                    <a:pt x="1979" y="568"/>
                  </a:lnTo>
                  <a:lnTo>
                    <a:pt x="1972" y="518"/>
                  </a:lnTo>
                  <a:lnTo>
                    <a:pt x="1961" y="467"/>
                  </a:lnTo>
                  <a:lnTo>
                    <a:pt x="1949" y="417"/>
                  </a:lnTo>
                  <a:lnTo>
                    <a:pt x="1942" y="392"/>
                  </a:lnTo>
                  <a:lnTo>
                    <a:pt x="1934" y="368"/>
                  </a:lnTo>
                  <a:lnTo>
                    <a:pt x="1924" y="345"/>
                  </a:lnTo>
                  <a:lnTo>
                    <a:pt x="1913" y="321"/>
                  </a:lnTo>
                  <a:lnTo>
                    <a:pt x="1902" y="298"/>
                  </a:lnTo>
                  <a:lnTo>
                    <a:pt x="1889" y="276"/>
                  </a:lnTo>
                  <a:lnTo>
                    <a:pt x="1889" y="276"/>
                  </a:lnTo>
                  <a:lnTo>
                    <a:pt x="1875" y="253"/>
                  </a:lnTo>
                  <a:lnTo>
                    <a:pt x="1862" y="233"/>
                  </a:lnTo>
                  <a:lnTo>
                    <a:pt x="1846" y="213"/>
                  </a:lnTo>
                  <a:lnTo>
                    <a:pt x="1830" y="195"/>
                  </a:lnTo>
                  <a:lnTo>
                    <a:pt x="1813" y="177"/>
                  </a:lnTo>
                  <a:lnTo>
                    <a:pt x="1795" y="161"/>
                  </a:lnTo>
                  <a:lnTo>
                    <a:pt x="1777" y="145"/>
                  </a:lnTo>
                  <a:lnTo>
                    <a:pt x="1758" y="131"/>
                  </a:lnTo>
                  <a:lnTo>
                    <a:pt x="1738" y="118"/>
                  </a:lnTo>
                  <a:lnTo>
                    <a:pt x="1718" y="105"/>
                  </a:lnTo>
                  <a:lnTo>
                    <a:pt x="1697" y="94"/>
                  </a:lnTo>
                  <a:lnTo>
                    <a:pt x="1676" y="83"/>
                  </a:lnTo>
                  <a:lnTo>
                    <a:pt x="1654" y="73"/>
                  </a:lnTo>
                  <a:lnTo>
                    <a:pt x="1632" y="64"/>
                  </a:lnTo>
                  <a:lnTo>
                    <a:pt x="1586" y="47"/>
                  </a:lnTo>
                  <a:lnTo>
                    <a:pt x="1539" y="34"/>
                  </a:lnTo>
                  <a:lnTo>
                    <a:pt x="1491" y="23"/>
                  </a:lnTo>
                  <a:lnTo>
                    <a:pt x="1442" y="15"/>
                  </a:lnTo>
                  <a:lnTo>
                    <a:pt x="1393" y="10"/>
                  </a:lnTo>
                  <a:lnTo>
                    <a:pt x="1344" y="4"/>
                  </a:lnTo>
                  <a:lnTo>
                    <a:pt x="1294" y="1"/>
                  </a:lnTo>
                  <a:lnTo>
                    <a:pt x="1246" y="0"/>
                  </a:lnTo>
                  <a:lnTo>
                    <a:pt x="1198" y="0"/>
                  </a:lnTo>
                  <a:lnTo>
                    <a:pt x="1198" y="0"/>
                  </a:lnTo>
                  <a:close/>
                </a:path>
              </a:pathLst>
            </a:custGeom>
            <a:solidFill>
              <a:srgbClr val="F5DB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5" name="Freeform 42">
              <a:extLst>
                <a:ext uri="{FF2B5EF4-FFF2-40B4-BE49-F238E27FC236}">
                  <a16:creationId xmlns:a16="http://schemas.microsoft.com/office/drawing/2014/main" id="{E75A5665-DAC1-5B02-65E0-358CD6BA32BD}"/>
                </a:ext>
              </a:extLst>
            </p:cNvPr>
            <p:cNvSpPr>
              <a:spLocks/>
            </p:cNvSpPr>
            <p:nvPr/>
          </p:nvSpPr>
          <p:spPr bwMode="auto">
            <a:xfrm>
              <a:off x="4467" y="2218"/>
              <a:ext cx="195" cy="59"/>
            </a:xfrm>
            <a:custGeom>
              <a:avLst/>
              <a:gdLst>
                <a:gd name="T0" fmla="*/ 84 w 586"/>
                <a:gd name="T1" fmla="*/ 0 h 176"/>
                <a:gd name="T2" fmla="*/ 51 w 586"/>
                <a:gd name="T3" fmla="*/ 3 h 176"/>
                <a:gd name="T4" fmla="*/ 25 w 586"/>
                <a:gd name="T5" fmla="*/ 11 h 176"/>
                <a:gd name="T6" fmla="*/ 11 w 586"/>
                <a:gd name="T7" fmla="*/ 22 h 176"/>
                <a:gd name="T8" fmla="*/ 4 w 586"/>
                <a:gd name="T9" fmla="*/ 32 h 176"/>
                <a:gd name="T10" fmla="*/ 1 w 586"/>
                <a:gd name="T11" fmla="*/ 46 h 176"/>
                <a:gd name="T12" fmla="*/ 0 w 586"/>
                <a:gd name="T13" fmla="*/ 53 h 176"/>
                <a:gd name="T14" fmla="*/ 4 w 586"/>
                <a:gd name="T15" fmla="*/ 89 h 176"/>
                <a:gd name="T16" fmla="*/ 16 w 586"/>
                <a:gd name="T17" fmla="*/ 117 h 176"/>
                <a:gd name="T18" fmla="*/ 37 w 586"/>
                <a:gd name="T19" fmla="*/ 139 h 176"/>
                <a:gd name="T20" fmla="*/ 63 w 586"/>
                <a:gd name="T21" fmla="*/ 154 h 176"/>
                <a:gd name="T22" fmla="*/ 94 w 586"/>
                <a:gd name="T23" fmla="*/ 165 h 176"/>
                <a:gd name="T24" fmla="*/ 128 w 586"/>
                <a:gd name="T25" fmla="*/ 171 h 176"/>
                <a:gd name="T26" fmla="*/ 197 w 586"/>
                <a:gd name="T27" fmla="*/ 175 h 176"/>
                <a:gd name="T28" fmla="*/ 235 w 586"/>
                <a:gd name="T29" fmla="*/ 175 h 176"/>
                <a:gd name="T30" fmla="*/ 268 w 586"/>
                <a:gd name="T31" fmla="*/ 173 h 176"/>
                <a:gd name="T32" fmla="*/ 282 w 586"/>
                <a:gd name="T33" fmla="*/ 173 h 176"/>
                <a:gd name="T34" fmla="*/ 333 w 586"/>
                <a:gd name="T35" fmla="*/ 175 h 176"/>
                <a:gd name="T36" fmla="*/ 388 w 586"/>
                <a:gd name="T37" fmla="*/ 176 h 176"/>
                <a:gd name="T38" fmla="*/ 441 w 586"/>
                <a:gd name="T39" fmla="*/ 173 h 176"/>
                <a:gd name="T40" fmla="*/ 489 w 586"/>
                <a:gd name="T41" fmla="*/ 164 h 176"/>
                <a:gd name="T42" fmla="*/ 511 w 586"/>
                <a:gd name="T43" fmla="*/ 155 h 176"/>
                <a:gd name="T44" fmla="*/ 532 w 586"/>
                <a:gd name="T45" fmla="*/ 144 h 176"/>
                <a:gd name="T46" fmla="*/ 550 w 586"/>
                <a:gd name="T47" fmla="*/ 129 h 176"/>
                <a:gd name="T48" fmla="*/ 564 w 586"/>
                <a:gd name="T49" fmla="*/ 110 h 176"/>
                <a:gd name="T50" fmla="*/ 572 w 586"/>
                <a:gd name="T51" fmla="*/ 96 h 176"/>
                <a:gd name="T52" fmla="*/ 583 w 586"/>
                <a:gd name="T53" fmla="*/ 70 h 176"/>
                <a:gd name="T54" fmla="*/ 586 w 586"/>
                <a:gd name="T55" fmla="*/ 50 h 176"/>
                <a:gd name="T56" fmla="*/ 581 w 586"/>
                <a:gd name="T57" fmla="*/ 35 h 176"/>
                <a:gd name="T58" fmla="*/ 571 w 586"/>
                <a:gd name="T59" fmla="*/ 22 h 176"/>
                <a:gd name="T60" fmla="*/ 554 w 586"/>
                <a:gd name="T61" fmla="*/ 15 h 176"/>
                <a:gd name="T62" fmla="*/ 524 w 586"/>
                <a:gd name="T63" fmla="*/ 9 h 176"/>
                <a:gd name="T64" fmla="*/ 500 w 586"/>
                <a:gd name="T65" fmla="*/ 9 h 176"/>
                <a:gd name="T66" fmla="*/ 456 w 586"/>
                <a:gd name="T67" fmla="*/ 10 h 176"/>
                <a:gd name="T68" fmla="*/ 412 w 586"/>
                <a:gd name="T69" fmla="*/ 15 h 176"/>
                <a:gd name="T70" fmla="*/ 356 w 586"/>
                <a:gd name="T71" fmla="*/ 22 h 176"/>
                <a:gd name="T72" fmla="*/ 344 w 586"/>
                <a:gd name="T73" fmla="*/ 22 h 176"/>
                <a:gd name="T74" fmla="*/ 333 w 586"/>
                <a:gd name="T75" fmla="*/ 27 h 176"/>
                <a:gd name="T76" fmla="*/ 315 w 586"/>
                <a:gd name="T77" fmla="*/ 28 h 176"/>
                <a:gd name="T78" fmla="*/ 293 w 586"/>
                <a:gd name="T79" fmla="*/ 27 h 176"/>
                <a:gd name="T80" fmla="*/ 206 w 586"/>
                <a:gd name="T81" fmla="*/ 14 h 176"/>
                <a:gd name="T82" fmla="*/ 143 w 586"/>
                <a:gd name="T83" fmla="*/ 4 h 176"/>
                <a:gd name="T84" fmla="*/ 84 w 586"/>
                <a:gd name="T85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86" h="176">
                  <a:moveTo>
                    <a:pt x="84" y="0"/>
                  </a:moveTo>
                  <a:lnTo>
                    <a:pt x="84" y="0"/>
                  </a:lnTo>
                  <a:lnTo>
                    <a:pt x="67" y="0"/>
                  </a:lnTo>
                  <a:lnTo>
                    <a:pt x="51" y="3"/>
                  </a:lnTo>
                  <a:lnTo>
                    <a:pt x="37" y="6"/>
                  </a:lnTo>
                  <a:lnTo>
                    <a:pt x="25" y="11"/>
                  </a:lnTo>
                  <a:lnTo>
                    <a:pt x="15" y="18"/>
                  </a:lnTo>
                  <a:lnTo>
                    <a:pt x="11" y="22"/>
                  </a:lnTo>
                  <a:lnTo>
                    <a:pt x="7" y="28"/>
                  </a:lnTo>
                  <a:lnTo>
                    <a:pt x="4" y="32"/>
                  </a:lnTo>
                  <a:lnTo>
                    <a:pt x="2" y="39"/>
                  </a:lnTo>
                  <a:lnTo>
                    <a:pt x="1" y="46"/>
                  </a:lnTo>
                  <a:lnTo>
                    <a:pt x="0" y="53"/>
                  </a:lnTo>
                  <a:lnTo>
                    <a:pt x="0" y="53"/>
                  </a:lnTo>
                  <a:lnTo>
                    <a:pt x="1" y="72"/>
                  </a:lnTo>
                  <a:lnTo>
                    <a:pt x="4" y="89"/>
                  </a:lnTo>
                  <a:lnTo>
                    <a:pt x="9" y="104"/>
                  </a:lnTo>
                  <a:lnTo>
                    <a:pt x="16" y="117"/>
                  </a:lnTo>
                  <a:lnTo>
                    <a:pt x="26" y="129"/>
                  </a:lnTo>
                  <a:lnTo>
                    <a:pt x="37" y="139"/>
                  </a:lnTo>
                  <a:lnTo>
                    <a:pt x="49" y="147"/>
                  </a:lnTo>
                  <a:lnTo>
                    <a:pt x="63" y="154"/>
                  </a:lnTo>
                  <a:lnTo>
                    <a:pt x="78" y="160"/>
                  </a:lnTo>
                  <a:lnTo>
                    <a:pt x="94" y="165"/>
                  </a:lnTo>
                  <a:lnTo>
                    <a:pt x="110" y="168"/>
                  </a:lnTo>
                  <a:lnTo>
                    <a:pt x="128" y="171"/>
                  </a:lnTo>
                  <a:lnTo>
                    <a:pt x="163" y="173"/>
                  </a:lnTo>
                  <a:lnTo>
                    <a:pt x="197" y="175"/>
                  </a:lnTo>
                  <a:lnTo>
                    <a:pt x="197" y="175"/>
                  </a:lnTo>
                  <a:lnTo>
                    <a:pt x="235" y="175"/>
                  </a:lnTo>
                  <a:lnTo>
                    <a:pt x="268" y="173"/>
                  </a:lnTo>
                  <a:lnTo>
                    <a:pt x="268" y="173"/>
                  </a:lnTo>
                  <a:lnTo>
                    <a:pt x="282" y="173"/>
                  </a:lnTo>
                  <a:lnTo>
                    <a:pt x="282" y="173"/>
                  </a:lnTo>
                  <a:lnTo>
                    <a:pt x="333" y="175"/>
                  </a:lnTo>
                  <a:lnTo>
                    <a:pt x="333" y="175"/>
                  </a:lnTo>
                  <a:lnTo>
                    <a:pt x="388" y="176"/>
                  </a:lnTo>
                  <a:lnTo>
                    <a:pt x="388" y="176"/>
                  </a:lnTo>
                  <a:lnTo>
                    <a:pt x="415" y="175"/>
                  </a:lnTo>
                  <a:lnTo>
                    <a:pt x="441" y="173"/>
                  </a:lnTo>
                  <a:lnTo>
                    <a:pt x="466" y="169"/>
                  </a:lnTo>
                  <a:lnTo>
                    <a:pt x="489" y="164"/>
                  </a:lnTo>
                  <a:lnTo>
                    <a:pt x="500" y="160"/>
                  </a:lnTo>
                  <a:lnTo>
                    <a:pt x="511" y="155"/>
                  </a:lnTo>
                  <a:lnTo>
                    <a:pt x="522" y="150"/>
                  </a:lnTo>
                  <a:lnTo>
                    <a:pt x="532" y="144"/>
                  </a:lnTo>
                  <a:lnTo>
                    <a:pt x="540" y="137"/>
                  </a:lnTo>
                  <a:lnTo>
                    <a:pt x="550" y="129"/>
                  </a:lnTo>
                  <a:lnTo>
                    <a:pt x="557" y="119"/>
                  </a:lnTo>
                  <a:lnTo>
                    <a:pt x="564" y="110"/>
                  </a:lnTo>
                  <a:lnTo>
                    <a:pt x="564" y="110"/>
                  </a:lnTo>
                  <a:lnTo>
                    <a:pt x="572" y="96"/>
                  </a:lnTo>
                  <a:lnTo>
                    <a:pt x="579" y="82"/>
                  </a:lnTo>
                  <a:lnTo>
                    <a:pt x="583" y="70"/>
                  </a:lnTo>
                  <a:lnTo>
                    <a:pt x="585" y="60"/>
                  </a:lnTo>
                  <a:lnTo>
                    <a:pt x="586" y="50"/>
                  </a:lnTo>
                  <a:lnTo>
                    <a:pt x="585" y="42"/>
                  </a:lnTo>
                  <a:lnTo>
                    <a:pt x="581" y="35"/>
                  </a:lnTo>
                  <a:lnTo>
                    <a:pt x="576" y="28"/>
                  </a:lnTo>
                  <a:lnTo>
                    <a:pt x="571" y="22"/>
                  </a:lnTo>
                  <a:lnTo>
                    <a:pt x="563" y="18"/>
                  </a:lnTo>
                  <a:lnTo>
                    <a:pt x="554" y="15"/>
                  </a:lnTo>
                  <a:lnTo>
                    <a:pt x="546" y="13"/>
                  </a:lnTo>
                  <a:lnTo>
                    <a:pt x="524" y="9"/>
                  </a:lnTo>
                  <a:lnTo>
                    <a:pt x="500" y="9"/>
                  </a:lnTo>
                  <a:lnTo>
                    <a:pt x="500" y="9"/>
                  </a:lnTo>
                  <a:lnTo>
                    <a:pt x="478" y="9"/>
                  </a:lnTo>
                  <a:lnTo>
                    <a:pt x="456" y="10"/>
                  </a:lnTo>
                  <a:lnTo>
                    <a:pt x="412" y="15"/>
                  </a:lnTo>
                  <a:lnTo>
                    <a:pt x="412" y="15"/>
                  </a:lnTo>
                  <a:lnTo>
                    <a:pt x="372" y="21"/>
                  </a:lnTo>
                  <a:lnTo>
                    <a:pt x="356" y="22"/>
                  </a:lnTo>
                  <a:lnTo>
                    <a:pt x="344" y="22"/>
                  </a:lnTo>
                  <a:lnTo>
                    <a:pt x="344" y="22"/>
                  </a:lnTo>
                  <a:lnTo>
                    <a:pt x="337" y="22"/>
                  </a:lnTo>
                  <a:lnTo>
                    <a:pt x="333" y="27"/>
                  </a:lnTo>
                  <a:lnTo>
                    <a:pt x="333" y="27"/>
                  </a:lnTo>
                  <a:lnTo>
                    <a:pt x="315" y="28"/>
                  </a:lnTo>
                  <a:lnTo>
                    <a:pt x="315" y="28"/>
                  </a:lnTo>
                  <a:lnTo>
                    <a:pt x="293" y="27"/>
                  </a:lnTo>
                  <a:lnTo>
                    <a:pt x="265" y="24"/>
                  </a:lnTo>
                  <a:lnTo>
                    <a:pt x="206" y="14"/>
                  </a:lnTo>
                  <a:lnTo>
                    <a:pt x="206" y="14"/>
                  </a:lnTo>
                  <a:lnTo>
                    <a:pt x="143" y="4"/>
                  </a:lnTo>
                  <a:lnTo>
                    <a:pt x="113" y="2"/>
                  </a:lnTo>
                  <a:lnTo>
                    <a:pt x="84" y="0"/>
                  </a:lnTo>
                  <a:close/>
                </a:path>
              </a:pathLst>
            </a:custGeom>
            <a:solidFill>
              <a:srgbClr val="DCC5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6" name="Freeform 43">
              <a:extLst>
                <a:ext uri="{FF2B5EF4-FFF2-40B4-BE49-F238E27FC236}">
                  <a16:creationId xmlns:a16="http://schemas.microsoft.com/office/drawing/2014/main" id="{29F2A934-2F70-1F7E-B20E-7E47234CCAFD}"/>
                </a:ext>
              </a:extLst>
            </p:cNvPr>
            <p:cNvSpPr>
              <a:spLocks/>
            </p:cNvSpPr>
            <p:nvPr/>
          </p:nvSpPr>
          <p:spPr bwMode="auto">
            <a:xfrm>
              <a:off x="4467" y="2218"/>
              <a:ext cx="195" cy="59"/>
            </a:xfrm>
            <a:custGeom>
              <a:avLst/>
              <a:gdLst>
                <a:gd name="T0" fmla="*/ 84 w 586"/>
                <a:gd name="T1" fmla="*/ 0 h 176"/>
                <a:gd name="T2" fmla="*/ 51 w 586"/>
                <a:gd name="T3" fmla="*/ 3 h 176"/>
                <a:gd name="T4" fmla="*/ 25 w 586"/>
                <a:gd name="T5" fmla="*/ 11 h 176"/>
                <a:gd name="T6" fmla="*/ 11 w 586"/>
                <a:gd name="T7" fmla="*/ 22 h 176"/>
                <a:gd name="T8" fmla="*/ 4 w 586"/>
                <a:gd name="T9" fmla="*/ 32 h 176"/>
                <a:gd name="T10" fmla="*/ 1 w 586"/>
                <a:gd name="T11" fmla="*/ 46 h 176"/>
                <a:gd name="T12" fmla="*/ 0 w 586"/>
                <a:gd name="T13" fmla="*/ 53 h 176"/>
                <a:gd name="T14" fmla="*/ 4 w 586"/>
                <a:gd name="T15" fmla="*/ 89 h 176"/>
                <a:gd name="T16" fmla="*/ 16 w 586"/>
                <a:gd name="T17" fmla="*/ 117 h 176"/>
                <a:gd name="T18" fmla="*/ 37 w 586"/>
                <a:gd name="T19" fmla="*/ 139 h 176"/>
                <a:gd name="T20" fmla="*/ 63 w 586"/>
                <a:gd name="T21" fmla="*/ 154 h 176"/>
                <a:gd name="T22" fmla="*/ 94 w 586"/>
                <a:gd name="T23" fmla="*/ 165 h 176"/>
                <a:gd name="T24" fmla="*/ 128 w 586"/>
                <a:gd name="T25" fmla="*/ 171 h 176"/>
                <a:gd name="T26" fmla="*/ 197 w 586"/>
                <a:gd name="T27" fmla="*/ 175 h 176"/>
                <a:gd name="T28" fmla="*/ 235 w 586"/>
                <a:gd name="T29" fmla="*/ 175 h 176"/>
                <a:gd name="T30" fmla="*/ 268 w 586"/>
                <a:gd name="T31" fmla="*/ 173 h 176"/>
                <a:gd name="T32" fmla="*/ 282 w 586"/>
                <a:gd name="T33" fmla="*/ 173 h 176"/>
                <a:gd name="T34" fmla="*/ 333 w 586"/>
                <a:gd name="T35" fmla="*/ 175 h 176"/>
                <a:gd name="T36" fmla="*/ 388 w 586"/>
                <a:gd name="T37" fmla="*/ 176 h 176"/>
                <a:gd name="T38" fmla="*/ 441 w 586"/>
                <a:gd name="T39" fmla="*/ 173 h 176"/>
                <a:gd name="T40" fmla="*/ 489 w 586"/>
                <a:gd name="T41" fmla="*/ 164 h 176"/>
                <a:gd name="T42" fmla="*/ 511 w 586"/>
                <a:gd name="T43" fmla="*/ 155 h 176"/>
                <a:gd name="T44" fmla="*/ 532 w 586"/>
                <a:gd name="T45" fmla="*/ 144 h 176"/>
                <a:gd name="T46" fmla="*/ 550 w 586"/>
                <a:gd name="T47" fmla="*/ 129 h 176"/>
                <a:gd name="T48" fmla="*/ 564 w 586"/>
                <a:gd name="T49" fmla="*/ 110 h 176"/>
                <a:gd name="T50" fmla="*/ 572 w 586"/>
                <a:gd name="T51" fmla="*/ 96 h 176"/>
                <a:gd name="T52" fmla="*/ 583 w 586"/>
                <a:gd name="T53" fmla="*/ 70 h 176"/>
                <a:gd name="T54" fmla="*/ 586 w 586"/>
                <a:gd name="T55" fmla="*/ 50 h 176"/>
                <a:gd name="T56" fmla="*/ 581 w 586"/>
                <a:gd name="T57" fmla="*/ 35 h 176"/>
                <a:gd name="T58" fmla="*/ 571 w 586"/>
                <a:gd name="T59" fmla="*/ 22 h 176"/>
                <a:gd name="T60" fmla="*/ 554 w 586"/>
                <a:gd name="T61" fmla="*/ 15 h 176"/>
                <a:gd name="T62" fmla="*/ 524 w 586"/>
                <a:gd name="T63" fmla="*/ 9 h 176"/>
                <a:gd name="T64" fmla="*/ 500 w 586"/>
                <a:gd name="T65" fmla="*/ 9 h 176"/>
                <a:gd name="T66" fmla="*/ 456 w 586"/>
                <a:gd name="T67" fmla="*/ 10 h 176"/>
                <a:gd name="T68" fmla="*/ 412 w 586"/>
                <a:gd name="T69" fmla="*/ 15 h 176"/>
                <a:gd name="T70" fmla="*/ 356 w 586"/>
                <a:gd name="T71" fmla="*/ 22 h 176"/>
                <a:gd name="T72" fmla="*/ 344 w 586"/>
                <a:gd name="T73" fmla="*/ 22 h 176"/>
                <a:gd name="T74" fmla="*/ 333 w 586"/>
                <a:gd name="T75" fmla="*/ 27 h 176"/>
                <a:gd name="T76" fmla="*/ 315 w 586"/>
                <a:gd name="T77" fmla="*/ 28 h 176"/>
                <a:gd name="T78" fmla="*/ 293 w 586"/>
                <a:gd name="T79" fmla="*/ 27 h 176"/>
                <a:gd name="T80" fmla="*/ 206 w 586"/>
                <a:gd name="T81" fmla="*/ 14 h 176"/>
                <a:gd name="T82" fmla="*/ 143 w 586"/>
                <a:gd name="T83" fmla="*/ 4 h 176"/>
                <a:gd name="T84" fmla="*/ 84 w 586"/>
                <a:gd name="T85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86" h="176">
                  <a:moveTo>
                    <a:pt x="84" y="0"/>
                  </a:moveTo>
                  <a:lnTo>
                    <a:pt x="84" y="0"/>
                  </a:lnTo>
                  <a:lnTo>
                    <a:pt x="67" y="0"/>
                  </a:lnTo>
                  <a:lnTo>
                    <a:pt x="51" y="3"/>
                  </a:lnTo>
                  <a:lnTo>
                    <a:pt x="37" y="6"/>
                  </a:lnTo>
                  <a:lnTo>
                    <a:pt x="25" y="11"/>
                  </a:lnTo>
                  <a:lnTo>
                    <a:pt x="15" y="18"/>
                  </a:lnTo>
                  <a:lnTo>
                    <a:pt x="11" y="22"/>
                  </a:lnTo>
                  <a:lnTo>
                    <a:pt x="7" y="28"/>
                  </a:lnTo>
                  <a:lnTo>
                    <a:pt x="4" y="32"/>
                  </a:lnTo>
                  <a:lnTo>
                    <a:pt x="2" y="39"/>
                  </a:lnTo>
                  <a:lnTo>
                    <a:pt x="1" y="46"/>
                  </a:lnTo>
                  <a:lnTo>
                    <a:pt x="0" y="53"/>
                  </a:lnTo>
                  <a:lnTo>
                    <a:pt x="0" y="53"/>
                  </a:lnTo>
                  <a:lnTo>
                    <a:pt x="1" y="72"/>
                  </a:lnTo>
                  <a:lnTo>
                    <a:pt x="4" y="89"/>
                  </a:lnTo>
                  <a:lnTo>
                    <a:pt x="9" y="104"/>
                  </a:lnTo>
                  <a:lnTo>
                    <a:pt x="16" y="117"/>
                  </a:lnTo>
                  <a:lnTo>
                    <a:pt x="26" y="129"/>
                  </a:lnTo>
                  <a:lnTo>
                    <a:pt x="37" y="139"/>
                  </a:lnTo>
                  <a:lnTo>
                    <a:pt x="49" y="147"/>
                  </a:lnTo>
                  <a:lnTo>
                    <a:pt x="63" y="154"/>
                  </a:lnTo>
                  <a:lnTo>
                    <a:pt x="78" y="160"/>
                  </a:lnTo>
                  <a:lnTo>
                    <a:pt x="94" y="165"/>
                  </a:lnTo>
                  <a:lnTo>
                    <a:pt x="110" y="168"/>
                  </a:lnTo>
                  <a:lnTo>
                    <a:pt x="128" y="171"/>
                  </a:lnTo>
                  <a:lnTo>
                    <a:pt x="163" y="173"/>
                  </a:lnTo>
                  <a:lnTo>
                    <a:pt x="197" y="175"/>
                  </a:lnTo>
                  <a:lnTo>
                    <a:pt x="197" y="175"/>
                  </a:lnTo>
                  <a:lnTo>
                    <a:pt x="235" y="175"/>
                  </a:lnTo>
                  <a:lnTo>
                    <a:pt x="268" y="173"/>
                  </a:lnTo>
                  <a:lnTo>
                    <a:pt x="268" y="173"/>
                  </a:lnTo>
                  <a:lnTo>
                    <a:pt x="282" y="173"/>
                  </a:lnTo>
                  <a:lnTo>
                    <a:pt x="282" y="173"/>
                  </a:lnTo>
                  <a:lnTo>
                    <a:pt x="333" y="175"/>
                  </a:lnTo>
                  <a:lnTo>
                    <a:pt x="333" y="175"/>
                  </a:lnTo>
                  <a:lnTo>
                    <a:pt x="388" y="176"/>
                  </a:lnTo>
                  <a:lnTo>
                    <a:pt x="388" y="176"/>
                  </a:lnTo>
                  <a:lnTo>
                    <a:pt x="415" y="175"/>
                  </a:lnTo>
                  <a:lnTo>
                    <a:pt x="441" y="173"/>
                  </a:lnTo>
                  <a:lnTo>
                    <a:pt x="466" y="169"/>
                  </a:lnTo>
                  <a:lnTo>
                    <a:pt x="489" y="164"/>
                  </a:lnTo>
                  <a:lnTo>
                    <a:pt x="500" y="160"/>
                  </a:lnTo>
                  <a:lnTo>
                    <a:pt x="511" y="155"/>
                  </a:lnTo>
                  <a:lnTo>
                    <a:pt x="522" y="150"/>
                  </a:lnTo>
                  <a:lnTo>
                    <a:pt x="532" y="144"/>
                  </a:lnTo>
                  <a:lnTo>
                    <a:pt x="540" y="137"/>
                  </a:lnTo>
                  <a:lnTo>
                    <a:pt x="550" y="129"/>
                  </a:lnTo>
                  <a:lnTo>
                    <a:pt x="557" y="119"/>
                  </a:lnTo>
                  <a:lnTo>
                    <a:pt x="564" y="110"/>
                  </a:lnTo>
                  <a:lnTo>
                    <a:pt x="564" y="110"/>
                  </a:lnTo>
                  <a:lnTo>
                    <a:pt x="572" y="96"/>
                  </a:lnTo>
                  <a:lnTo>
                    <a:pt x="579" y="82"/>
                  </a:lnTo>
                  <a:lnTo>
                    <a:pt x="583" y="70"/>
                  </a:lnTo>
                  <a:lnTo>
                    <a:pt x="585" y="60"/>
                  </a:lnTo>
                  <a:lnTo>
                    <a:pt x="586" y="50"/>
                  </a:lnTo>
                  <a:lnTo>
                    <a:pt x="585" y="42"/>
                  </a:lnTo>
                  <a:lnTo>
                    <a:pt x="581" y="35"/>
                  </a:lnTo>
                  <a:lnTo>
                    <a:pt x="576" y="28"/>
                  </a:lnTo>
                  <a:lnTo>
                    <a:pt x="571" y="22"/>
                  </a:lnTo>
                  <a:lnTo>
                    <a:pt x="563" y="18"/>
                  </a:lnTo>
                  <a:lnTo>
                    <a:pt x="554" y="15"/>
                  </a:lnTo>
                  <a:lnTo>
                    <a:pt x="546" y="13"/>
                  </a:lnTo>
                  <a:lnTo>
                    <a:pt x="524" y="9"/>
                  </a:lnTo>
                  <a:lnTo>
                    <a:pt x="500" y="9"/>
                  </a:lnTo>
                  <a:lnTo>
                    <a:pt x="500" y="9"/>
                  </a:lnTo>
                  <a:lnTo>
                    <a:pt x="478" y="9"/>
                  </a:lnTo>
                  <a:lnTo>
                    <a:pt x="456" y="10"/>
                  </a:lnTo>
                  <a:lnTo>
                    <a:pt x="412" y="15"/>
                  </a:lnTo>
                  <a:lnTo>
                    <a:pt x="412" y="15"/>
                  </a:lnTo>
                  <a:lnTo>
                    <a:pt x="372" y="21"/>
                  </a:lnTo>
                  <a:lnTo>
                    <a:pt x="356" y="22"/>
                  </a:lnTo>
                  <a:lnTo>
                    <a:pt x="344" y="22"/>
                  </a:lnTo>
                  <a:lnTo>
                    <a:pt x="344" y="22"/>
                  </a:lnTo>
                  <a:lnTo>
                    <a:pt x="337" y="22"/>
                  </a:lnTo>
                  <a:lnTo>
                    <a:pt x="333" y="27"/>
                  </a:lnTo>
                  <a:lnTo>
                    <a:pt x="333" y="27"/>
                  </a:lnTo>
                  <a:lnTo>
                    <a:pt x="315" y="28"/>
                  </a:lnTo>
                  <a:lnTo>
                    <a:pt x="315" y="28"/>
                  </a:lnTo>
                  <a:lnTo>
                    <a:pt x="293" y="27"/>
                  </a:lnTo>
                  <a:lnTo>
                    <a:pt x="265" y="24"/>
                  </a:lnTo>
                  <a:lnTo>
                    <a:pt x="206" y="14"/>
                  </a:lnTo>
                  <a:lnTo>
                    <a:pt x="206" y="14"/>
                  </a:lnTo>
                  <a:lnTo>
                    <a:pt x="143" y="4"/>
                  </a:lnTo>
                  <a:lnTo>
                    <a:pt x="113" y="2"/>
                  </a:lnTo>
                  <a:lnTo>
                    <a:pt x="8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7" name="Freeform 44">
              <a:extLst>
                <a:ext uri="{FF2B5EF4-FFF2-40B4-BE49-F238E27FC236}">
                  <a16:creationId xmlns:a16="http://schemas.microsoft.com/office/drawing/2014/main" id="{3F3106B5-76BF-F0BB-9A01-8BFA2003F3D2}"/>
                </a:ext>
              </a:extLst>
            </p:cNvPr>
            <p:cNvSpPr>
              <a:spLocks/>
            </p:cNvSpPr>
            <p:nvPr/>
          </p:nvSpPr>
          <p:spPr bwMode="auto">
            <a:xfrm>
              <a:off x="4793" y="2219"/>
              <a:ext cx="195" cy="58"/>
            </a:xfrm>
            <a:custGeom>
              <a:avLst/>
              <a:gdLst>
                <a:gd name="T0" fmla="*/ 87 w 585"/>
                <a:gd name="T1" fmla="*/ 0 h 173"/>
                <a:gd name="T2" fmla="*/ 53 w 585"/>
                <a:gd name="T3" fmla="*/ 3 h 173"/>
                <a:gd name="T4" fmla="*/ 25 w 585"/>
                <a:gd name="T5" fmla="*/ 11 h 173"/>
                <a:gd name="T6" fmla="*/ 10 w 585"/>
                <a:gd name="T7" fmla="*/ 22 h 173"/>
                <a:gd name="T8" fmla="*/ 4 w 585"/>
                <a:gd name="T9" fmla="*/ 33 h 173"/>
                <a:gd name="T10" fmla="*/ 0 w 585"/>
                <a:gd name="T11" fmla="*/ 46 h 173"/>
                <a:gd name="T12" fmla="*/ 0 w 585"/>
                <a:gd name="T13" fmla="*/ 53 h 173"/>
                <a:gd name="T14" fmla="*/ 4 w 585"/>
                <a:gd name="T15" fmla="*/ 89 h 173"/>
                <a:gd name="T16" fmla="*/ 15 w 585"/>
                <a:gd name="T17" fmla="*/ 115 h 173"/>
                <a:gd name="T18" fmla="*/ 35 w 585"/>
                <a:gd name="T19" fmla="*/ 137 h 173"/>
                <a:gd name="T20" fmla="*/ 61 w 585"/>
                <a:gd name="T21" fmla="*/ 152 h 173"/>
                <a:gd name="T22" fmla="*/ 90 w 585"/>
                <a:gd name="T23" fmla="*/ 162 h 173"/>
                <a:gd name="T24" fmla="*/ 122 w 585"/>
                <a:gd name="T25" fmla="*/ 169 h 173"/>
                <a:gd name="T26" fmla="*/ 189 w 585"/>
                <a:gd name="T27" fmla="*/ 173 h 173"/>
                <a:gd name="T28" fmla="*/ 232 w 585"/>
                <a:gd name="T29" fmla="*/ 172 h 173"/>
                <a:gd name="T30" fmla="*/ 268 w 585"/>
                <a:gd name="T31" fmla="*/ 170 h 173"/>
                <a:gd name="T32" fmla="*/ 289 w 585"/>
                <a:gd name="T33" fmla="*/ 170 h 173"/>
                <a:gd name="T34" fmla="*/ 333 w 585"/>
                <a:gd name="T35" fmla="*/ 170 h 173"/>
                <a:gd name="T36" fmla="*/ 380 w 585"/>
                <a:gd name="T37" fmla="*/ 172 h 173"/>
                <a:gd name="T38" fmla="*/ 434 w 585"/>
                <a:gd name="T39" fmla="*/ 169 h 173"/>
                <a:gd name="T40" fmla="*/ 486 w 585"/>
                <a:gd name="T41" fmla="*/ 159 h 173"/>
                <a:gd name="T42" fmla="*/ 509 w 585"/>
                <a:gd name="T43" fmla="*/ 151 h 173"/>
                <a:gd name="T44" fmla="*/ 531 w 585"/>
                <a:gd name="T45" fmla="*/ 139 h 173"/>
                <a:gd name="T46" fmla="*/ 549 w 585"/>
                <a:gd name="T47" fmla="*/ 123 h 173"/>
                <a:gd name="T48" fmla="*/ 564 w 585"/>
                <a:gd name="T49" fmla="*/ 104 h 173"/>
                <a:gd name="T50" fmla="*/ 573 w 585"/>
                <a:gd name="T51" fmla="*/ 89 h 173"/>
                <a:gd name="T52" fmla="*/ 582 w 585"/>
                <a:gd name="T53" fmla="*/ 64 h 173"/>
                <a:gd name="T54" fmla="*/ 585 w 585"/>
                <a:gd name="T55" fmla="*/ 44 h 173"/>
                <a:gd name="T56" fmla="*/ 581 w 585"/>
                <a:gd name="T57" fmla="*/ 29 h 173"/>
                <a:gd name="T58" fmla="*/ 571 w 585"/>
                <a:gd name="T59" fmla="*/ 18 h 173"/>
                <a:gd name="T60" fmla="*/ 556 w 585"/>
                <a:gd name="T61" fmla="*/ 10 h 173"/>
                <a:gd name="T62" fmla="*/ 527 w 585"/>
                <a:gd name="T63" fmla="*/ 4 h 173"/>
                <a:gd name="T64" fmla="*/ 504 w 585"/>
                <a:gd name="T65" fmla="*/ 3 h 173"/>
                <a:gd name="T66" fmla="*/ 458 w 585"/>
                <a:gd name="T67" fmla="*/ 6 h 173"/>
                <a:gd name="T68" fmla="*/ 411 w 585"/>
                <a:gd name="T69" fmla="*/ 11 h 173"/>
                <a:gd name="T70" fmla="*/ 355 w 585"/>
                <a:gd name="T71" fmla="*/ 18 h 173"/>
                <a:gd name="T72" fmla="*/ 343 w 585"/>
                <a:gd name="T73" fmla="*/ 19 h 173"/>
                <a:gd name="T74" fmla="*/ 332 w 585"/>
                <a:gd name="T75" fmla="*/ 22 h 173"/>
                <a:gd name="T76" fmla="*/ 313 w 585"/>
                <a:gd name="T77" fmla="*/ 24 h 173"/>
                <a:gd name="T78" fmla="*/ 289 w 585"/>
                <a:gd name="T79" fmla="*/ 24 h 173"/>
                <a:gd name="T80" fmla="*/ 206 w 585"/>
                <a:gd name="T81" fmla="*/ 12 h 173"/>
                <a:gd name="T82" fmla="*/ 145 w 585"/>
                <a:gd name="T83" fmla="*/ 4 h 173"/>
                <a:gd name="T84" fmla="*/ 87 w 585"/>
                <a:gd name="T85" fmla="*/ 0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85" h="173">
                  <a:moveTo>
                    <a:pt x="87" y="0"/>
                  </a:moveTo>
                  <a:lnTo>
                    <a:pt x="87" y="0"/>
                  </a:lnTo>
                  <a:lnTo>
                    <a:pt x="69" y="0"/>
                  </a:lnTo>
                  <a:lnTo>
                    <a:pt x="53" y="3"/>
                  </a:lnTo>
                  <a:lnTo>
                    <a:pt x="37" y="6"/>
                  </a:lnTo>
                  <a:lnTo>
                    <a:pt x="25" y="11"/>
                  </a:lnTo>
                  <a:lnTo>
                    <a:pt x="14" y="18"/>
                  </a:lnTo>
                  <a:lnTo>
                    <a:pt x="10" y="22"/>
                  </a:lnTo>
                  <a:lnTo>
                    <a:pt x="7" y="28"/>
                  </a:lnTo>
                  <a:lnTo>
                    <a:pt x="4" y="33"/>
                  </a:lnTo>
                  <a:lnTo>
                    <a:pt x="1" y="39"/>
                  </a:lnTo>
                  <a:lnTo>
                    <a:pt x="0" y="46"/>
                  </a:lnTo>
                  <a:lnTo>
                    <a:pt x="0" y="53"/>
                  </a:lnTo>
                  <a:lnTo>
                    <a:pt x="0" y="53"/>
                  </a:lnTo>
                  <a:lnTo>
                    <a:pt x="0" y="72"/>
                  </a:lnTo>
                  <a:lnTo>
                    <a:pt x="4" y="89"/>
                  </a:lnTo>
                  <a:lnTo>
                    <a:pt x="8" y="103"/>
                  </a:lnTo>
                  <a:lnTo>
                    <a:pt x="15" y="115"/>
                  </a:lnTo>
                  <a:lnTo>
                    <a:pt x="25" y="127"/>
                  </a:lnTo>
                  <a:lnTo>
                    <a:pt x="35" y="137"/>
                  </a:lnTo>
                  <a:lnTo>
                    <a:pt x="47" y="145"/>
                  </a:lnTo>
                  <a:lnTo>
                    <a:pt x="61" y="152"/>
                  </a:lnTo>
                  <a:lnTo>
                    <a:pt x="75" y="158"/>
                  </a:lnTo>
                  <a:lnTo>
                    <a:pt x="90" y="162"/>
                  </a:lnTo>
                  <a:lnTo>
                    <a:pt x="105" y="166"/>
                  </a:lnTo>
                  <a:lnTo>
                    <a:pt x="122" y="169"/>
                  </a:lnTo>
                  <a:lnTo>
                    <a:pt x="155" y="172"/>
                  </a:lnTo>
                  <a:lnTo>
                    <a:pt x="189" y="173"/>
                  </a:lnTo>
                  <a:lnTo>
                    <a:pt x="189" y="173"/>
                  </a:lnTo>
                  <a:lnTo>
                    <a:pt x="232" y="172"/>
                  </a:lnTo>
                  <a:lnTo>
                    <a:pt x="268" y="170"/>
                  </a:lnTo>
                  <a:lnTo>
                    <a:pt x="268" y="170"/>
                  </a:lnTo>
                  <a:lnTo>
                    <a:pt x="289" y="170"/>
                  </a:lnTo>
                  <a:lnTo>
                    <a:pt x="289" y="170"/>
                  </a:lnTo>
                  <a:lnTo>
                    <a:pt x="333" y="170"/>
                  </a:lnTo>
                  <a:lnTo>
                    <a:pt x="333" y="170"/>
                  </a:lnTo>
                  <a:lnTo>
                    <a:pt x="380" y="172"/>
                  </a:lnTo>
                  <a:lnTo>
                    <a:pt x="380" y="172"/>
                  </a:lnTo>
                  <a:lnTo>
                    <a:pt x="407" y="172"/>
                  </a:lnTo>
                  <a:lnTo>
                    <a:pt x="434" y="169"/>
                  </a:lnTo>
                  <a:lnTo>
                    <a:pt x="461" y="166"/>
                  </a:lnTo>
                  <a:lnTo>
                    <a:pt x="486" y="159"/>
                  </a:lnTo>
                  <a:lnTo>
                    <a:pt x="498" y="155"/>
                  </a:lnTo>
                  <a:lnTo>
                    <a:pt x="509" y="151"/>
                  </a:lnTo>
                  <a:lnTo>
                    <a:pt x="520" y="145"/>
                  </a:lnTo>
                  <a:lnTo>
                    <a:pt x="531" y="139"/>
                  </a:lnTo>
                  <a:lnTo>
                    <a:pt x="541" y="132"/>
                  </a:lnTo>
                  <a:lnTo>
                    <a:pt x="549" y="123"/>
                  </a:lnTo>
                  <a:lnTo>
                    <a:pt x="557" y="114"/>
                  </a:lnTo>
                  <a:lnTo>
                    <a:pt x="564" y="104"/>
                  </a:lnTo>
                  <a:lnTo>
                    <a:pt x="564" y="104"/>
                  </a:lnTo>
                  <a:lnTo>
                    <a:pt x="573" y="89"/>
                  </a:lnTo>
                  <a:lnTo>
                    <a:pt x="578" y="76"/>
                  </a:lnTo>
                  <a:lnTo>
                    <a:pt x="582" y="64"/>
                  </a:lnTo>
                  <a:lnTo>
                    <a:pt x="585" y="54"/>
                  </a:lnTo>
                  <a:lnTo>
                    <a:pt x="585" y="44"/>
                  </a:lnTo>
                  <a:lnTo>
                    <a:pt x="584" y="36"/>
                  </a:lnTo>
                  <a:lnTo>
                    <a:pt x="581" y="29"/>
                  </a:lnTo>
                  <a:lnTo>
                    <a:pt x="577" y="22"/>
                  </a:lnTo>
                  <a:lnTo>
                    <a:pt x="571" y="18"/>
                  </a:lnTo>
                  <a:lnTo>
                    <a:pt x="564" y="12"/>
                  </a:lnTo>
                  <a:lnTo>
                    <a:pt x="556" y="10"/>
                  </a:lnTo>
                  <a:lnTo>
                    <a:pt x="546" y="7"/>
                  </a:lnTo>
                  <a:lnTo>
                    <a:pt x="527" y="4"/>
                  </a:lnTo>
                  <a:lnTo>
                    <a:pt x="504" y="3"/>
                  </a:lnTo>
                  <a:lnTo>
                    <a:pt x="504" y="3"/>
                  </a:lnTo>
                  <a:lnTo>
                    <a:pt x="481" y="3"/>
                  </a:lnTo>
                  <a:lnTo>
                    <a:pt x="458" y="6"/>
                  </a:lnTo>
                  <a:lnTo>
                    <a:pt x="411" y="11"/>
                  </a:lnTo>
                  <a:lnTo>
                    <a:pt x="411" y="11"/>
                  </a:lnTo>
                  <a:lnTo>
                    <a:pt x="371" y="17"/>
                  </a:lnTo>
                  <a:lnTo>
                    <a:pt x="355" y="18"/>
                  </a:lnTo>
                  <a:lnTo>
                    <a:pt x="343" y="19"/>
                  </a:lnTo>
                  <a:lnTo>
                    <a:pt x="343" y="19"/>
                  </a:lnTo>
                  <a:lnTo>
                    <a:pt x="336" y="19"/>
                  </a:lnTo>
                  <a:lnTo>
                    <a:pt x="332" y="22"/>
                  </a:lnTo>
                  <a:lnTo>
                    <a:pt x="332" y="22"/>
                  </a:lnTo>
                  <a:lnTo>
                    <a:pt x="313" y="24"/>
                  </a:lnTo>
                  <a:lnTo>
                    <a:pt x="313" y="24"/>
                  </a:lnTo>
                  <a:lnTo>
                    <a:pt x="289" y="24"/>
                  </a:lnTo>
                  <a:lnTo>
                    <a:pt x="264" y="21"/>
                  </a:lnTo>
                  <a:lnTo>
                    <a:pt x="206" y="12"/>
                  </a:lnTo>
                  <a:lnTo>
                    <a:pt x="206" y="12"/>
                  </a:lnTo>
                  <a:lnTo>
                    <a:pt x="145" y="4"/>
                  </a:lnTo>
                  <a:lnTo>
                    <a:pt x="115" y="1"/>
                  </a:lnTo>
                  <a:lnTo>
                    <a:pt x="87" y="0"/>
                  </a:lnTo>
                  <a:close/>
                </a:path>
              </a:pathLst>
            </a:custGeom>
            <a:solidFill>
              <a:srgbClr val="DCC5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8" name="Freeform 45">
              <a:extLst>
                <a:ext uri="{FF2B5EF4-FFF2-40B4-BE49-F238E27FC236}">
                  <a16:creationId xmlns:a16="http://schemas.microsoft.com/office/drawing/2014/main" id="{8FE880D6-DF16-6959-47CA-AD66DADD8AD6}"/>
                </a:ext>
              </a:extLst>
            </p:cNvPr>
            <p:cNvSpPr>
              <a:spLocks/>
            </p:cNvSpPr>
            <p:nvPr/>
          </p:nvSpPr>
          <p:spPr bwMode="auto">
            <a:xfrm>
              <a:off x="4793" y="2219"/>
              <a:ext cx="195" cy="58"/>
            </a:xfrm>
            <a:custGeom>
              <a:avLst/>
              <a:gdLst>
                <a:gd name="T0" fmla="*/ 87 w 585"/>
                <a:gd name="T1" fmla="*/ 0 h 173"/>
                <a:gd name="T2" fmla="*/ 53 w 585"/>
                <a:gd name="T3" fmla="*/ 3 h 173"/>
                <a:gd name="T4" fmla="*/ 25 w 585"/>
                <a:gd name="T5" fmla="*/ 11 h 173"/>
                <a:gd name="T6" fmla="*/ 10 w 585"/>
                <a:gd name="T7" fmla="*/ 22 h 173"/>
                <a:gd name="T8" fmla="*/ 4 w 585"/>
                <a:gd name="T9" fmla="*/ 33 h 173"/>
                <a:gd name="T10" fmla="*/ 0 w 585"/>
                <a:gd name="T11" fmla="*/ 46 h 173"/>
                <a:gd name="T12" fmla="*/ 0 w 585"/>
                <a:gd name="T13" fmla="*/ 53 h 173"/>
                <a:gd name="T14" fmla="*/ 4 w 585"/>
                <a:gd name="T15" fmla="*/ 89 h 173"/>
                <a:gd name="T16" fmla="*/ 15 w 585"/>
                <a:gd name="T17" fmla="*/ 115 h 173"/>
                <a:gd name="T18" fmla="*/ 35 w 585"/>
                <a:gd name="T19" fmla="*/ 137 h 173"/>
                <a:gd name="T20" fmla="*/ 61 w 585"/>
                <a:gd name="T21" fmla="*/ 152 h 173"/>
                <a:gd name="T22" fmla="*/ 90 w 585"/>
                <a:gd name="T23" fmla="*/ 162 h 173"/>
                <a:gd name="T24" fmla="*/ 122 w 585"/>
                <a:gd name="T25" fmla="*/ 169 h 173"/>
                <a:gd name="T26" fmla="*/ 189 w 585"/>
                <a:gd name="T27" fmla="*/ 173 h 173"/>
                <a:gd name="T28" fmla="*/ 232 w 585"/>
                <a:gd name="T29" fmla="*/ 172 h 173"/>
                <a:gd name="T30" fmla="*/ 268 w 585"/>
                <a:gd name="T31" fmla="*/ 170 h 173"/>
                <a:gd name="T32" fmla="*/ 289 w 585"/>
                <a:gd name="T33" fmla="*/ 170 h 173"/>
                <a:gd name="T34" fmla="*/ 333 w 585"/>
                <a:gd name="T35" fmla="*/ 170 h 173"/>
                <a:gd name="T36" fmla="*/ 380 w 585"/>
                <a:gd name="T37" fmla="*/ 172 h 173"/>
                <a:gd name="T38" fmla="*/ 434 w 585"/>
                <a:gd name="T39" fmla="*/ 169 h 173"/>
                <a:gd name="T40" fmla="*/ 486 w 585"/>
                <a:gd name="T41" fmla="*/ 159 h 173"/>
                <a:gd name="T42" fmla="*/ 509 w 585"/>
                <a:gd name="T43" fmla="*/ 151 h 173"/>
                <a:gd name="T44" fmla="*/ 531 w 585"/>
                <a:gd name="T45" fmla="*/ 139 h 173"/>
                <a:gd name="T46" fmla="*/ 549 w 585"/>
                <a:gd name="T47" fmla="*/ 123 h 173"/>
                <a:gd name="T48" fmla="*/ 564 w 585"/>
                <a:gd name="T49" fmla="*/ 104 h 173"/>
                <a:gd name="T50" fmla="*/ 573 w 585"/>
                <a:gd name="T51" fmla="*/ 89 h 173"/>
                <a:gd name="T52" fmla="*/ 582 w 585"/>
                <a:gd name="T53" fmla="*/ 64 h 173"/>
                <a:gd name="T54" fmla="*/ 585 w 585"/>
                <a:gd name="T55" fmla="*/ 44 h 173"/>
                <a:gd name="T56" fmla="*/ 581 w 585"/>
                <a:gd name="T57" fmla="*/ 29 h 173"/>
                <a:gd name="T58" fmla="*/ 571 w 585"/>
                <a:gd name="T59" fmla="*/ 18 h 173"/>
                <a:gd name="T60" fmla="*/ 556 w 585"/>
                <a:gd name="T61" fmla="*/ 10 h 173"/>
                <a:gd name="T62" fmla="*/ 527 w 585"/>
                <a:gd name="T63" fmla="*/ 4 h 173"/>
                <a:gd name="T64" fmla="*/ 504 w 585"/>
                <a:gd name="T65" fmla="*/ 3 h 173"/>
                <a:gd name="T66" fmla="*/ 458 w 585"/>
                <a:gd name="T67" fmla="*/ 6 h 173"/>
                <a:gd name="T68" fmla="*/ 411 w 585"/>
                <a:gd name="T69" fmla="*/ 11 h 173"/>
                <a:gd name="T70" fmla="*/ 355 w 585"/>
                <a:gd name="T71" fmla="*/ 18 h 173"/>
                <a:gd name="T72" fmla="*/ 343 w 585"/>
                <a:gd name="T73" fmla="*/ 19 h 173"/>
                <a:gd name="T74" fmla="*/ 332 w 585"/>
                <a:gd name="T75" fmla="*/ 22 h 173"/>
                <a:gd name="T76" fmla="*/ 313 w 585"/>
                <a:gd name="T77" fmla="*/ 24 h 173"/>
                <a:gd name="T78" fmla="*/ 289 w 585"/>
                <a:gd name="T79" fmla="*/ 24 h 173"/>
                <a:gd name="T80" fmla="*/ 206 w 585"/>
                <a:gd name="T81" fmla="*/ 12 h 173"/>
                <a:gd name="T82" fmla="*/ 145 w 585"/>
                <a:gd name="T83" fmla="*/ 4 h 173"/>
                <a:gd name="T84" fmla="*/ 87 w 585"/>
                <a:gd name="T85" fmla="*/ 0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85" h="173">
                  <a:moveTo>
                    <a:pt x="87" y="0"/>
                  </a:moveTo>
                  <a:lnTo>
                    <a:pt x="87" y="0"/>
                  </a:lnTo>
                  <a:lnTo>
                    <a:pt x="69" y="0"/>
                  </a:lnTo>
                  <a:lnTo>
                    <a:pt x="53" y="3"/>
                  </a:lnTo>
                  <a:lnTo>
                    <a:pt x="37" y="6"/>
                  </a:lnTo>
                  <a:lnTo>
                    <a:pt x="25" y="11"/>
                  </a:lnTo>
                  <a:lnTo>
                    <a:pt x="14" y="18"/>
                  </a:lnTo>
                  <a:lnTo>
                    <a:pt x="10" y="22"/>
                  </a:lnTo>
                  <a:lnTo>
                    <a:pt x="7" y="28"/>
                  </a:lnTo>
                  <a:lnTo>
                    <a:pt x="4" y="33"/>
                  </a:lnTo>
                  <a:lnTo>
                    <a:pt x="1" y="39"/>
                  </a:lnTo>
                  <a:lnTo>
                    <a:pt x="0" y="46"/>
                  </a:lnTo>
                  <a:lnTo>
                    <a:pt x="0" y="53"/>
                  </a:lnTo>
                  <a:lnTo>
                    <a:pt x="0" y="53"/>
                  </a:lnTo>
                  <a:lnTo>
                    <a:pt x="0" y="72"/>
                  </a:lnTo>
                  <a:lnTo>
                    <a:pt x="4" y="89"/>
                  </a:lnTo>
                  <a:lnTo>
                    <a:pt x="8" y="103"/>
                  </a:lnTo>
                  <a:lnTo>
                    <a:pt x="15" y="115"/>
                  </a:lnTo>
                  <a:lnTo>
                    <a:pt x="25" y="127"/>
                  </a:lnTo>
                  <a:lnTo>
                    <a:pt x="35" y="137"/>
                  </a:lnTo>
                  <a:lnTo>
                    <a:pt x="47" y="145"/>
                  </a:lnTo>
                  <a:lnTo>
                    <a:pt x="61" y="152"/>
                  </a:lnTo>
                  <a:lnTo>
                    <a:pt x="75" y="158"/>
                  </a:lnTo>
                  <a:lnTo>
                    <a:pt x="90" y="162"/>
                  </a:lnTo>
                  <a:lnTo>
                    <a:pt x="105" y="166"/>
                  </a:lnTo>
                  <a:lnTo>
                    <a:pt x="122" y="169"/>
                  </a:lnTo>
                  <a:lnTo>
                    <a:pt x="155" y="172"/>
                  </a:lnTo>
                  <a:lnTo>
                    <a:pt x="189" y="173"/>
                  </a:lnTo>
                  <a:lnTo>
                    <a:pt x="189" y="173"/>
                  </a:lnTo>
                  <a:lnTo>
                    <a:pt x="232" y="172"/>
                  </a:lnTo>
                  <a:lnTo>
                    <a:pt x="268" y="170"/>
                  </a:lnTo>
                  <a:lnTo>
                    <a:pt x="268" y="170"/>
                  </a:lnTo>
                  <a:lnTo>
                    <a:pt x="289" y="170"/>
                  </a:lnTo>
                  <a:lnTo>
                    <a:pt x="289" y="170"/>
                  </a:lnTo>
                  <a:lnTo>
                    <a:pt x="333" y="170"/>
                  </a:lnTo>
                  <a:lnTo>
                    <a:pt x="333" y="170"/>
                  </a:lnTo>
                  <a:lnTo>
                    <a:pt x="380" y="172"/>
                  </a:lnTo>
                  <a:lnTo>
                    <a:pt x="380" y="172"/>
                  </a:lnTo>
                  <a:lnTo>
                    <a:pt x="407" y="172"/>
                  </a:lnTo>
                  <a:lnTo>
                    <a:pt x="434" y="169"/>
                  </a:lnTo>
                  <a:lnTo>
                    <a:pt x="461" y="166"/>
                  </a:lnTo>
                  <a:lnTo>
                    <a:pt x="486" y="159"/>
                  </a:lnTo>
                  <a:lnTo>
                    <a:pt x="498" y="155"/>
                  </a:lnTo>
                  <a:lnTo>
                    <a:pt x="509" y="151"/>
                  </a:lnTo>
                  <a:lnTo>
                    <a:pt x="520" y="145"/>
                  </a:lnTo>
                  <a:lnTo>
                    <a:pt x="531" y="139"/>
                  </a:lnTo>
                  <a:lnTo>
                    <a:pt x="541" y="132"/>
                  </a:lnTo>
                  <a:lnTo>
                    <a:pt x="549" y="123"/>
                  </a:lnTo>
                  <a:lnTo>
                    <a:pt x="557" y="114"/>
                  </a:lnTo>
                  <a:lnTo>
                    <a:pt x="564" y="104"/>
                  </a:lnTo>
                  <a:lnTo>
                    <a:pt x="564" y="104"/>
                  </a:lnTo>
                  <a:lnTo>
                    <a:pt x="573" y="89"/>
                  </a:lnTo>
                  <a:lnTo>
                    <a:pt x="578" y="76"/>
                  </a:lnTo>
                  <a:lnTo>
                    <a:pt x="582" y="64"/>
                  </a:lnTo>
                  <a:lnTo>
                    <a:pt x="585" y="54"/>
                  </a:lnTo>
                  <a:lnTo>
                    <a:pt x="585" y="44"/>
                  </a:lnTo>
                  <a:lnTo>
                    <a:pt x="584" y="36"/>
                  </a:lnTo>
                  <a:lnTo>
                    <a:pt x="581" y="29"/>
                  </a:lnTo>
                  <a:lnTo>
                    <a:pt x="577" y="22"/>
                  </a:lnTo>
                  <a:lnTo>
                    <a:pt x="571" y="18"/>
                  </a:lnTo>
                  <a:lnTo>
                    <a:pt x="564" y="12"/>
                  </a:lnTo>
                  <a:lnTo>
                    <a:pt x="556" y="10"/>
                  </a:lnTo>
                  <a:lnTo>
                    <a:pt x="546" y="7"/>
                  </a:lnTo>
                  <a:lnTo>
                    <a:pt x="527" y="4"/>
                  </a:lnTo>
                  <a:lnTo>
                    <a:pt x="504" y="3"/>
                  </a:lnTo>
                  <a:lnTo>
                    <a:pt x="504" y="3"/>
                  </a:lnTo>
                  <a:lnTo>
                    <a:pt x="481" y="3"/>
                  </a:lnTo>
                  <a:lnTo>
                    <a:pt x="458" y="6"/>
                  </a:lnTo>
                  <a:lnTo>
                    <a:pt x="411" y="11"/>
                  </a:lnTo>
                  <a:lnTo>
                    <a:pt x="411" y="11"/>
                  </a:lnTo>
                  <a:lnTo>
                    <a:pt x="371" y="17"/>
                  </a:lnTo>
                  <a:lnTo>
                    <a:pt x="355" y="18"/>
                  </a:lnTo>
                  <a:lnTo>
                    <a:pt x="343" y="19"/>
                  </a:lnTo>
                  <a:lnTo>
                    <a:pt x="343" y="19"/>
                  </a:lnTo>
                  <a:lnTo>
                    <a:pt x="336" y="19"/>
                  </a:lnTo>
                  <a:lnTo>
                    <a:pt x="332" y="22"/>
                  </a:lnTo>
                  <a:lnTo>
                    <a:pt x="332" y="22"/>
                  </a:lnTo>
                  <a:lnTo>
                    <a:pt x="313" y="24"/>
                  </a:lnTo>
                  <a:lnTo>
                    <a:pt x="313" y="24"/>
                  </a:lnTo>
                  <a:lnTo>
                    <a:pt x="289" y="24"/>
                  </a:lnTo>
                  <a:lnTo>
                    <a:pt x="264" y="21"/>
                  </a:lnTo>
                  <a:lnTo>
                    <a:pt x="206" y="12"/>
                  </a:lnTo>
                  <a:lnTo>
                    <a:pt x="206" y="12"/>
                  </a:lnTo>
                  <a:lnTo>
                    <a:pt x="145" y="4"/>
                  </a:lnTo>
                  <a:lnTo>
                    <a:pt x="115" y="1"/>
                  </a:lnTo>
                  <a:lnTo>
                    <a:pt x="8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9" name="Freeform 46">
              <a:extLst>
                <a:ext uri="{FF2B5EF4-FFF2-40B4-BE49-F238E27FC236}">
                  <a16:creationId xmlns:a16="http://schemas.microsoft.com/office/drawing/2014/main" id="{CF8E8F58-5A71-6ED4-A157-135B4A2A379A}"/>
                </a:ext>
              </a:extLst>
            </p:cNvPr>
            <p:cNvSpPr>
              <a:spLocks/>
            </p:cNvSpPr>
            <p:nvPr/>
          </p:nvSpPr>
          <p:spPr bwMode="auto">
            <a:xfrm>
              <a:off x="4373" y="2009"/>
              <a:ext cx="777" cy="698"/>
            </a:xfrm>
            <a:custGeom>
              <a:avLst/>
              <a:gdLst>
                <a:gd name="T0" fmla="*/ 2 w 2333"/>
                <a:gd name="T1" fmla="*/ 115 h 2094"/>
                <a:gd name="T2" fmla="*/ 2 w 2333"/>
                <a:gd name="T3" fmla="*/ 331 h 2094"/>
                <a:gd name="T4" fmla="*/ 11 w 2333"/>
                <a:gd name="T5" fmla="*/ 495 h 2094"/>
                <a:gd name="T6" fmla="*/ 38 w 2333"/>
                <a:gd name="T7" fmla="*/ 717 h 2094"/>
                <a:gd name="T8" fmla="*/ 68 w 2333"/>
                <a:gd name="T9" fmla="*/ 881 h 2094"/>
                <a:gd name="T10" fmla="*/ 125 w 2333"/>
                <a:gd name="T11" fmla="*/ 1097 h 2094"/>
                <a:gd name="T12" fmla="*/ 202 w 2333"/>
                <a:gd name="T13" fmla="*/ 1307 h 2094"/>
                <a:gd name="T14" fmla="*/ 272 w 2333"/>
                <a:gd name="T15" fmla="*/ 1454 h 2094"/>
                <a:gd name="T16" fmla="*/ 385 w 2333"/>
                <a:gd name="T17" fmla="*/ 1636 h 2094"/>
                <a:gd name="T18" fmla="*/ 489 w 2333"/>
                <a:gd name="T19" fmla="*/ 1767 h 2094"/>
                <a:gd name="T20" fmla="*/ 655 w 2333"/>
                <a:gd name="T21" fmla="*/ 1918 h 2094"/>
                <a:gd name="T22" fmla="*/ 793 w 2333"/>
                <a:gd name="T23" fmla="*/ 2004 h 2094"/>
                <a:gd name="T24" fmla="*/ 984 w 2333"/>
                <a:gd name="T25" fmla="*/ 2073 h 2094"/>
                <a:gd name="T26" fmla="*/ 1135 w 2333"/>
                <a:gd name="T27" fmla="*/ 2094 h 2094"/>
                <a:gd name="T28" fmla="*/ 1244 w 2333"/>
                <a:gd name="T29" fmla="*/ 2091 h 2094"/>
                <a:gd name="T30" fmla="*/ 1403 w 2333"/>
                <a:gd name="T31" fmla="*/ 2062 h 2094"/>
                <a:gd name="T32" fmla="*/ 1557 w 2333"/>
                <a:gd name="T33" fmla="*/ 2006 h 2094"/>
                <a:gd name="T34" fmla="*/ 1743 w 2333"/>
                <a:gd name="T35" fmla="*/ 1902 h 2094"/>
                <a:gd name="T36" fmla="*/ 1911 w 2333"/>
                <a:gd name="T37" fmla="*/ 1771 h 2094"/>
                <a:gd name="T38" fmla="*/ 2013 w 2333"/>
                <a:gd name="T39" fmla="*/ 1664 h 2094"/>
                <a:gd name="T40" fmla="*/ 2129 w 2333"/>
                <a:gd name="T41" fmla="*/ 1505 h 2094"/>
                <a:gd name="T42" fmla="*/ 2201 w 2333"/>
                <a:gd name="T43" fmla="*/ 1373 h 2094"/>
                <a:gd name="T44" fmla="*/ 2277 w 2333"/>
                <a:gd name="T45" fmla="*/ 1186 h 2094"/>
                <a:gd name="T46" fmla="*/ 2320 w 2333"/>
                <a:gd name="T47" fmla="*/ 1041 h 2094"/>
                <a:gd name="T48" fmla="*/ 2331 w 2333"/>
                <a:gd name="T49" fmla="*/ 984 h 2094"/>
                <a:gd name="T50" fmla="*/ 2320 w 2333"/>
                <a:gd name="T51" fmla="*/ 981 h 2094"/>
                <a:gd name="T52" fmla="*/ 2304 w 2333"/>
                <a:gd name="T53" fmla="*/ 1035 h 2094"/>
                <a:gd name="T54" fmla="*/ 2244 w 2333"/>
                <a:gd name="T55" fmla="*/ 1229 h 2094"/>
                <a:gd name="T56" fmla="*/ 2185 w 2333"/>
                <a:gd name="T57" fmla="*/ 1369 h 2094"/>
                <a:gd name="T58" fmla="*/ 2089 w 2333"/>
                <a:gd name="T59" fmla="*/ 1537 h 2094"/>
                <a:gd name="T60" fmla="*/ 1969 w 2333"/>
                <a:gd name="T61" fmla="*/ 1689 h 2094"/>
                <a:gd name="T62" fmla="*/ 1858 w 2333"/>
                <a:gd name="T63" fmla="*/ 1794 h 2094"/>
                <a:gd name="T64" fmla="*/ 1692 w 2333"/>
                <a:gd name="T65" fmla="*/ 1915 h 2094"/>
                <a:gd name="T66" fmla="*/ 1550 w 2333"/>
                <a:gd name="T67" fmla="*/ 1990 h 2094"/>
                <a:gd name="T68" fmla="*/ 1341 w 2333"/>
                <a:gd name="T69" fmla="*/ 2059 h 2094"/>
                <a:gd name="T70" fmla="*/ 1232 w 2333"/>
                <a:gd name="T71" fmla="*/ 2076 h 2094"/>
                <a:gd name="T72" fmla="*/ 1079 w 2333"/>
                <a:gd name="T73" fmla="*/ 2073 h 2094"/>
                <a:gd name="T74" fmla="*/ 884 w 2333"/>
                <a:gd name="T75" fmla="*/ 2026 h 2094"/>
                <a:gd name="T76" fmla="*/ 789 w 2333"/>
                <a:gd name="T77" fmla="*/ 1981 h 2094"/>
                <a:gd name="T78" fmla="*/ 609 w 2333"/>
                <a:gd name="T79" fmla="*/ 1859 h 2094"/>
                <a:gd name="T80" fmla="*/ 491 w 2333"/>
                <a:gd name="T81" fmla="*/ 1744 h 2094"/>
                <a:gd name="T82" fmla="*/ 361 w 2333"/>
                <a:gd name="T83" fmla="*/ 1574 h 2094"/>
                <a:gd name="T84" fmla="*/ 256 w 2333"/>
                <a:gd name="T85" fmla="*/ 1387 h 2094"/>
                <a:gd name="T86" fmla="*/ 191 w 2333"/>
                <a:gd name="T87" fmla="*/ 1236 h 2094"/>
                <a:gd name="T88" fmla="*/ 122 w 2333"/>
                <a:gd name="T89" fmla="*/ 1027 h 2094"/>
                <a:gd name="T90" fmla="*/ 82 w 2333"/>
                <a:gd name="T91" fmla="*/ 866 h 2094"/>
                <a:gd name="T92" fmla="*/ 45 w 2333"/>
                <a:gd name="T93" fmla="*/ 647 h 2094"/>
                <a:gd name="T94" fmla="*/ 27 w 2333"/>
                <a:gd name="T95" fmla="*/ 484 h 2094"/>
                <a:gd name="T96" fmla="*/ 17 w 2333"/>
                <a:gd name="T97" fmla="*/ 269 h 2094"/>
                <a:gd name="T98" fmla="*/ 20 w 2333"/>
                <a:gd name="T99" fmla="*/ 108 h 2094"/>
                <a:gd name="T100" fmla="*/ 23 w 2333"/>
                <a:gd name="T101" fmla="*/ 2 h 2094"/>
                <a:gd name="T102" fmla="*/ 11 w 2333"/>
                <a:gd name="T103" fmla="*/ 2 h 20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333" h="2094">
                  <a:moveTo>
                    <a:pt x="9" y="7"/>
                  </a:moveTo>
                  <a:lnTo>
                    <a:pt x="9" y="7"/>
                  </a:lnTo>
                  <a:lnTo>
                    <a:pt x="5" y="61"/>
                  </a:lnTo>
                  <a:lnTo>
                    <a:pt x="2" y="115"/>
                  </a:lnTo>
                  <a:lnTo>
                    <a:pt x="0" y="169"/>
                  </a:lnTo>
                  <a:lnTo>
                    <a:pt x="0" y="223"/>
                  </a:lnTo>
                  <a:lnTo>
                    <a:pt x="0" y="277"/>
                  </a:lnTo>
                  <a:lnTo>
                    <a:pt x="2" y="331"/>
                  </a:lnTo>
                  <a:lnTo>
                    <a:pt x="5" y="385"/>
                  </a:lnTo>
                  <a:lnTo>
                    <a:pt x="7" y="439"/>
                  </a:lnTo>
                  <a:lnTo>
                    <a:pt x="7" y="439"/>
                  </a:lnTo>
                  <a:lnTo>
                    <a:pt x="11" y="495"/>
                  </a:lnTo>
                  <a:lnTo>
                    <a:pt x="17" y="550"/>
                  </a:lnTo>
                  <a:lnTo>
                    <a:pt x="23" y="606"/>
                  </a:lnTo>
                  <a:lnTo>
                    <a:pt x="29" y="661"/>
                  </a:lnTo>
                  <a:lnTo>
                    <a:pt x="38" y="717"/>
                  </a:lnTo>
                  <a:lnTo>
                    <a:pt x="47" y="772"/>
                  </a:lnTo>
                  <a:lnTo>
                    <a:pt x="57" y="827"/>
                  </a:lnTo>
                  <a:lnTo>
                    <a:pt x="68" y="881"/>
                  </a:lnTo>
                  <a:lnTo>
                    <a:pt x="68" y="881"/>
                  </a:lnTo>
                  <a:lnTo>
                    <a:pt x="81" y="935"/>
                  </a:lnTo>
                  <a:lnTo>
                    <a:pt x="94" y="989"/>
                  </a:lnTo>
                  <a:lnTo>
                    <a:pt x="110" y="1043"/>
                  </a:lnTo>
                  <a:lnTo>
                    <a:pt x="125" y="1097"/>
                  </a:lnTo>
                  <a:lnTo>
                    <a:pt x="143" y="1150"/>
                  </a:lnTo>
                  <a:lnTo>
                    <a:pt x="161" y="1203"/>
                  </a:lnTo>
                  <a:lnTo>
                    <a:pt x="180" y="1255"/>
                  </a:lnTo>
                  <a:lnTo>
                    <a:pt x="202" y="1307"/>
                  </a:lnTo>
                  <a:lnTo>
                    <a:pt x="202" y="1307"/>
                  </a:lnTo>
                  <a:lnTo>
                    <a:pt x="225" y="1357"/>
                  </a:lnTo>
                  <a:lnTo>
                    <a:pt x="247" y="1405"/>
                  </a:lnTo>
                  <a:lnTo>
                    <a:pt x="272" y="1454"/>
                  </a:lnTo>
                  <a:lnTo>
                    <a:pt x="298" y="1501"/>
                  </a:lnTo>
                  <a:lnTo>
                    <a:pt x="325" y="1546"/>
                  </a:lnTo>
                  <a:lnTo>
                    <a:pt x="355" y="1592"/>
                  </a:lnTo>
                  <a:lnTo>
                    <a:pt x="385" y="1636"/>
                  </a:lnTo>
                  <a:lnTo>
                    <a:pt x="417" y="1681"/>
                  </a:lnTo>
                  <a:lnTo>
                    <a:pt x="417" y="1681"/>
                  </a:lnTo>
                  <a:lnTo>
                    <a:pt x="451" y="1724"/>
                  </a:lnTo>
                  <a:lnTo>
                    <a:pt x="489" y="1767"/>
                  </a:lnTo>
                  <a:lnTo>
                    <a:pt x="527" y="1807"/>
                  </a:lnTo>
                  <a:lnTo>
                    <a:pt x="568" y="1846"/>
                  </a:lnTo>
                  <a:lnTo>
                    <a:pt x="610" y="1883"/>
                  </a:lnTo>
                  <a:lnTo>
                    <a:pt x="655" y="1918"/>
                  </a:lnTo>
                  <a:lnTo>
                    <a:pt x="700" y="1949"/>
                  </a:lnTo>
                  <a:lnTo>
                    <a:pt x="749" y="1979"/>
                  </a:lnTo>
                  <a:lnTo>
                    <a:pt x="749" y="1979"/>
                  </a:lnTo>
                  <a:lnTo>
                    <a:pt x="793" y="2004"/>
                  </a:lnTo>
                  <a:lnTo>
                    <a:pt x="839" y="2024"/>
                  </a:lnTo>
                  <a:lnTo>
                    <a:pt x="887" y="2044"/>
                  </a:lnTo>
                  <a:lnTo>
                    <a:pt x="936" y="2060"/>
                  </a:lnTo>
                  <a:lnTo>
                    <a:pt x="984" y="2073"/>
                  </a:lnTo>
                  <a:lnTo>
                    <a:pt x="1034" y="2082"/>
                  </a:lnTo>
                  <a:lnTo>
                    <a:pt x="1085" y="2089"/>
                  </a:lnTo>
                  <a:lnTo>
                    <a:pt x="1135" y="2094"/>
                  </a:lnTo>
                  <a:lnTo>
                    <a:pt x="1135" y="2094"/>
                  </a:lnTo>
                  <a:lnTo>
                    <a:pt x="1162" y="2094"/>
                  </a:lnTo>
                  <a:lnTo>
                    <a:pt x="1190" y="2094"/>
                  </a:lnTo>
                  <a:lnTo>
                    <a:pt x="1216" y="2092"/>
                  </a:lnTo>
                  <a:lnTo>
                    <a:pt x="1244" y="2091"/>
                  </a:lnTo>
                  <a:lnTo>
                    <a:pt x="1270" y="2088"/>
                  </a:lnTo>
                  <a:lnTo>
                    <a:pt x="1298" y="2084"/>
                  </a:lnTo>
                  <a:lnTo>
                    <a:pt x="1351" y="2074"/>
                  </a:lnTo>
                  <a:lnTo>
                    <a:pt x="1403" y="2062"/>
                  </a:lnTo>
                  <a:lnTo>
                    <a:pt x="1456" y="2045"/>
                  </a:lnTo>
                  <a:lnTo>
                    <a:pt x="1507" y="2027"/>
                  </a:lnTo>
                  <a:lnTo>
                    <a:pt x="1557" y="2006"/>
                  </a:lnTo>
                  <a:lnTo>
                    <a:pt x="1557" y="2006"/>
                  </a:lnTo>
                  <a:lnTo>
                    <a:pt x="1605" y="1983"/>
                  </a:lnTo>
                  <a:lnTo>
                    <a:pt x="1652" y="1958"/>
                  </a:lnTo>
                  <a:lnTo>
                    <a:pt x="1698" y="1931"/>
                  </a:lnTo>
                  <a:lnTo>
                    <a:pt x="1743" y="1902"/>
                  </a:lnTo>
                  <a:lnTo>
                    <a:pt x="1788" y="1872"/>
                  </a:lnTo>
                  <a:lnTo>
                    <a:pt x="1829" y="1840"/>
                  </a:lnTo>
                  <a:lnTo>
                    <a:pt x="1871" y="1807"/>
                  </a:lnTo>
                  <a:lnTo>
                    <a:pt x="1911" y="1771"/>
                  </a:lnTo>
                  <a:lnTo>
                    <a:pt x="1911" y="1771"/>
                  </a:lnTo>
                  <a:lnTo>
                    <a:pt x="1947" y="1736"/>
                  </a:lnTo>
                  <a:lnTo>
                    <a:pt x="1981" y="1702"/>
                  </a:lnTo>
                  <a:lnTo>
                    <a:pt x="2013" y="1664"/>
                  </a:lnTo>
                  <a:lnTo>
                    <a:pt x="2045" y="1625"/>
                  </a:lnTo>
                  <a:lnTo>
                    <a:pt x="2075" y="1587"/>
                  </a:lnTo>
                  <a:lnTo>
                    <a:pt x="2103" y="1546"/>
                  </a:lnTo>
                  <a:lnTo>
                    <a:pt x="2129" y="1505"/>
                  </a:lnTo>
                  <a:lnTo>
                    <a:pt x="2156" y="1462"/>
                  </a:lnTo>
                  <a:lnTo>
                    <a:pt x="2156" y="1462"/>
                  </a:lnTo>
                  <a:lnTo>
                    <a:pt x="2179" y="1418"/>
                  </a:lnTo>
                  <a:lnTo>
                    <a:pt x="2201" y="1373"/>
                  </a:lnTo>
                  <a:lnTo>
                    <a:pt x="2223" y="1327"/>
                  </a:lnTo>
                  <a:lnTo>
                    <a:pt x="2243" y="1280"/>
                  </a:lnTo>
                  <a:lnTo>
                    <a:pt x="2261" y="1235"/>
                  </a:lnTo>
                  <a:lnTo>
                    <a:pt x="2277" y="1186"/>
                  </a:lnTo>
                  <a:lnTo>
                    <a:pt x="2293" y="1139"/>
                  </a:lnTo>
                  <a:lnTo>
                    <a:pt x="2306" y="1091"/>
                  </a:lnTo>
                  <a:lnTo>
                    <a:pt x="2306" y="1091"/>
                  </a:lnTo>
                  <a:lnTo>
                    <a:pt x="2320" y="1041"/>
                  </a:lnTo>
                  <a:lnTo>
                    <a:pt x="2331" y="991"/>
                  </a:lnTo>
                  <a:lnTo>
                    <a:pt x="2331" y="991"/>
                  </a:lnTo>
                  <a:lnTo>
                    <a:pt x="2333" y="987"/>
                  </a:lnTo>
                  <a:lnTo>
                    <a:pt x="2331" y="984"/>
                  </a:lnTo>
                  <a:lnTo>
                    <a:pt x="2329" y="981"/>
                  </a:lnTo>
                  <a:lnTo>
                    <a:pt x="2326" y="981"/>
                  </a:lnTo>
                  <a:lnTo>
                    <a:pt x="2323" y="980"/>
                  </a:lnTo>
                  <a:lnTo>
                    <a:pt x="2320" y="981"/>
                  </a:lnTo>
                  <a:lnTo>
                    <a:pt x="2317" y="983"/>
                  </a:lnTo>
                  <a:lnTo>
                    <a:pt x="2316" y="987"/>
                  </a:lnTo>
                  <a:lnTo>
                    <a:pt x="2316" y="987"/>
                  </a:lnTo>
                  <a:lnTo>
                    <a:pt x="2304" y="1035"/>
                  </a:lnTo>
                  <a:lnTo>
                    <a:pt x="2291" y="1085"/>
                  </a:lnTo>
                  <a:lnTo>
                    <a:pt x="2277" y="1134"/>
                  </a:lnTo>
                  <a:lnTo>
                    <a:pt x="2262" y="1182"/>
                  </a:lnTo>
                  <a:lnTo>
                    <a:pt x="2244" y="1229"/>
                  </a:lnTo>
                  <a:lnTo>
                    <a:pt x="2226" y="1276"/>
                  </a:lnTo>
                  <a:lnTo>
                    <a:pt x="2207" y="1323"/>
                  </a:lnTo>
                  <a:lnTo>
                    <a:pt x="2185" y="1369"/>
                  </a:lnTo>
                  <a:lnTo>
                    <a:pt x="2185" y="1369"/>
                  </a:lnTo>
                  <a:lnTo>
                    <a:pt x="2164" y="1412"/>
                  </a:lnTo>
                  <a:lnTo>
                    <a:pt x="2140" y="1455"/>
                  </a:lnTo>
                  <a:lnTo>
                    <a:pt x="2115" y="1496"/>
                  </a:lnTo>
                  <a:lnTo>
                    <a:pt x="2089" y="1537"/>
                  </a:lnTo>
                  <a:lnTo>
                    <a:pt x="2062" y="1577"/>
                  </a:lnTo>
                  <a:lnTo>
                    <a:pt x="2032" y="1616"/>
                  </a:lnTo>
                  <a:lnTo>
                    <a:pt x="2002" y="1653"/>
                  </a:lnTo>
                  <a:lnTo>
                    <a:pt x="1969" y="1689"/>
                  </a:lnTo>
                  <a:lnTo>
                    <a:pt x="1969" y="1689"/>
                  </a:lnTo>
                  <a:lnTo>
                    <a:pt x="1934" y="1725"/>
                  </a:lnTo>
                  <a:lnTo>
                    <a:pt x="1897" y="1761"/>
                  </a:lnTo>
                  <a:lnTo>
                    <a:pt x="1858" y="1794"/>
                  </a:lnTo>
                  <a:lnTo>
                    <a:pt x="1818" y="1828"/>
                  </a:lnTo>
                  <a:lnTo>
                    <a:pt x="1778" y="1858"/>
                  </a:lnTo>
                  <a:lnTo>
                    <a:pt x="1735" y="1887"/>
                  </a:lnTo>
                  <a:lnTo>
                    <a:pt x="1692" y="1915"/>
                  </a:lnTo>
                  <a:lnTo>
                    <a:pt x="1648" y="1940"/>
                  </a:lnTo>
                  <a:lnTo>
                    <a:pt x="1648" y="1940"/>
                  </a:lnTo>
                  <a:lnTo>
                    <a:pt x="1600" y="1966"/>
                  </a:lnTo>
                  <a:lnTo>
                    <a:pt x="1550" y="1990"/>
                  </a:lnTo>
                  <a:lnTo>
                    <a:pt x="1499" y="2012"/>
                  </a:lnTo>
                  <a:lnTo>
                    <a:pt x="1447" y="2031"/>
                  </a:lnTo>
                  <a:lnTo>
                    <a:pt x="1395" y="2046"/>
                  </a:lnTo>
                  <a:lnTo>
                    <a:pt x="1341" y="2059"/>
                  </a:lnTo>
                  <a:lnTo>
                    <a:pt x="1313" y="2064"/>
                  </a:lnTo>
                  <a:lnTo>
                    <a:pt x="1287" y="2069"/>
                  </a:lnTo>
                  <a:lnTo>
                    <a:pt x="1259" y="2073"/>
                  </a:lnTo>
                  <a:lnTo>
                    <a:pt x="1232" y="2076"/>
                  </a:lnTo>
                  <a:lnTo>
                    <a:pt x="1232" y="2076"/>
                  </a:lnTo>
                  <a:lnTo>
                    <a:pt x="1180" y="2077"/>
                  </a:lnTo>
                  <a:lnTo>
                    <a:pt x="1131" y="2077"/>
                  </a:lnTo>
                  <a:lnTo>
                    <a:pt x="1079" y="2073"/>
                  </a:lnTo>
                  <a:lnTo>
                    <a:pt x="1030" y="2066"/>
                  </a:lnTo>
                  <a:lnTo>
                    <a:pt x="981" y="2055"/>
                  </a:lnTo>
                  <a:lnTo>
                    <a:pt x="931" y="2042"/>
                  </a:lnTo>
                  <a:lnTo>
                    <a:pt x="884" y="2026"/>
                  </a:lnTo>
                  <a:lnTo>
                    <a:pt x="837" y="2006"/>
                  </a:lnTo>
                  <a:lnTo>
                    <a:pt x="837" y="2006"/>
                  </a:lnTo>
                  <a:lnTo>
                    <a:pt x="812" y="1994"/>
                  </a:lnTo>
                  <a:lnTo>
                    <a:pt x="789" y="1981"/>
                  </a:lnTo>
                  <a:lnTo>
                    <a:pt x="740" y="1955"/>
                  </a:lnTo>
                  <a:lnTo>
                    <a:pt x="695" y="1926"/>
                  </a:lnTo>
                  <a:lnTo>
                    <a:pt x="651" y="1893"/>
                  </a:lnTo>
                  <a:lnTo>
                    <a:pt x="609" y="1859"/>
                  </a:lnTo>
                  <a:lnTo>
                    <a:pt x="568" y="1822"/>
                  </a:lnTo>
                  <a:lnTo>
                    <a:pt x="529" y="1785"/>
                  </a:lnTo>
                  <a:lnTo>
                    <a:pt x="491" y="1744"/>
                  </a:lnTo>
                  <a:lnTo>
                    <a:pt x="491" y="1744"/>
                  </a:lnTo>
                  <a:lnTo>
                    <a:pt x="457" y="1704"/>
                  </a:lnTo>
                  <a:lnTo>
                    <a:pt x="424" y="1661"/>
                  </a:lnTo>
                  <a:lnTo>
                    <a:pt x="392" y="1618"/>
                  </a:lnTo>
                  <a:lnTo>
                    <a:pt x="361" y="1574"/>
                  </a:lnTo>
                  <a:lnTo>
                    <a:pt x="334" y="1528"/>
                  </a:lnTo>
                  <a:lnTo>
                    <a:pt x="306" y="1481"/>
                  </a:lnTo>
                  <a:lnTo>
                    <a:pt x="281" y="1434"/>
                  </a:lnTo>
                  <a:lnTo>
                    <a:pt x="256" y="1387"/>
                  </a:lnTo>
                  <a:lnTo>
                    <a:pt x="256" y="1387"/>
                  </a:lnTo>
                  <a:lnTo>
                    <a:pt x="233" y="1337"/>
                  </a:lnTo>
                  <a:lnTo>
                    <a:pt x="212" y="1286"/>
                  </a:lnTo>
                  <a:lnTo>
                    <a:pt x="191" y="1236"/>
                  </a:lnTo>
                  <a:lnTo>
                    <a:pt x="172" y="1183"/>
                  </a:lnTo>
                  <a:lnTo>
                    <a:pt x="154" y="1132"/>
                  </a:lnTo>
                  <a:lnTo>
                    <a:pt x="137" y="1079"/>
                  </a:lnTo>
                  <a:lnTo>
                    <a:pt x="122" y="1027"/>
                  </a:lnTo>
                  <a:lnTo>
                    <a:pt x="107" y="974"/>
                  </a:lnTo>
                  <a:lnTo>
                    <a:pt x="107" y="974"/>
                  </a:lnTo>
                  <a:lnTo>
                    <a:pt x="94" y="920"/>
                  </a:lnTo>
                  <a:lnTo>
                    <a:pt x="82" y="866"/>
                  </a:lnTo>
                  <a:lnTo>
                    <a:pt x="71" y="812"/>
                  </a:lnTo>
                  <a:lnTo>
                    <a:pt x="61" y="757"/>
                  </a:lnTo>
                  <a:lnTo>
                    <a:pt x="52" y="703"/>
                  </a:lnTo>
                  <a:lnTo>
                    <a:pt x="45" y="647"/>
                  </a:lnTo>
                  <a:lnTo>
                    <a:pt x="38" y="592"/>
                  </a:lnTo>
                  <a:lnTo>
                    <a:pt x="32" y="536"/>
                  </a:lnTo>
                  <a:lnTo>
                    <a:pt x="32" y="536"/>
                  </a:lnTo>
                  <a:lnTo>
                    <a:pt x="27" y="484"/>
                  </a:lnTo>
                  <a:lnTo>
                    <a:pt x="23" y="430"/>
                  </a:lnTo>
                  <a:lnTo>
                    <a:pt x="20" y="377"/>
                  </a:lnTo>
                  <a:lnTo>
                    <a:pt x="18" y="323"/>
                  </a:lnTo>
                  <a:lnTo>
                    <a:pt x="17" y="269"/>
                  </a:lnTo>
                  <a:lnTo>
                    <a:pt x="17" y="215"/>
                  </a:lnTo>
                  <a:lnTo>
                    <a:pt x="17" y="162"/>
                  </a:lnTo>
                  <a:lnTo>
                    <a:pt x="20" y="108"/>
                  </a:lnTo>
                  <a:lnTo>
                    <a:pt x="20" y="108"/>
                  </a:lnTo>
                  <a:lnTo>
                    <a:pt x="25" y="7"/>
                  </a:lnTo>
                  <a:lnTo>
                    <a:pt x="25" y="7"/>
                  </a:lnTo>
                  <a:lnTo>
                    <a:pt x="24" y="4"/>
                  </a:lnTo>
                  <a:lnTo>
                    <a:pt x="23" y="2"/>
                  </a:lnTo>
                  <a:lnTo>
                    <a:pt x="20" y="0"/>
                  </a:lnTo>
                  <a:lnTo>
                    <a:pt x="17" y="0"/>
                  </a:lnTo>
                  <a:lnTo>
                    <a:pt x="14" y="0"/>
                  </a:lnTo>
                  <a:lnTo>
                    <a:pt x="11" y="2"/>
                  </a:lnTo>
                  <a:lnTo>
                    <a:pt x="9" y="4"/>
                  </a:lnTo>
                  <a:lnTo>
                    <a:pt x="9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0" name="Freeform 47">
              <a:extLst>
                <a:ext uri="{FF2B5EF4-FFF2-40B4-BE49-F238E27FC236}">
                  <a16:creationId xmlns:a16="http://schemas.microsoft.com/office/drawing/2014/main" id="{51294EB7-B012-F932-D8A9-45DD019C180D}"/>
                </a:ext>
              </a:extLst>
            </p:cNvPr>
            <p:cNvSpPr>
              <a:spLocks/>
            </p:cNvSpPr>
            <p:nvPr/>
          </p:nvSpPr>
          <p:spPr bwMode="auto">
            <a:xfrm>
              <a:off x="4373" y="2009"/>
              <a:ext cx="777" cy="698"/>
            </a:xfrm>
            <a:custGeom>
              <a:avLst/>
              <a:gdLst>
                <a:gd name="T0" fmla="*/ 2 w 2333"/>
                <a:gd name="T1" fmla="*/ 115 h 2094"/>
                <a:gd name="T2" fmla="*/ 2 w 2333"/>
                <a:gd name="T3" fmla="*/ 331 h 2094"/>
                <a:gd name="T4" fmla="*/ 11 w 2333"/>
                <a:gd name="T5" fmla="*/ 495 h 2094"/>
                <a:gd name="T6" fmla="*/ 38 w 2333"/>
                <a:gd name="T7" fmla="*/ 717 h 2094"/>
                <a:gd name="T8" fmla="*/ 68 w 2333"/>
                <a:gd name="T9" fmla="*/ 881 h 2094"/>
                <a:gd name="T10" fmla="*/ 125 w 2333"/>
                <a:gd name="T11" fmla="*/ 1097 h 2094"/>
                <a:gd name="T12" fmla="*/ 202 w 2333"/>
                <a:gd name="T13" fmla="*/ 1307 h 2094"/>
                <a:gd name="T14" fmla="*/ 272 w 2333"/>
                <a:gd name="T15" fmla="*/ 1454 h 2094"/>
                <a:gd name="T16" fmla="*/ 385 w 2333"/>
                <a:gd name="T17" fmla="*/ 1636 h 2094"/>
                <a:gd name="T18" fmla="*/ 489 w 2333"/>
                <a:gd name="T19" fmla="*/ 1767 h 2094"/>
                <a:gd name="T20" fmla="*/ 655 w 2333"/>
                <a:gd name="T21" fmla="*/ 1918 h 2094"/>
                <a:gd name="T22" fmla="*/ 793 w 2333"/>
                <a:gd name="T23" fmla="*/ 2004 h 2094"/>
                <a:gd name="T24" fmla="*/ 984 w 2333"/>
                <a:gd name="T25" fmla="*/ 2073 h 2094"/>
                <a:gd name="T26" fmla="*/ 1135 w 2333"/>
                <a:gd name="T27" fmla="*/ 2094 h 2094"/>
                <a:gd name="T28" fmla="*/ 1244 w 2333"/>
                <a:gd name="T29" fmla="*/ 2091 h 2094"/>
                <a:gd name="T30" fmla="*/ 1403 w 2333"/>
                <a:gd name="T31" fmla="*/ 2062 h 2094"/>
                <a:gd name="T32" fmla="*/ 1557 w 2333"/>
                <a:gd name="T33" fmla="*/ 2006 h 2094"/>
                <a:gd name="T34" fmla="*/ 1743 w 2333"/>
                <a:gd name="T35" fmla="*/ 1902 h 2094"/>
                <a:gd name="T36" fmla="*/ 1911 w 2333"/>
                <a:gd name="T37" fmla="*/ 1771 h 2094"/>
                <a:gd name="T38" fmla="*/ 2013 w 2333"/>
                <a:gd name="T39" fmla="*/ 1664 h 2094"/>
                <a:gd name="T40" fmla="*/ 2129 w 2333"/>
                <a:gd name="T41" fmla="*/ 1505 h 2094"/>
                <a:gd name="T42" fmla="*/ 2201 w 2333"/>
                <a:gd name="T43" fmla="*/ 1373 h 2094"/>
                <a:gd name="T44" fmla="*/ 2277 w 2333"/>
                <a:gd name="T45" fmla="*/ 1186 h 2094"/>
                <a:gd name="T46" fmla="*/ 2320 w 2333"/>
                <a:gd name="T47" fmla="*/ 1041 h 2094"/>
                <a:gd name="T48" fmla="*/ 2331 w 2333"/>
                <a:gd name="T49" fmla="*/ 984 h 2094"/>
                <a:gd name="T50" fmla="*/ 2320 w 2333"/>
                <a:gd name="T51" fmla="*/ 981 h 2094"/>
                <a:gd name="T52" fmla="*/ 2304 w 2333"/>
                <a:gd name="T53" fmla="*/ 1035 h 2094"/>
                <a:gd name="T54" fmla="*/ 2244 w 2333"/>
                <a:gd name="T55" fmla="*/ 1229 h 2094"/>
                <a:gd name="T56" fmla="*/ 2185 w 2333"/>
                <a:gd name="T57" fmla="*/ 1369 h 2094"/>
                <a:gd name="T58" fmla="*/ 2089 w 2333"/>
                <a:gd name="T59" fmla="*/ 1537 h 2094"/>
                <a:gd name="T60" fmla="*/ 1969 w 2333"/>
                <a:gd name="T61" fmla="*/ 1689 h 2094"/>
                <a:gd name="T62" fmla="*/ 1858 w 2333"/>
                <a:gd name="T63" fmla="*/ 1794 h 2094"/>
                <a:gd name="T64" fmla="*/ 1692 w 2333"/>
                <a:gd name="T65" fmla="*/ 1915 h 2094"/>
                <a:gd name="T66" fmla="*/ 1550 w 2333"/>
                <a:gd name="T67" fmla="*/ 1990 h 2094"/>
                <a:gd name="T68" fmla="*/ 1341 w 2333"/>
                <a:gd name="T69" fmla="*/ 2059 h 2094"/>
                <a:gd name="T70" fmla="*/ 1232 w 2333"/>
                <a:gd name="T71" fmla="*/ 2076 h 2094"/>
                <a:gd name="T72" fmla="*/ 1079 w 2333"/>
                <a:gd name="T73" fmla="*/ 2073 h 2094"/>
                <a:gd name="T74" fmla="*/ 884 w 2333"/>
                <a:gd name="T75" fmla="*/ 2026 h 2094"/>
                <a:gd name="T76" fmla="*/ 789 w 2333"/>
                <a:gd name="T77" fmla="*/ 1981 h 2094"/>
                <a:gd name="T78" fmla="*/ 609 w 2333"/>
                <a:gd name="T79" fmla="*/ 1859 h 2094"/>
                <a:gd name="T80" fmla="*/ 491 w 2333"/>
                <a:gd name="T81" fmla="*/ 1744 h 2094"/>
                <a:gd name="T82" fmla="*/ 361 w 2333"/>
                <a:gd name="T83" fmla="*/ 1574 h 2094"/>
                <a:gd name="T84" fmla="*/ 256 w 2333"/>
                <a:gd name="T85" fmla="*/ 1387 h 2094"/>
                <a:gd name="T86" fmla="*/ 191 w 2333"/>
                <a:gd name="T87" fmla="*/ 1236 h 2094"/>
                <a:gd name="T88" fmla="*/ 122 w 2333"/>
                <a:gd name="T89" fmla="*/ 1027 h 2094"/>
                <a:gd name="T90" fmla="*/ 82 w 2333"/>
                <a:gd name="T91" fmla="*/ 866 h 2094"/>
                <a:gd name="T92" fmla="*/ 45 w 2333"/>
                <a:gd name="T93" fmla="*/ 647 h 2094"/>
                <a:gd name="T94" fmla="*/ 27 w 2333"/>
                <a:gd name="T95" fmla="*/ 484 h 2094"/>
                <a:gd name="T96" fmla="*/ 17 w 2333"/>
                <a:gd name="T97" fmla="*/ 269 h 2094"/>
                <a:gd name="T98" fmla="*/ 20 w 2333"/>
                <a:gd name="T99" fmla="*/ 108 h 2094"/>
                <a:gd name="T100" fmla="*/ 23 w 2333"/>
                <a:gd name="T101" fmla="*/ 2 h 2094"/>
                <a:gd name="T102" fmla="*/ 11 w 2333"/>
                <a:gd name="T103" fmla="*/ 2 h 20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333" h="2094">
                  <a:moveTo>
                    <a:pt x="9" y="7"/>
                  </a:moveTo>
                  <a:lnTo>
                    <a:pt x="9" y="7"/>
                  </a:lnTo>
                  <a:lnTo>
                    <a:pt x="5" y="61"/>
                  </a:lnTo>
                  <a:lnTo>
                    <a:pt x="2" y="115"/>
                  </a:lnTo>
                  <a:lnTo>
                    <a:pt x="0" y="169"/>
                  </a:lnTo>
                  <a:lnTo>
                    <a:pt x="0" y="223"/>
                  </a:lnTo>
                  <a:lnTo>
                    <a:pt x="0" y="277"/>
                  </a:lnTo>
                  <a:lnTo>
                    <a:pt x="2" y="331"/>
                  </a:lnTo>
                  <a:lnTo>
                    <a:pt x="5" y="385"/>
                  </a:lnTo>
                  <a:lnTo>
                    <a:pt x="7" y="439"/>
                  </a:lnTo>
                  <a:lnTo>
                    <a:pt x="7" y="439"/>
                  </a:lnTo>
                  <a:lnTo>
                    <a:pt x="11" y="495"/>
                  </a:lnTo>
                  <a:lnTo>
                    <a:pt x="17" y="550"/>
                  </a:lnTo>
                  <a:lnTo>
                    <a:pt x="23" y="606"/>
                  </a:lnTo>
                  <a:lnTo>
                    <a:pt x="29" y="661"/>
                  </a:lnTo>
                  <a:lnTo>
                    <a:pt x="38" y="717"/>
                  </a:lnTo>
                  <a:lnTo>
                    <a:pt x="47" y="772"/>
                  </a:lnTo>
                  <a:lnTo>
                    <a:pt x="57" y="827"/>
                  </a:lnTo>
                  <a:lnTo>
                    <a:pt x="68" y="881"/>
                  </a:lnTo>
                  <a:lnTo>
                    <a:pt x="68" y="881"/>
                  </a:lnTo>
                  <a:lnTo>
                    <a:pt x="81" y="935"/>
                  </a:lnTo>
                  <a:lnTo>
                    <a:pt x="94" y="989"/>
                  </a:lnTo>
                  <a:lnTo>
                    <a:pt x="110" y="1043"/>
                  </a:lnTo>
                  <a:lnTo>
                    <a:pt x="125" y="1097"/>
                  </a:lnTo>
                  <a:lnTo>
                    <a:pt x="143" y="1150"/>
                  </a:lnTo>
                  <a:lnTo>
                    <a:pt x="161" y="1203"/>
                  </a:lnTo>
                  <a:lnTo>
                    <a:pt x="180" y="1255"/>
                  </a:lnTo>
                  <a:lnTo>
                    <a:pt x="202" y="1307"/>
                  </a:lnTo>
                  <a:lnTo>
                    <a:pt x="202" y="1307"/>
                  </a:lnTo>
                  <a:lnTo>
                    <a:pt x="225" y="1357"/>
                  </a:lnTo>
                  <a:lnTo>
                    <a:pt x="247" y="1405"/>
                  </a:lnTo>
                  <a:lnTo>
                    <a:pt x="272" y="1454"/>
                  </a:lnTo>
                  <a:lnTo>
                    <a:pt x="298" y="1501"/>
                  </a:lnTo>
                  <a:lnTo>
                    <a:pt x="325" y="1546"/>
                  </a:lnTo>
                  <a:lnTo>
                    <a:pt x="355" y="1592"/>
                  </a:lnTo>
                  <a:lnTo>
                    <a:pt x="385" y="1636"/>
                  </a:lnTo>
                  <a:lnTo>
                    <a:pt x="417" y="1681"/>
                  </a:lnTo>
                  <a:lnTo>
                    <a:pt x="417" y="1681"/>
                  </a:lnTo>
                  <a:lnTo>
                    <a:pt x="451" y="1724"/>
                  </a:lnTo>
                  <a:lnTo>
                    <a:pt x="489" y="1767"/>
                  </a:lnTo>
                  <a:lnTo>
                    <a:pt x="527" y="1807"/>
                  </a:lnTo>
                  <a:lnTo>
                    <a:pt x="568" y="1846"/>
                  </a:lnTo>
                  <a:lnTo>
                    <a:pt x="610" y="1883"/>
                  </a:lnTo>
                  <a:lnTo>
                    <a:pt x="655" y="1918"/>
                  </a:lnTo>
                  <a:lnTo>
                    <a:pt x="700" y="1949"/>
                  </a:lnTo>
                  <a:lnTo>
                    <a:pt x="749" y="1979"/>
                  </a:lnTo>
                  <a:lnTo>
                    <a:pt x="749" y="1979"/>
                  </a:lnTo>
                  <a:lnTo>
                    <a:pt x="793" y="2004"/>
                  </a:lnTo>
                  <a:lnTo>
                    <a:pt x="839" y="2024"/>
                  </a:lnTo>
                  <a:lnTo>
                    <a:pt x="887" y="2044"/>
                  </a:lnTo>
                  <a:lnTo>
                    <a:pt x="936" y="2060"/>
                  </a:lnTo>
                  <a:lnTo>
                    <a:pt x="984" y="2073"/>
                  </a:lnTo>
                  <a:lnTo>
                    <a:pt x="1034" y="2082"/>
                  </a:lnTo>
                  <a:lnTo>
                    <a:pt x="1085" y="2089"/>
                  </a:lnTo>
                  <a:lnTo>
                    <a:pt x="1135" y="2094"/>
                  </a:lnTo>
                  <a:lnTo>
                    <a:pt x="1135" y="2094"/>
                  </a:lnTo>
                  <a:lnTo>
                    <a:pt x="1162" y="2094"/>
                  </a:lnTo>
                  <a:lnTo>
                    <a:pt x="1190" y="2094"/>
                  </a:lnTo>
                  <a:lnTo>
                    <a:pt x="1216" y="2092"/>
                  </a:lnTo>
                  <a:lnTo>
                    <a:pt x="1244" y="2091"/>
                  </a:lnTo>
                  <a:lnTo>
                    <a:pt x="1270" y="2088"/>
                  </a:lnTo>
                  <a:lnTo>
                    <a:pt x="1298" y="2084"/>
                  </a:lnTo>
                  <a:lnTo>
                    <a:pt x="1351" y="2074"/>
                  </a:lnTo>
                  <a:lnTo>
                    <a:pt x="1403" y="2062"/>
                  </a:lnTo>
                  <a:lnTo>
                    <a:pt x="1456" y="2045"/>
                  </a:lnTo>
                  <a:lnTo>
                    <a:pt x="1507" y="2027"/>
                  </a:lnTo>
                  <a:lnTo>
                    <a:pt x="1557" y="2006"/>
                  </a:lnTo>
                  <a:lnTo>
                    <a:pt x="1557" y="2006"/>
                  </a:lnTo>
                  <a:lnTo>
                    <a:pt x="1605" y="1983"/>
                  </a:lnTo>
                  <a:lnTo>
                    <a:pt x="1652" y="1958"/>
                  </a:lnTo>
                  <a:lnTo>
                    <a:pt x="1698" y="1931"/>
                  </a:lnTo>
                  <a:lnTo>
                    <a:pt x="1743" y="1902"/>
                  </a:lnTo>
                  <a:lnTo>
                    <a:pt x="1788" y="1872"/>
                  </a:lnTo>
                  <a:lnTo>
                    <a:pt x="1829" y="1840"/>
                  </a:lnTo>
                  <a:lnTo>
                    <a:pt x="1871" y="1807"/>
                  </a:lnTo>
                  <a:lnTo>
                    <a:pt x="1911" y="1771"/>
                  </a:lnTo>
                  <a:lnTo>
                    <a:pt x="1911" y="1771"/>
                  </a:lnTo>
                  <a:lnTo>
                    <a:pt x="1947" y="1736"/>
                  </a:lnTo>
                  <a:lnTo>
                    <a:pt x="1981" y="1702"/>
                  </a:lnTo>
                  <a:lnTo>
                    <a:pt x="2013" y="1664"/>
                  </a:lnTo>
                  <a:lnTo>
                    <a:pt x="2045" y="1625"/>
                  </a:lnTo>
                  <a:lnTo>
                    <a:pt x="2075" y="1587"/>
                  </a:lnTo>
                  <a:lnTo>
                    <a:pt x="2103" y="1546"/>
                  </a:lnTo>
                  <a:lnTo>
                    <a:pt x="2129" y="1505"/>
                  </a:lnTo>
                  <a:lnTo>
                    <a:pt x="2156" y="1462"/>
                  </a:lnTo>
                  <a:lnTo>
                    <a:pt x="2156" y="1462"/>
                  </a:lnTo>
                  <a:lnTo>
                    <a:pt x="2179" y="1418"/>
                  </a:lnTo>
                  <a:lnTo>
                    <a:pt x="2201" y="1373"/>
                  </a:lnTo>
                  <a:lnTo>
                    <a:pt x="2223" y="1327"/>
                  </a:lnTo>
                  <a:lnTo>
                    <a:pt x="2243" y="1280"/>
                  </a:lnTo>
                  <a:lnTo>
                    <a:pt x="2261" y="1235"/>
                  </a:lnTo>
                  <a:lnTo>
                    <a:pt x="2277" y="1186"/>
                  </a:lnTo>
                  <a:lnTo>
                    <a:pt x="2293" y="1139"/>
                  </a:lnTo>
                  <a:lnTo>
                    <a:pt x="2306" y="1091"/>
                  </a:lnTo>
                  <a:lnTo>
                    <a:pt x="2306" y="1091"/>
                  </a:lnTo>
                  <a:lnTo>
                    <a:pt x="2320" y="1041"/>
                  </a:lnTo>
                  <a:lnTo>
                    <a:pt x="2331" y="991"/>
                  </a:lnTo>
                  <a:lnTo>
                    <a:pt x="2331" y="991"/>
                  </a:lnTo>
                  <a:lnTo>
                    <a:pt x="2333" y="987"/>
                  </a:lnTo>
                  <a:lnTo>
                    <a:pt x="2331" y="984"/>
                  </a:lnTo>
                  <a:lnTo>
                    <a:pt x="2329" y="981"/>
                  </a:lnTo>
                  <a:lnTo>
                    <a:pt x="2326" y="981"/>
                  </a:lnTo>
                  <a:lnTo>
                    <a:pt x="2323" y="980"/>
                  </a:lnTo>
                  <a:lnTo>
                    <a:pt x="2320" y="981"/>
                  </a:lnTo>
                  <a:lnTo>
                    <a:pt x="2317" y="983"/>
                  </a:lnTo>
                  <a:lnTo>
                    <a:pt x="2316" y="987"/>
                  </a:lnTo>
                  <a:lnTo>
                    <a:pt x="2316" y="987"/>
                  </a:lnTo>
                  <a:lnTo>
                    <a:pt x="2304" y="1035"/>
                  </a:lnTo>
                  <a:lnTo>
                    <a:pt x="2291" y="1085"/>
                  </a:lnTo>
                  <a:lnTo>
                    <a:pt x="2277" y="1134"/>
                  </a:lnTo>
                  <a:lnTo>
                    <a:pt x="2262" y="1182"/>
                  </a:lnTo>
                  <a:lnTo>
                    <a:pt x="2244" y="1229"/>
                  </a:lnTo>
                  <a:lnTo>
                    <a:pt x="2226" y="1276"/>
                  </a:lnTo>
                  <a:lnTo>
                    <a:pt x="2207" y="1323"/>
                  </a:lnTo>
                  <a:lnTo>
                    <a:pt x="2185" y="1369"/>
                  </a:lnTo>
                  <a:lnTo>
                    <a:pt x="2185" y="1369"/>
                  </a:lnTo>
                  <a:lnTo>
                    <a:pt x="2164" y="1412"/>
                  </a:lnTo>
                  <a:lnTo>
                    <a:pt x="2140" y="1455"/>
                  </a:lnTo>
                  <a:lnTo>
                    <a:pt x="2115" y="1496"/>
                  </a:lnTo>
                  <a:lnTo>
                    <a:pt x="2089" y="1537"/>
                  </a:lnTo>
                  <a:lnTo>
                    <a:pt x="2062" y="1577"/>
                  </a:lnTo>
                  <a:lnTo>
                    <a:pt x="2032" y="1616"/>
                  </a:lnTo>
                  <a:lnTo>
                    <a:pt x="2002" y="1653"/>
                  </a:lnTo>
                  <a:lnTo>
                    <a:pt x="1969" y="1689"/>
                  </a:lnTo>
                  <a:lnTo>
                    <a:pt x="1969" y="1689"/>
                  </a:lnTo>
                  <a:lnTo>
                    <a:pt x="1934" y="1725"/>
                  </a:lnTo>
                  <a:lnTo>
                    <a:pt x="1897" y="1761"/>
                  </a:lnTo>
                  <a:lnTo>
                    <a:pt x="1858" y="1794"/>
                  </a:lnTo>
                  <a:lnTo>
                    <a:pt x="1818" y="1828"/>
                  </a:lnTo>
                  <a:lnTo>
                    <a:pt x="1778" y="1858"/>
                  </a:lnTo>
                  <a:lnTo>
                    <a:pt x="1735" y="1887"/>
                  </a:lnTo>
                  <a:lnTo>
                    <a:pt x="1692" y="1915"/>
                  </a:lnTo>
                  <a:lnTo>
                    <a:pt x="1648" y="1940"/>
                  </a:lnTo>
                  <a:lnTo>
                    <a:pt x="1648" y="1940"/>
                  </a:lnTo>
                  <a:lnTo>
                    <a:pt x="1600" y="1966"/>
                  </a:lnTo>
                  <a:lnTo>
                    <a:pt x="1550" y="1990"/>
                  </a:lnTo>
                  <a:lnTo>
                    <a:pt x="1499" y="2012"/>
                  </a:lnTo>
                  <a:lnTo>
                    <a:pt x="1447" y="2031"/>
                  </a:lnTo>
                  <a:lnTo>
                    <a:pt x="1395" y="2046"/>
                  </a:lnTo>
                  <a:lnTo>
                    <a:pt x="1341" y="2059"/>
                  </a:lnTo>
                  <a:lnTo>
                    <a:pt x="1313" y="2064"/>
                  </a:lnTo>
                  <a:lnTo>
                    <a:pt x="1287" y="2069"/>
                  </a:lnTo>
                  <a:lnTo>
                    <a:pt x="1259" y="2073"/>
                  </a:lnTo>
                  <a:lnTo>
                    <a:pt x="1232" y="2076"/>
                  </a:lnTo>
                  <a:lnTo>
                    <a:pt x="1232" y="2076"/>
                  </a:lnTo>
                  <a:lnTo>
                    <a:pt x="1180" y="2077"/>
                  </a:lnTo>
                  <a:lnTo>
                    <a:pt x="1131" y="2077"/>
                  </a:lnTo>
                  <a:lnTo>
                    <a:pt x="1079" y="2073"/>
                  </a:lnTo>
                  <a:lnTo>
                    <a:pt x="1030" y="2066"/>
                  </a:lnTo>
                  <a:lnTo>
                    <a:pt x="981" y="2055"/>
                  </a:lnTo>
                  <a:lnTo>
                    <a:pt x="931" y="2042"/>
                  </a:lnTo>
                  <a:lnTo>
                    <a:pt x="884" y="2026"/>
                  </a:lnTo>
                  <a:lnTo>
                    <a:pt x="837" y="2006"/>
                  </a:lnTo>
                  <a:lnTo>
                    <a:pt x="837" y="2006"/>
                  </a:lnTo>
                  <a:lnTo>
                    <a:pt x="812" y="1994"/>
                  </a:lnTo>
                  <a:lnTo>
                    <a:pt x="789" y="1981"/>
                  </a:lnTo>
                  <a:lnTo>
                    <a:pt x="740" y="1955"/>
                  </a:lnTo>
                  <a:lnTo>
                    <a:pt x="695" y="1926"/>
                  </a:lnTo>
                  <a:lnTo>
                    <a:pt x="651" y="1893"/>
                  </a:lnTo>
                  <a:lnTo>
                    <a:pt x="609" y="1859"/>
                  </a:lnTo>
                  <a:lnTo>
                    <a:pt x="568" y="1822"/>
                  </a:lnTo>
                  <a:lnTo>
                    <a:pt x="529" y="1785"/>
                  </a:lnTo>
                  <a:lnTo>
                    <a:pt x="491" y="1744"/>
                  </a:lnTo>
                  <a:lnTo>
                    <a:pt x="491" y="1744"/>
                  </a:lnTo>
                  <a:lnTo>
                    <a:pt x="457" y="1704"/>
                  </a:lnTo>
                  <a:lnTo>
                    <a:pt x="424" y="1661"/>
                  </a:lnTo>
                  <a:lnTo>
                    <a:pt x="392" y="1618"/>
                  </a:lnTo>
                  <a:lnTo>
                    <a:pt x="361" y="1574"/>
                  </a:lnTo>
                  <a:lnTo>
                    <a:pt x="334" y="1528"/>
                  </a:lnTo>
                  <a:lnTo>
                    <a:pt x="306" y="1481"/>
                  </a:lnTo>
                  <a:lnTo>
                    <a:pt x="281" y="1434"/>
                  </a:lnTo>
                  <a:lnTo>
                    <a:pt x="256" y="1387"/>
                  </a:lnTo>
                  <a:lnTo>
                    <a:pt x="256" y="1387"/>
                  </a:lnTo>
                  <a:lnTo>
                    <a:pt x="233" y="1337"/>
                  </a:lnTo>
                  <a:lnTo>
                    <a:pt x="212" y="1286"/>
                  </a:lnTo>
                  <a:lnTo>
                    <a:pt x="191" y="1236"/>
                  </a:lnTo>
                  <a:lnTo>
                    <a:pt x="172" y="1183"/>
                  </a:lnTo>
                  <a:lnTo>
                    <a:pt x="154" y="1132"/>
                  </a:lnTo>
                  <a:lnTo>
                    <a:pt x="137" y="1079"/>
                  </a:lnTo>
                  <a:lnTo>
                    <a:pt x="122" y="1027"/>
                  </a:lnTo>
                  <a:lnTo>
                    <a:pt x="107" y="974"/>
                  </a:lnTo>
                  <a:lnTo>
                    <a:pt x="107" y="974"/>
                  </a:lnTo>
                  <a:lnTo>
                    <a:pt x="94" y="920"/>
                  </a:lnTo>
                  <a:lnTo>
                    <a:pt x="82" y="866"/>
                  </a:lnTo>
                  <a:lnTo>
                    <a:pt x="71" y="812"/>
                  </a:lnTo>
                  <a:lnTo>
                    <a:pt x="61" y="757"/>
                  </a:lnTo>
                  <a:lnTo>
                    <a:pt x="52" y="703"/>
                  </a:lnTo>
                  <a:lnTo>
                    <a:pt x="45" y="647"/>
                  </a:lnTo>
                  <a:lnTo>
                    <a:pt x="38" y="592"/>
                  </a:lnTo>
                  <a:lnTo>
                    <a:pt x="32" y="536"/>
                  </a:lnTo>
                  <a:lnTo>
                    <a:pt x="32" y="536"/>
                  </a:lnTo>
                  <a:lnTo>
                    <a:pt x="27" y="484"/>
                  </a:lnTo>
                  <a:lnTo>
                    <a:pt x="23" y="430"/>
                  </a:lnTo>
                  <a:lnTo>
                    <a:pt x="20" y="377"/>
                  </a:lnTo>
                  <a:lnTo>
                    <a:pt x="18" y="323"/>
                  </a:lnTo>
                  <a:lnTo>
                    <a:pt x="17" y="269"/>
                  </a:lnTo>
                  <a:lnTo>
                    <a:pt x="17" y="215"/>
                  </a:lnTo>
                  <a:lnTo>
                    <a:pt x="17" y="162"/>
                  </a:lnTo>
                  <a:lnTo>
                    <a:pt x="20" y="108"/>
                  </a:lnTo>
                  <a:lnTo>
                    <a:pt x="20" y="108"/>
                  </a:lnTo>
                  <a:lnTo>
                    <a:pt x="25" y="7"/>
                  </a:lnTo>
                  <a:lnTo>
                    <a:pt x="25" y="7"/>
                  </a:lnTo>
                  <a:lnTo>
                    <a:pt x="24" y="4"/>
                  </a:lnTo>
                  <a:lnTo>
                    <a:pt x="23" y="2"/>
                  </a:lnTo>
                  <a:lnTo>
                    <a:pt x="20" y="0"/>
                  </a:lnTo>
                  <a:lnTo>
                    <a:pt x="17" y="0"/>
                  </a:lnTo>
                  <a:lnTo>
                    <a:pt x="14" y="0"/>
                  </a:lnTo>
                  <a:lnTo>
                    <a:pt x="11" y="2"/>
                  </a:lnTo>
                  <a:lnTo>
                    <a:pt x="9" y="4"/>
                  </a:lnTo>
                  <a:lnTo>
                    <a:pt x="9" y="7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1" name="Freeform 48">
              <a:extLst>
                <a:ext uri="{FF2B5EF4-FFF2-40B4-BE49-F238E27FC236}">
                  <a16:creationId xmlns:a16="http://schemas.microsoft.com/office/drawing/2014/main" id="{320F3B5E-A43C-EC03-EDF4-DFFD4E1ECADC}"/>
                </a:ext>
              </a:extLst>
            </p:cNvPr>
            <p:cNvSpPr>
              <a:spLocks/>
            </p:cNvSpPr>
            <p:nvPr/>
          </p:nvSpPr>
          <p:spPr bwMode="auto">
            <a:xfrm>
              <a:off x="5150" y="2067"/>
              <a:ext cx="115" cy="245"/>
            </a:xfrm>
            <a:custGeom>
              <a:avLst/>
              <a:gdLst>
                <a:gd name="T0" fmla="*/ 41 w 343"/>
                <a:gd name="T1" fmla="*/ 160 h 734"/>
                <a:gd name="T2" fmla="*/ 55 w 343"/>
                <a:gd name="T3" fmla="*/ 112 h 734"/>
                <a:gd name="T4" fmla="*/ 80 w 343"/>
                <a:gd name="T5" fmla="*/ 72 h 734"/>
                <a:gd name="T6" fmla="*/ 102 w 343"/>
                <a:gd name="T7" fmla="*/ 50 h 734"/>
                <a:gd name="T8" fmla="*/ 139 w 343"/>
                <a:gd name="T9" fmla="*/ 27 h 734"/>
                <a:gd name="T10" fmla="*/ 181 w 343"/>
                <a:gd name="T11" fmla="*/ 17 h 734"/>
                <a:gd name="T12" fmla="*/ 213 w 343"/>
                <a:gd name="T13" fmla="*/ 22 h 734"/>
                <a:gd name="T14" fmla="*/ 254 w 343"/>
                <a:gd name="T15" fmla="*/ 49 h 734"/>
                <a:gd name="T16" fmla="*/ 286 w 343"/>
                <a:gd name="T17" fmla="*/ 89 h 734"/>
                <a:gd name="T18" fmla="*/ 301 w 343"/>
                <a:gd name="T19" fmla="*/ 122 h 734"/>
                <a:gd name="T20" fmla="*/ 316 w 343"/>
                <a:gd name="T21" fmla="*/ 178 h 734"/>
                <a:gd name="T22" fmla="*/ 325 w 343"/>
                <a:gd name="T23" fmla="*/ 255 h 734"/>
                <a:gd name="T24" fmla="*/ 325 w 343"/>
                <a:gd name="T25" fmla="*/ 380 h 734"/>
                <a:gd name="T26" fmla="*/ 314 w 343"/>
                <a:gd name="T27" fmla="*/ 473 h 734"/>
                <a:gd name="T28" fmla="*/ 300 w 343"/>
                <a:gd name="T29" fmla="*/ 531 h 734"/>
                <a:gd name="T30" fmla="*/ 269 w 343"/>
                <a:gd name="T31" fmla="*/ 611 h 734"/>
                <a:gd name="T32" fmla="*/ 245 w 343"/>
                <a:gd name="T33" fmla="*/ 654 h 734"/>
                <a:gd name="T34" fmla="*/ 213 w 343"/>
                <a:gd name="T35" fmla="*/ 690 h 734"/>
                <a:gd name="T36" fmla="*/ 196 w 343"/>
                <a:gd name="T37" fmla="*/ 703 h 734"/>
                <a:gd name="T38" fmla="*/ 168 w 343"/>
                <a:gd name="T39" fmla="*/ 715 h 734"/>
                <a:gd name="T40" fmla="*/ 138 w 343"/>
                <a:gd name="T41" fmla="*/ 718 h 734"/>
                <a:gd name="T42" fmla="*/ 110 w 343"/>
                <a:gd name="T43" fmla="*/ 712 h 734"/>
                <a:gd name="T44" fmla="*/ 74 w 343"/>
                <a:gd name="T45" fmla="*/ 696 h 734"/>
                <a:gd name="T46" fmla="*/ 41 w 343"/>
                <a:gd name="T47" fmla="*/ 672 h 734"/>
                <a:gd name="T48" fmla="*/ 13 w 343"/>
                <a:gd name="T49" fmla="*/ 646 h 734"/>
                <a:gd name="T50" fmla="*/ 5 w 343"/>
                <a:gd name="T51" fmla="*/ 644 h 734"/>
                <a:gd name="T52" fmla="*/ 0 w 343"/>
                <a:gd name="T53" fmla="*/ 651 h 734"/>
                <a:gd name="T54" fmla="*/ 2 w 343"/>
                <a:gd name="T55" fmla="*/ 657 h 734"/>
                <a:gd name="T56" fmla="*/ 52 w 343"/>
                <a:gd name="T57" fmla="*/ 701 h 734"/>
                <a:gd name="T58" fmla="*/ 96 w 343"/>
                <a:gd name="T59" fmla="*/ 725 h 734"/>
                <a:gd name="T60" fmla="*/ 124 w 343"/>
                <a:gd name="T61" fmla="*/ 733 h 734"/>
                <a:gd name="T62" fmla="*/ 159 w 343"/>
                <a:gd name="T63" fmla="*/ 733 h 734"/>
                <a:gd name="T64" fmla="*/ 192 w 343"/>
                <a:gd name="T65" fmla="*/ 723 h 734"/>
                <a:gd name="T66" fmla="*/ 214 w 343"/>
                <a:gd name="T67" fmla="*/ 711 h 734"/>
                <a:gd name="T68" fmla="*/ 242 w 343"/>
                <a:gd name="T69" fmla="*/ 685 h 734"/>
                <a:gd name="T70" fmla="*/ 271 w 343"/>
                <a:gd name="T71" fmla="*/ 644 h 734"/>
                <a:gd name="T72" fmla="*/ 307 w 343"/>
                <a:gd name="T73" fmla="*/ 563 h 734"/>
                <a:gd name="T74" fmla="*/ 323 w 343"/>
                <a:gd name="T75" fmla="*/ 505 h 734"/>
                <a:gd name="T76" fmla="*/ 339 w 343"/>
                <a:gd name="T77" fmla="*/ 413 h 734"/>
                <a:gd name="T78" fmla="*/ 343 w 343"/>
                <a:gd name="T79" fmla="*/ 347 h 734"/>
                <a:gd name="T80" fmla="*/ 343 w 343"/>
                <a:gd name="T81" fmla="*/ 280 h 734"/>
                <a:gd name="T82" fmla="*/ 333 w 343"/>
                <a:gd name="T83" fmla="*/ 176 h 734"/>
                <a:gd name="T84" fmla="*/ 316 w 343"/>
                <a:gd name="T85" fmla="*/ 117 h 734"/>
                <a:gd name="T86" fmla="*/ 301 w 343"/>
                <a:gd name="T87" fmla="*/ 82 h 734"/>
                <a:gd name="T88" fmla="*/ 267 w 343"/>
                <a:gd name="T89" fmla="*/ 36 h 734"/>
                <a:gd name="T90" fmla="*/ 220 w 343"/>
                <a:gd name="T91" fmla="*/ 7 h 734"/>
                <a:gd name="T92" fmla="*/ 186 w 343"/>
                <a:gd name="T93" fmla="*/ 0 h 734"/>
                <a:gd name="T94" fmla="*/ 139 w 343"/>
                <a:gd name="T95" fmla="*/ 9 h 734"/>
                <a:gd name="T96" fmla="*/ 98 w 343"/>
                <a:gd name="T97" fmla="*/ 32 h 734"/>
                <a:gd name="T98" fmla="*/ 63 w 343"/>
                <a:gd name="T99" fmla="*/ 68 h 734"/>
                <a:gd name="T100" fmla="*/ 38 w 343"/>
                <a:gd name="T101" fmla="*/ 111 h 734"/>
                <a:gd name="T102" fmla="*/ 27 w 343"/>
                <a:gd name="T103" fmla="*/ 142 h 734"/>
                <a:gd name="T104" fmla="*/ 23 w 343"/>
                <a:gd name="T105" fmla="*/ 176 h 734"/>
                <a:gd name="T106" fmla="*/ 27 w 343"/>
                <a:gd name="T107" fmla="*/ 183 h 734"/>
                <a:gd name="T108" fmla="*/ 37 w 343"/>
                <a:gd name="T109" fmla="*/ 182 h 734"/>
                <a:gd name="T110" fmla="*/ 40 w 343"/>
                <a:gd name="T111" fmla="*/ 176 h 7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43" h="734">
                  <a:moveTo>
                    <a:pt x="40" y="176"/>
                  </a:moveTo>
                  <a:lnTo>
                    <a:pt x="40" y="176"/>
                  </a:lnTo>
                  <a:lnTo>
                    <a:pt x="41" y="160"/>
                  </a:lnTo>
                  <a:lnTo>
                    <a:pt x="44" y="144"/>
                  </a:lnTo>
                  <a:lnTo>
                    <a:pt x="48" y="128"/>
                  </a:lnTo>
                  <a:lnTo>
                    <a:pt x="55" y="112"/>
                  </a:lnTo>
                  <a:lnTo>
                    <a:pt x="62" y="99"/>
                  </a:lnTo>
                  <a:lnTo>
                    <a:pt x="70" y="85"/>
                  </a:lnTo>
                  <a:lnTo>
                    <a:pt x="80" y="72"/>
                  </a:lnTo>
                  <a:lnTo>
                    <a:pt x="91" y="60"/>
                  </a:lnTo>
                  <a:lnTo>
                    <a:pt x="91" y="60"/>
                  </a:lnTo>
                  <a:lnTo>
                    <a:pt x="102" y="50"/>
                  </a:lnTo>
                  <a:lnTo>
                    <a:pt x="113" y="42"/>
                  </a:lnTo>
                  <a:lnTo>
                    <a:pt x="126" y="33"/>
                  </a:lnTo>
                  <a:lnTo>
                    <a:pt x="139" y="27"/>
                  </a:lnTo>
                  <a:lnTo>
                    <a:pt x="153" y="22"/>
                  </a:lnTo>
                  <a:lnTo>
                    <a:pt x="167" y="18"/>
                  </a:lnTo>
                  <a:lnTo>
                    <a:pt x="181" y="17"/>
                  </a:lnTo>
                  <a:lnTo>
                    <a:pt x="196" y="18"/>
                  </a:lnTo>
                  <a:lnTo>
                    <a:pt x="196" y="18"/>
                  </a:lnTo>
                  <a:lnTo>
                    <a:pt x="213" y="22"/>
                  </a:lnTo>
                  <a:lnTo>
                    <a:pt x="228" y="28"/>
                  </a:lnTo>
                  <a:lnTo>
                    <a:pt x="242" y="38"/>
                  </a:lnTo>
                  <a:lnTo>
                    <a:pt x="254" y="49"/>
                  </a:lnTo>
                  <a:lnTo>
                    <a:pt x="267" y="61"/>
                  </a:lnTo>
                  <a:lnTo>
                    <a:pt x="276" y="75"/>
                  </a:lnTo>
                  <a:lnTo>
                    <a:pt x="286" y="89"/>
                  </a:lnTo>
                  <a:lnTo>
                    <a:pt x="293" y="104"/>
                  </a:lnTo>
                  <a:lnTo>
                    <a:pt x="293" y="104"/>
                  </a:lnTo>
                  <a:lnTo>
                    <a:pt x="301" y="122"/>
                  </a:lnTo>
                  <a:lnTo>
                    <a:pt x="307" y="140"/>
                  </a:lnTo>
                  <a:lnTo>
                    <a:pt x="312" y="160"/>
                  </a:lnTo>
                  <a:lnTo>
                    <a:pt x="316" y="178"/>
                  </a:lnTo>
                  <a:lnTo>
                    <a:pt x="322" y="216"/>
                  </a:lnTo>
                  <a:lnTo>
                    <a:pt x="325" y="255"/>
                  </a:lnTo>
                  <a:lnTo>
                    <a:pt x="325" y="255"/>
                  </a:lnTo>
                  <a:lnTo>
                    <a:pt x="326" y="317"/>
                  </a:lnTo>
                  <a:lnTo>
                    <a:pt x="326" y="348"/>
                  </a:lnTo>
                  <a:lnTo>
                    <a:pt x="325" y="380"/>
                  </a:lnTo>
                  <a:lnTo>
                    <a:pt x="322" y="410"/>
                  </a:lnTo>
                  <a:lnTo>
                    <a:pt x="319" y="441"/>
                  </a:lnTo>
                  <a:lnTo>
                    <a:pt x="314" y="473"/>
                  </a:lnTo>
                  <a:lnTo>
                    <a:pt x="307" y="503"/>
                  </a:lnTo>
                  <a:lnTo>
                    <a:pt x="307" y="503"/>
                  </a:lnTo>
                  <a:lnTo>
                    <a:pt x="300" y="531"/>
                  </a:lnTo>
                  <a:lnTo>
                    <a:pt x="292" y="557"/>
                  </a:lnTo>
                  <a:lnTo>
                    <a:pt x="282" y="585"/>
                  </a:lnTo>
                  <a:lnTo>
                    <a:pt x="269" y="611"/>
                  </a:lnTo>
                  <a:lnTo>
                    <a:pt x="269" y="611"/>
                  </a:lnTo>
                  <a:lnTo>
                    <a:pt x="258" y="632"/>
                  </a:lnTo>
                  <a:lnTo>
                    <a:pt x="245" y="654"/>
                  </a:lnTo>
                  <a:lnTo>
                    <a:pt x="231" y="674"/>
                  </a:lnTo>
                  <a:lnTo>
                    <a:pt x="221" y="682"/>
                  </a:lnTo>
                  <a:lnTo>
                    <a:pt x="213" y="690"/>
                  </a:lnTo>
                  <a:lnTo>
                    <a:pt x="213" y="690"/>
                  </a:lnTo>
                  <a:lnTo>
                    <a:pt x="204" y="697"/>
                  </a:lnTo>
                  <a:lnTo>
                    <a:pt x="196" y="703"/>
                  </a:lnTo>
                  <a:lnTo>
                    <a:pt x="186" y="708"/>
                  </a:lnTo>
                  <a:lnTo>
                    <a:pt x="178" y="711"/>
                  </a:lnTo>
                  <a:lnTo>
                    <a:pt x="168" y="715"/>
                  </a:lnTo>
                  <a:lnTo>
                    <a:pt x="157" y="716"/>
                  </a:lnTo>
                  <a:lnTo>
                    <a:pt x="148" y="718"/>
                  </a:lnTo>
                  <a:lnTo>
                    <a:pt x="138" y="718"/>
                  </a:lnTo>
                  <a:lnTo>
                    <a:pt x="138" y="718"/>
                  </a:lnTo>
                  <a:lnTo>
                    <a:pt x="124" y="716"/>
                  </a:lnTo>
                  <a:lnTo>
                    <a:pt x="110" y="712"/>
                  </a:lnTo>
                  <a:lnTo>
                    <a:pt x="98" y="708"/>
                  </a:lnTo>
                  <a:lnTo>
                    <a:pt x="85" y="703"/>
                  </a:lnTo>
                  <a:lnTo>
                    <a:pt x="74" y="696"/>
                  </a:lnTo>
                  <a:lnTo>
                    <a:pt x="63" y="689"/>
                  </a:lnTo>
                  <a:lnTo>
                    <a:pt x="41" y="672"/>
                  </a:lnTo>
                  <a:lnTo>
                    <a:pt x="41" y="672"/>
                  </a:lnTo>
                  <a:lnTo>
                    <a:pt x="27" y="660"/>
                  </a:lnTo>
                  <a:lnTo>
                    <a:pt x="13" y="646"/>
                  </a:lnTo>
                  <a:lnTo>
                    <a:pt x="13" y="646"/>
                  </a:lnTo>
                  <a:lnTo>
                    <a:pt x="11" y="644"/>
                  </a:lnTo>
                  <a:lnTo>
                    <a:pt x="8" y="643"/>
                  </a:lnTo>
                  <a:lnTo>
                    <a:pt x="5" y="644"/>
                  </a:lnTo>
                  <a:lnTo>
                    <a:pt x="2" y="646"/>
                  </a:lnTo>
                  <a:lnTo>
                    <a:pt x="1" y="649"/>
                  </a:lnTo>
                  <a:lnTo>
                    <a:pt x="0" y="651"/>
                  </a:lnTo>
                  <a:lnTo>
                    <a:pt x="0" y="654"/>
                  </a:lnTo>
                  <a:lnTo>
                    <a:pt x="2" y="657"/>
                  </a:lnTo>
                  <a:lnTo>
                    <a:pt x="2" y="657"/>
                  </a:lnTo>
                  <a:lnTo>
                    <a:pt x="26" y="680"/>
                  </a:lnTo>
                  <a:lnTo>
                    <a:pt x="38" y="692"/>
                  </a:lnTo>
                  <a:lnTo>
                    <a:pt x="52" y="701"/>
                  </a:lnTo>
                  <a:lnTo>
                    <a:pt x="66" y="711"/>
                  </a:lnTo>
                  <a:lnTo>
                    <a:pt x="81" y="718"/>
                  </a:lnTo>
                  <a:lnTo>
                    <a:pt x="96" y="725"/>
                  </a:lnTo>
                  <a:lnTo>
                    <a:pt x="112" y="730"/>
                  </a:lnTo>
                  <a:lnTo>
                    <a:pt x="112" y="730"/>
                  </a:lnTo>
                  <a:lnTo>
                    <a:pt x="124" y="733"/>
                  </a:lnTo>
                  <a:lnTo>
                    <a:pt x="135" y="734"/>
                  </a:lnTo>
                  <a:lnTo>
                    <a:pt x="148" y="734"/>
                  </a:lnTo>
                  <a:lnTo>
                    <a:pt x="159" y="733"/>
                  </a:lnTo>
                  <a:lnTo>
                    <a:pt x="170" y="732"/>
                  </a:lnTo>
                  <a:lnTo>
                    <a:pt x="181" y="728"/>
                  </a:lnTo>
                  <a:lnTo>
                    <a:pt x="192" y="723"/>
                  </a:lnTo>
                  <a:lnTo>
                    <a:pt x="203" y="718"/>
                  </a:lnTo>
                  <a:lnTo>
                    <a:pt x="203" y="718"/>
                  </a:lnTo>
                  <a:lnTo>
                    <a:pt x="214" y="711"/>
                  </a:lnTo>
                  <a:lnTo>
                    <a:pt x="224" y="703"/>
                  </a:lnTo>
                  <a:lnTo>
                    <a:pt x="232" y="694"/>
                  </a:lnTo>
                  <a:lnTo>
                    <a:pt x="242" y="685"/>
                  </a:lnTo>
                  <a:lnTo>
                    <a:pt x="257" y="665"/>
                  </a:lnTo>
                  <a:lnTo>
                    <a:pt x="271" y="644"/>
                  </a:lnTo>
                  <a:lnTo>
                    <a:pt x="271" y="644"/>
                  </a:lnTo>
                  <a:lnTo>
                    <a:pt x="285" y="618"/>
                  </a:lnTo>
                  <a:lnTo>
                    <a:pt x="297" y="590"/>
                  </a:lnTo>
                  <a:lnTo>
                    <a:pt x="307" y="563"/>
                  </a:lnTo>
                  <a:lnTo>
                    <a:pt x="316" y="535"/>
                  </a:lnTo>
                  <a:lnTo>
                    <a:pt x="316" y="535"/>
                  </a:lnTo>
                  <a:lnTo>
                    <a:pt x="323" y="505"/>
                  </a:lnTo>
                  <a:lnTo>
                    <a:pt x="330" y="474"/>
                  </a:lnTo>
                  <a:lnTo>
                    <a:pt x="336" y="444"/>
                  </a:lnTo>
                  <a:lnTo>
                    <a:pt x="339" y="413"/>
                  </a:lnTo>
                  <a:lnTo>
                    <a:pt x="339" y="413"/>
                  </a:lnTo>
                  <a:lnTo>
                    <a:pt x="341" y="380"/>
                  </a:lnTo>
                  <a:lnTo>
                    <a:pt x="343" y="347"/>
                  </a:lnTo>
                  <a:lnTo>
                    <a:pt x="343" y="313"/>
                  </a:lnTo>
                  <a:lnTo>
                    <a:pt x="343" y="280"/>
                  </a:lnTo>
                  <a:lnTo>
                    <a:pt x="343" y="280"/>
                  </a:lnTo>
                  <a:lnTo>
                    <a:pt x="340" y="239"/>
                  </a:lnTo>
                  <a:lnTo>
                    <a:pt x="336" y="197"/>
                  </a:lnTo>
                  <a:lnTo>
                    <a:pt x="333" y="176"/>
                  </a:lnTo>
                  <a:lnTo>
                    <a:pt x="327" y="155"/>
                  </a:lnTo>
                  <a:lnTo>
                    <a:pt x="323" y="136"/>
                  </a:lnTo>
                  <a:lnTo>
                    <a:pt x="316" y="117"/>
                  </a:lnTo>
                  <a:lnTo>
                    <a:pt x="316" y="117"/>
                  </a:lnTo>
                  <a:lnTo>
                    <a:pt x="310" y="99"/>
                  </a:lnTo>
                  <a:lnTo>
                    <a:pt x="301" y="82"/>
                  </a:lnTo>
                  <a:lnTo>
                    <a:pt x="290" y="65"/>
                  </a:lnTo>
                  <a:lnTo>
                    <a:pt x="279" y="50"/>
                  </a:lnTo>
                  <a:lnTo>
                    <a:pt x="267" y="36"/>
                  </a:lnTo>
                  <a:lnTo>
                    <a:pt x="253" y="25"/>
                  </a:lnTo>
                  <a:lnTo>
                    <a:pt x="238" y="14"/>
                  </a:lnTo>
                  <a:lnTo>
                    <a:pt x="220" y="7"/>
                  </a:lnTo>
                  <a:lnTo>
                    <a:pt x="220" y="7"/>
                  </a:lnTo>
                  <a:lnTo>
                    <a:pt x="203" y="2"/>
                  </a:lnTo>
                  <a:lnTo>
                    <a:pt x="186" y="0"/>
                  </a:lnTo>
                  <a:lnTo>
                    <a:pt x="171" y="0"/>
                  </a:lnTo>
                  <a:lnTo>
                    <a:pt x="155" y="3"/>
                  </a:lnTo>
                  <a:lnTo>
                    <a:pt x="139" y="9"/>
                  </a:lnTo>
                  <a:lnTo>
                    <a:pt x="126" y="14"/>
                  </a:lnTo>
                  <a:lnTo>
                    <a:pt x="112" y="22"/>
                  </a:lnTo>
                  <a:lnTo>
                    <a:pt x="98" y="32"/>
                  </a:lnTo>
                  <a:lnTo>
                    <a:pt x="85" y="43"/>
                  </a:lnTo>
                  <a:lnTo>
                    <a:pt x="73" y="56"/>
                  </a:lnTo>
                  <a:lnTo>
                    <a:pt x="63" y="68"/>
                  </a:lnTo>
                  <a:lnTo>
                    <a:pt x="54" y="82"/>
                  </a:lnTo>
                  <a:lnTo>
                    <a:pt x="45" y="96"/>
                  </a:lnTo>
                  <a:lnTo>
                    <a:pt x="38" y="111"/>
                  </a:lnTo>
                  <a:lnTo>
                    <a:pt x="31" y="126"/>
                  </a:lnTo>
                  <a:lnTo>
                    <a:pt x="27" y="142"/>
                  </a:lnTo>
                  <a:lnTo>
                    <a:pt x="27" y="142"/>
                  </a:lnTo>
                  <a:lnTo>
                    <a:pt x="25" y="158"/>
                  </a:lnTo>
                  <a:lnTo>
                    <a:pt x="23" y="176"/>
                  </a:lnTo>
                  <a:lnTo>
                    <a:pt x="23" y="176"/>
                  </a:lnTo>
                  <a:lnTo>
                    <a:pt x="23" y="179"/>
                  </a:lnTo>
                  <a:lnTo>
                    <a:pt x="25" y="182"/>
                  </a:lnTo>
                  <a:lnTo>
                    <a:pt x="27" y="183"/>
                  </a:lnTo>
                  <a:lnTo>
                    <a:pt x="30" y="183"/>
                  </a:lnTo>
                  <a:lnTo>
                    <a:pt x="34" y="183"/>
                  </a:lnTo>
                  <a:lnTo>
                    <a:pt x="37" y="182"/>
                  </a:lnTo>
                  <a:lnTo>
                    <a:pt x="38" y="179"/>
                  </a:lnTo>
                  <a:lnTo>
                    <a:pt x="40" y="176"/>
                  </a:lnTo>
                  <a:lnTo>
                    <a:pt x="40" y="17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2" name="Freeform 49">
              <a:extLst>
                <a:ext uri="{FF2B5EF4-FFF2-40B4-BE49-F238E27FC236}">
                  <a16:creationId xmlns:a16="http://schemas.microsoft.com/office/drawing/2014/main" id="{6E6B4F7E-23AB-22CF-453A-668FD469ABB1}"/>
                </a:ext>
              </a:extLst>
            </p:cNvPr>
            <p:cNvSpPr>
              <a:spLocks/>
            </p:cNvSpPr>
            <p:nvPr/>
          </p:nvSpPr>
          <p:spPr bwMode="auto">
            <a:xfrm>
              <a:off x="5187" y="2144"/>
              <a:ext cx="29" cy="105"/>
            </a:xfrm>
            <a:custGeom>
              <a:avLst/>
              <a:gdLst>
                <a:gd name="T0" fmla="*/ 10 w 87"/>
                <a:gd name="T1" fmla="*/ 23 h 316"/>
                <a:gd name="T2" fmla="*/ 35 w 87"/>
                <a:gd name="T3" fmla="*/ 16 h 316"/>
                <a:gd name="T4" fmla="*/ 43 w 87"/>
                <a:gd name="T5" fmla="*/ 16 h 316"/>
                <a:gd name="T6" fmla="*/ 48 w 87"/>
                <a:gd name="T7" fmla="*/ 18 h 316"/>
                <a:gd name="T8" fmla="*/ 51 w 87"/>
                <a:gd name="T9" fmla="*/ 18 h 316"/>
                <a:gd name="T10" fmla="*/ 53 w 87"/>
                <a:gd name="T11" fmla="*/ 19 h 316"/>
                <a:gd name="T12" fmla="*/ 61 w 87"/>
                <a:gd name="T13" fmla="*/ 25 h 316"/>
                <a:gd name="T14" fmla="*/ 61 w 87"/>
                <a:gd name="T15" fmla="*/ 26 h 316"/>
                <a:gd name="T16" fmla="*/ 62 w 87"/>
                <a:gd name="T17" fmla="*/ 29 h 316"/>
                <a:gd name="T18" fmla="*/ 64 w 87"/>
                <a:gd name="T19" fmla="*/ 32 h 316"/>
                <a:gd name="T20" fmla="*/ 65 w 87"/>
                <a:gd name="T21" fmla="*/ 33 h 316"/>
                <a:gd name="T22" fmla="*/ 69 w 87"/>
                <a:gd name="T23" fmla="*/ 46 h 316"/>
                <a:gd name="T24" fmla="*/ 70 w 87"/>
                <a:gd name="T25" fmla="*/ 62 h 316"/>
                <a:gd name="T26" fmla="*/ 70 w 87"/>
                <a:gd name="T27" fmla="*/ 79 h 316"/>
                <a:gd name="T28" fmla="*/ 66 w 87"/>
                <a:gd name="T29" fmla="*/ 120 h 316"/>
                <a:gd name="T30" fmla="*/ 41 w 87"/>
                <a:gd name="T31" fmla="*/ 244 h 316"/>
                <a:gd name="T32" fmla="*/ 37 w 87"/>
                <a:gd name="T33" fmla="*/ 260 h 316"/>
                <a:gd name="T34" fmla="*/ 33 w 87"/>
                <a:gd name="T35" fmla="*/ 294 h 316"/>
                <a:gd name="T36" fmla="*/ 35 w 87"/>
                <a:gd name="T37" fmla="*/ 310 h 316"/>
                <a:gd name="T38" fmla="*/ 36 w 87"/>
                <a:gd name="T39" fmla="*/ 313 h 316"/>
                <a:gd name="T40" fmla="*/ 40 w 87"/>
                <a:gd name="T41" fmla="*/ 316 h 316"/>
                <a:gd name="T42" fmla="*/ 47 w 87"/>
                <a:gd name="T43" fmla="*/ 314 h 316"/>
                <a:gd name="T44" fmla="*/ 50 w 87"/>
                <a:gd name="T45" fmla="*/ 309 h 316"/>
                <a:gd name="T46" fmla="*/ 50 w 87"/>
                <a:gd name="T47" fmla="*/ 306 h 316"/>
                <a:gd name="T48" fmla="*/ 50 w 87"/>
                <a:gd name="T49" fmla="*/ 305 h 316"/>
                <a:gd name="T50" fmla="*/ 50 w 87"/>
                <a:gd name="T51" fmla="*/ 303 h 316"/>
                <a:gd name="T52" fmla="*/ 50 w 87"/>
                <a:gd name="T53" fmla="*/ 296 h 316"/>
                <a:gd name="T54" fmla="*/ 51 w 87"/>
                <a:gd name="T55" fmla="*/ 284 h 316"/>
                <a:gd name="T56" fmla="*/ 53 w 87"/>
                <a:gd name="T57" fmla="*/ 269 h 316"/>
                <a:gd name="T58" fmla="*/ 57 w 87"/>
                <a:gd name="T59" fmla="*/ 251 h 316"/>
                <a:gd name="T60" fmla="*/ 75 w 87"/>
                <a:gd name="T61" fmla="*/ 165 h 316"/>
                <a:gd name="T62" fmla="*/ 86 w 87"/>
                <a:gd name="T63" fmla="*/ 100 h 316"/>
                <a:gd name="T64" fmla="*/ 87 w 87"/>
                <a:gd name="T65" fmla="*/ 79 h 316"/>
                <a:gd name="T66" fmla="*/ 86 w 87"/>
                <a:gd name="T67" fmla="*/ 46 h 316"/>
                <a:gd name="T68" fmla="*/ 82 w 87"/>
                <a:gd name="T69" fmla="*/ 29 h 316"/>
                <a:gd name="T70" fmla="*/ 73 w 87"/>
                <a:gd name="T71" fmla="*/ 15 h 316"/>
                <a:gd name="T72" fmla="*/ 66 w 87"/>
                <a:gd name="T73" fmla="*/ 8 h 316"/>
                <a:gd name="T74" fmla="*/ 50 w 87"/>
                <a:gd name="T75" fmla="*/ 1 h 316"/>
                <a:gd name="T76" fmla="*/ 32 w 87"/>
                <a:gd name="T77" fmla="*/ 1 h 316"/>
                <a:gd name="T78" fmla="*/ 5 w 87"/>
                <a:gd name="T79" fmla="*/ 8 h 316"/>
                <a:gd name="T80" fmla="*/ 3 w 87"/>
                <a:gd name="T81" fmla="*/ 10 h 316"/>
                <a:gd name="T82" fmla="*/ 0 w 87"/>
                <a:gd name="T83" fmla="*/ 15 h 316"/>
                <a:gd name="T84" fmla="*/ 1 w 87"/>
                <a:gd name="T85" fmla="*/ 21 h 316"/>
                <a:gd name="T86" fmla="*/ 7 w 87"/>
                <a:gd name="T87" fmla="*/ 25 h 316"/>
                <a:gd name="T88" fmla="*/ 10 w 87"/>
                <a:gd name="T89" fmla="*/ 23 h 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87" h="316">
                  <a:moveTo>
                    <a:pt x="10" y="23"/>
                  </a:moveTo>
                  <a:lnTo>
                    <a:pt x="10" y="23"/>
                  </a:lnTo>
                  <a:lnTo>
                    <a:pt x="26" y="18"/>
                  </a:lnTo>
                  <a:lnTo>
                    <a:pt x="35" y="16"/>
                  </a:lnTo>
                  <a:lnTo>
                    <a:pt x="43" y="16"/>
                  </a:lnTo>
                  <a:lnTo>
                    <a:pt x="43" y="16"/>
                  </a:lnTo>
                  <a:lnTo>
                    <a:pt x="48" y="18"/>
                  </a:lnTo>
                  <a:lnTo>
                    <a:pt x="48" y="18"/>
                  </a:lnTo>
                  <a:lnTo>
                    <a:pt x="51" y="18"/>
                  </a:lnTo>
                  <a:lnTo>
                    <a:pt x="51" y="18"/>
                  </a:lnTo>
                  <a:lnTo>
                    <a:pt x="53" y="19"/>
                  </a:lnTo>
                  <a:lnTo>
                    <a:pt x="53" y="19"/>
                  </a:lnTo>
                  <a:lnTo>
                    <a:pt x="57" y="22"/>
                  </a:lnTo>
                  <a:lnTo>
                    <a:pt x="61" y="25"/>
                  </a:lnTo>
                  <a:lnTo>
                    <a:pt x="61" y="25"/>
                  </a:lnTo>
                  <a:lnTo>
                    <a:pt x="61" y="26"/>
                  </a:lnTo>
                  <a:lnTo>
                    <a:pt x="61" y="26"/>
                  </a:lnTo>
                  <a:lnTo>
                    <a:pt x="62" y="29"/>
                  </a:lnTo>
                  <a:lnTo>
                    <a:pt x="62" y="29"/>
                  </a:lnTo>
                  <a:lnTo>
                    <a:pt x="64" y="32"/>
                  </a:lnTo>
                  <a:lnTo>
                    <a:pt x="64" y="32"/>
                  </a:lnTo>
                  <a:lnTo>
                    <a:pt x="65" y="33"/>
                  </a:lnTo>
                  <a:lnTo>
                    <a:pt x="65" y="33"/>
                  </a:lnTo>
                  <a:lnTo>
                    <a:pt x="69" y="46"/>
                  </a:lnTo>
                  <a:lnTo>
                    <a:pt x="69" y="46"/>
                  </a:lnTo>
                  <a:lnTo>
                    <a:pt x="70" y="62"/>
                  </a:lnTo>
                  <a:lnTo>
                    <a:pt x="70" y="79"/>
                  </a:lnTo>
                  <a:lnTo>
                    <a:pt x="70" y="79"/>
                  </a:lnTo>
                  <a:lnTo>
                    <a:pt x="69" y="100"/>
                  </a:lnTo>
                  <a:lnTo>
                    <a:pt x="66" y="120"/>
                  </a:lnTo>
                  <a:lnTo>
                    <a:pt x="59" y="162"/>
                  </a:lnTo>
                  <a:lnTo>
                    <a:pt x="41" y="244"/>
                  </a:lnTo>
                  <a:lnTo>
                    <a:pt x="41" y="244"/>
                  </a:lnTo>
                  <a:lnTo>
                    <a:pt x="37" y="260"/>
                  </a:lnTo>
                  <a:lnTo>
                    <a:pt x="35" y="277"/>
                  </a:lnTo>
                  <a:lnTo>
                    <a:pt x="33" y="294"/>
                  </a:lnTo>
                  <a:lnTo>
                    <a:pt x="33" y="302"/>
                  </a:lnTo>
                  <a:lnTo>
                    <a:pt x="35" y="310"/>
                  </a:lnTo>
                  <a:lnTo>
                    <a:pt x="35" y="310"/>
                  </a:lnTo>
                  <a:lnTo>
                    <a:pt x="36" y="313"/>
                  </a:lnTo>
                  <a:lnTo>
                    <a:pt x="37" y="316"/>
                  </a:lnTo>
                  <a:lnTo>
                    <a:pt x="40" y="316"/>
                  </a:lnTo>
                  <a:lnTo>
                    <a:pt x="44" y="316"/>
                  </a:lnTo>
                  <a:lnTo>
                    <a:pt x="47" y="314"/>
                  </a:lnTo>
                  <a:lnTo>
                    <a:pt x="48" y="313"/>
                  </a:lnTo>
                  <a:lnTo>
                    <a:pt x="50" y="309"/>
                  </a:lnTo>
                  <a:lnTo>
                    <a:pt x="50" y="306"/>
                  </a:lnTo>
                  <a:lnTo>
                    <a:pt x="50" y="306"/>
                  </a:lnTo>
                  <a:lnTo>
                    <a:pt x="50" y="305"/>
                  </a:lnTo>
                  <a:lnTo>
                    <a:pt x="50" y="305"/>
                  </a:lnTo>
                  <a:lnTo>
                    <a:pt x="50" y="303"/>
                  </a:lnTo>
                  <a:lnTo>
                    <a:pt x="50" y="303"/>
                  </a:lnTo>
                  <a:lnTo>
                    <a:pt x="50" y="296"/>
                  </a:lnTo>
                  <a:lnTo>
                    <a:pt x="50" y="296"/>
                  </a:lnTo>
                  <a:lnTo>
                    <a:pt x="51" y="284"/>
                  </a:lnTo>
                  <a:lnTo>
                    <a:pt x="51" y="284"/>
                  </a:lnTo>
                  <a:lnTo>
                    <a:pt x="53" y="269"/>
                  </a:lnTo>
                  <a:lnTo>
                    <a:pt x="53" y="269"/>
                  </a:lnTo>
                  <a:lnTo>
                    <a:pt x="57" y="251"/>
                  </a:lnTo>
                  <a:lnTo>
                    <a:pt x="57" y="251"/>
                  </a:lnTo>
                  <a:lnTo>
                    <a:pt x="75" y="165"/>
                  </a:lnTo>
                  <a:lnTo>
                    <a:pt x="75" y="165"/>
                  </a:lnTo>
                  <a:lnTo>
                    <a:pt x="83" y="122"/>
                  </a:lnTo>
                  <a:lnTo>
                    <a:pt x="86" y="100"/>
                  </a:lnTo>
                  <a:lnTo>
                    <a:pt x="87" y="79"/>
                  </a:lnTo>
                  <a:lnTo>
                    <a:pt x="87" y="79"/>
                  </a:lnTo>
                  <a:lnTo>
                    <a:pt x="87" y="62"/>
                  </a:lnTo>
                  <a:lnTo>
                    <a:pt x="86" y="46"/>
                  </a:lnTo>
                  <a:lnTo>
                    <a:pt x="84" y="37"/>
                  </a:lnTo>
                  <a:lnTo>
                    <a:pt x="82" y="29"/>
                  </a:lnTo>
                  <a:lnTo>
                    <a:pt x="77" y="22"/>
                  </a:lnTo>
                  <a:lnTo>
                    <a:pt x="73" y="15"/>
                  </a:lnTo>
                  <a:lnTo>
                    <a:pt x="73" y="15"/>
                  </a:lnTo>
                  <a:lnTo>
                    <a:pt x="66" y="8"/>
                  </a:lnTo>
                  <a:lnTo>
                    <a:pt x="58" y="4"/>
                  </a:lnTo>
                  <a:lnTo>
                    <a:pt x="50" y="1"/>
                  </a:lnTo>
                  <a:lnTo>
                    <a:pt x="41" y="0"/>
                  </a:lnTo>
                  <a:lnTo>
                    <a:pt x="32" y="1"/>
                  </a:lnTo>
                  <a:lnTo>
                    <a:pt x="23" y="3"/>
                  </a:lnTo>
                  <a:lnTo>
                    <a:pt x="5" y="8"/>
                  </a:lnTo>
                  <a:lnTo>
                    <a:pt x="5" y="8"/>
                  </a:lnTo>
                  <a:lnTo>
                    <a:pt x="3" y="10"/>
                  </a:lnTo>
                  <a:lnTo>
                    <a:pt x="1" y="12"/>
                  </a:lnTo>
                  <a:lnTo>
                    <a:pt x="0" y="15"/>
                  </a:lnTo>
                  <a:lnTo>
                    <a:pt x="0" y="18"/>
                  </a:lnTo>
                  <a:lnTo>
                    <a:pt x="1" y="21"/>
                  </a:lnTo>
                  <a:lnTo>
                    <a:pt x="4" y="23"/>
                  </a:lnTo>
                  <a:lnTo>
                    <a:pt x="7" y="25"/>
                  </a:lnTo>
                  <a:lnTo>
                    <a:pt x="10" y="23"/>
                  </a:lnTo>
                  <a:lnTo>
                    <a:pt x="10" y="2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3" name="Freeform 50">
              <a:extLst>
                <a:ext uri="{FF2B5EF4-FFF2-40B4-BE49-F238E27FC236}">
                  <a16:creationId xmlns:a16="http://schemas.microsoft.com/office/drawing/2014/main" id="{0B7F42D8-39BD-F926-A121-4819193EF2F7}"/>
                </a:ext>
              </a:extLst>
            </p:cNvPr>
            <p:cNvSpPr>
              <a:spLocks/>
            </p:cNvSpPr>
            <p:nvPr/>
          </p:nvSpPr>
          <p:spPr bwMode="auto">
            <a:xfrm>
              <a:off x="4388" y="1704"/>
              <a:ext cx="379" cy="272"/>
            </a:xfrm>
            <a:custGeom>
              <a:avLst/>
              <a:gdLst>
                <a:gd name="T0" fmla="*/ 1120 w 1135"/>
                <a:gd name="T1" fmla="*/ 3 h 814"/>
                <a:gd name="T2" fmla="*/ 1064 w 1135"/>
                <a:gd name="T3" fmla="*/ 49 h 814"/>
                <a:gd name="T4" fmla="*/ 1002 w 1135"/>
                <a:gd name="T5" fmla="*/ 85 h 814"/>
                <a:gd name="T6" fmla="*/ 936 w 1135"/>
                <a:gd name="T7" fmla="*/ 113 h 814"/>
                <a:gd name="T8" fmla="*/ 866 w 1135"/>
                <a:gd name="T9" fmla="*/ 132 h 814"/>
                <a:gd name="T10" fmla="*/ 830 w 1135"/>
                <a:gd name="T11" fmla="*/ 139 h 814"/>
                <a:gd name="T12" fmla="*/ 725 w 1135"/>
                <a:gd name="T13" fmla="*/ 151 h 814"/>
                <a:gd name="T14" fmla="*/ 696 w 1135"/>
                <a:gd name="T15" fmla="*/ 156 h 814"/>
                <a:gd name="T16" fmla="*/ 638 w 1135"/>
                <a:gd name="T17" fmla="*/ 167 h 814"/>
                <a:gd name="T18" fmla="*/ 610 w 1135"/>
                <a:gd name="T19" fmla="*/ 175 h 814"/>
                <a:gd name="T20" fmla="*/ 552 w 1135"/>
                <a:gd name="T21" fmla="*/ 197 h 814"/>
                <a:gd name="T22" fmla="*/ 497 w 1135"/>
                <a:gd name="T23" fmla="*/ 226 h 814"/>
                <a:gd name="T24" fmla="*/ 444 w 1135"/>
                <a:gd name="T25" fmla="*/ 262 h 814"/>
                <a:gd name="T26" fmla="*/ 396 w 1135"/>
                <a:gd name="T27" fmla="*/ 302 h 814"/>
                <a:gd name="T28" fmla="*/ 368 w 1135"/>
                <a:gd name="T29" fmla="*/ 327 h 814"/>
                <a:gd name="T30" fmla="*/ 316 w 1135"/>
                <a:gd name="T31" fmla="*/ 381 h 814"/>
                <a:gd name="T32" fmla="*/ 266 w 1135"/>
                <a:gd name="T33" fmla="*/ 437 h 814"/>
                <a:gd name="T34" fmla="*/ 195 w 1135"/>
                <a:gd name="T35" fmla="*/ 525 h 814"/>
                <a:gd name="T36" fmla="*/ 150 w 1135"/>
                <a:gd name="T37" fmla="*/ 585 h 814"/>
                <a:gd name="T38" fmla="*/ 64 w 1135"/>
                <a:gd name="T39" fmla="*/ 710 h 814"/>
                <a:gd name="T40" fmla="*/ 23 w 1135"/>
                <a:gd name="T41" fmla="*/ 772 h 814"/>
                <a:gd name="T42" fmla="*/ 2 w 1135"/>
                <a:gd name="T43" fmla="*/ 802 h 814"/>
                <a:gd name="T44" fmla="*/ 2 w 1135"/>
                <a:gd name="T45" fmla="*/ 808 h 814"/>
                <a:gd name="T46" fmla="*/ 5 w 1135"/>
                <a:gd name="T47" fmla="*/ 812 h 814"/>
                <a:gd name="T48" fmla="*/ 12 w 1135"/>
                <a:gd name="T49" fmla="*/ 814 h 814"/>
                <a:gd name="T50" fmla="*/ 17 w 1135"/>
                <a:gd name="T51" fmla="*/ 811 h 814"/>
                <a:gd name="T52" fmla="*/ 100 w 1135"/>
                <a:gd name="T53" fmla="*/ 686 h 814"/>
                <a:gd name="T54" fmla="*/ 186 w 1135"/>
                <a:gd name="T55" fmla="*/ 564 h 814"/>
                <a:gd name="T56" fmla="*/ 233 w 1135"/>
                <a:gd name="T57" fmla="*/ 505 h 814"/>
                <a:gd name="T58" fmla="*/ 305 w 1135"/>
                <a:gd name="T59" fmla="*/ 417 h 814"/>
                <a:gd name="T60" fmla="*/ 357 w 1135"/>
                <a:gd name="T61" fmla="*/ 362 h 814"/>
                <a:gd name="T62" fmla="*/ 385 w 1135"/>
                <a:gd name="T63" fmla="*/ 336 h 814"/>
                <a:gd name="T64" fmla="*/ 432 w 1135"/>
                <a:gd name="T65" fmla="*/ 293 h 814"/>
                <a:gd name="T66" fmla="*/ 483 w 1135"/>
                <a:gd name="T67" fmla="*/ 255 h 814"/>
                <a:gd name="T68" fmla="*/ 539 w 1135"/>
                <a:gd name="T69" fmla="*/ 222 h 814"/>
                <a:gd name="T70" fmla="*/ 597 w 1135"/>
                <a:gd name="T71" fmla="*/ 197 h 814"/>
                <a:gd name="T72" fmla="*/ 624 w 1135"/>
                <a:gd name="T73" fmla="*/ 187 h 814"/>
                <a:gd name="T74" fmla="*/ 680 w 1135"/>
                <a:gd name="T75" fmla="*/ 175 h 814"/>
                <a:gd name="T76" fmla="*/ 707 w 1135"/>
                <a:gd name="T77" fmla="*/ 171 h 814"/>
                <a:gd name="T78" fmla="*/ 776 w 1135"/>
                <a:gd name="T79" fmla="*/ 162 h 814"/>
                <a:gd name="T80" fmla="*/ 846 w 1135"/>
                <a:gd name="T81" fmla="*/ 153 h 814"/>
                <a:gd name="T82" fmla="*/ 880 w 1135"/>
                <a:gd name="T83" fmla="*/ 146 h 814"/>
                <a:gd name="T84" fmla="*/ 949 w 1135"/>
                <a:gd name="T85" fmla="*/ 125 h 814"/>
                <a:gd name="T86" fmla="*/ 1014 w 1135"/>
                <a:gd name="T87" fmla="*/ 97 h 814"/>
                <a:gd name="T88" fmla="*/ 1077 w 1135"/>
                <a:gd name="T89" fmla="*/ 60 h 814"/>
                <a:gd name="T90" fmla="*/ 1104 w 1135"/>
                <a:gd name="T91" fmla="*/ 39 h 814"/>
                <a:gd name="T92" fmla="*/ 1132 w 1135"/>
                <a:gd name="T93" fmla="*/ 14 h 814"/>
                <a:gd name="T94" fmla="*/ 1135 w 1135"/>
                <a:gd name="T95" fmla="*/ 9 h 814"/>
                <a:gd name="T96" fmla="*/ 1132 w 1135"/>
                <a:gd name="T97" fmla="*/ 3 h 814"/>
                <a:gd name="T98" fmla="*/ 1126 w 1135"/>
                <a:gd name="T99" fmla="*/ 0 h 814"/>
                <a:gd name="T100" fmla="*/ 1120 w 1135"/>
                <a:gd name="T101" fmla="*/ 3 h 8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135" h="814">
                  <a:moveTo>
                    <a:pt x="1120" y="3"/>
                  </a:moveTo>
                  <a:lnTo>
                    <a:pt x="1120" y="3"/>
                  </a:lnTo>
                  <a:lnTo>
                    <a:pt x="1093" y="27"/>
                  </a:lnTo>
                  <a:lnTo>
                    <a:pt x="1064" y="49"/>
                  </a:lnTo>
                  <a:lnTo>
                    <a:pt x="1034" y="68"/>
                  </a:lnTo>
                  <a:lnTo>
                    <a:pt x="1002" y="85"/>
                  </a:lnTo>
                  <a:lnTo>
                    <a:pt x="969" y="100"/>
                  </a:lnTo>
                  <a:lnTo>
                    <a:pt x="936" y="113"/>
                  </a:lnTo>
                  <a:lnTo>
                    <a:pt x="901" y="124"/>
                  </a:lnTo>
                  <a:lnTo>
                    <a:pt x="866" y="132"/>
                  </a:lnTo>
                  <a:lnTo>
                    <a:pt x="866" y="132"/>
                  </a:lnTo>
                  <a:lnTo>
                    <a:pt x="830" y="139"/>
                  </a:lnTo>
                  <a:lnTo>
                    <a:pt x="796" y="143"/>
                  </a:lnTo>
                  <a:lnTo>
                    <a:pt x="725" y="151"/>
                  </a:lnTo>
                  <a:lnTo>
                    <a:pt x="725" y="151"/>
                  </a:lnTo>
                  <a:lnTo>
                    <a:pt x="696" y="156"/>
                  </a:lnTo>
                  <a:lnTo>
                    <a:pt x="667" y="161"/>
                  </a:lnTo>
                  <a:lnTo>
                    <a:pt x="638" y="167"/>
                  </a:lnTo>
                  <a:lnTo>
                    <a:pt x="610" y="175"/>
                  </a:lnTo>
                  <a:lnTo>
                    <a:pt x="610" y="175"/>
                  </a:lnTo>
                  <a:lnTo>
                    <a:pt x="580" y="185"/>
                  </a:lnTo>
                  <a:lnTo>
                    <a:pt x="552" y="197"/>
                  </a:lnTo>
                  <a:lnTo>
                    <a:pt x="523" y="211"/>
                  </a:lnTo>
                  <a:lnTo>
                    <a:pt x="497" y="226"/>
                  </a:lnTo>
                  <a:lnTo>
                    <a:pt x="471" y="244"/>
                  </a:lnTo>
                  <a:lnTo>
                    <a:pt x="444" y="262"/>
                  </a:lnTo>
                  <a:lnTo>
                    <a:pt x="420" y="282"/>
                  </a:lnTo>
                  <a:lnTo>
                    <a:pt x="396" y="302"/>
                  </a:lnTo>
                  <a:lnTo>
                    <a:pt x="396" y="302"/>
                  </a:lnTo>
                  <a:lnTo>
                    <a:pt x="368" y="327"/>
                  </a:lnTo>
                  <a:lnTo>
                    <a:pt x="342" y="354"/>
                  </a:lnTo>
                  <a:lnTo>
                    <a:pt x="316" y="381"/>
                  </a:lnTo>
                  <a:lnTo>
                    <a:pt x="291" y="409"/>
                  </a:lnTo>
                  <a:lnTo>
                    <a:pt x="266" y="437"/>
                  </a:lnTo>
                  <a:lnTo>
                    <a:pt x="241" y="466"/>
                  </a:lnTo>
                  <a:lnTo>
                    <a:pt x="195" y="525"/>
                  </a:lnTo>
                  <a:lnTo>
                    <a:pt x="195" y="525"/>
                  </a:lnTo>
                  <a:lnTo>
                    <a:pt x="150" y="585"/>
                  </a:lnTo>
                  <a:lnTo>
                    <a:pt x="107" y="647"/>
                  </a:lnTo>
                  <a:lnTo>
                    <a:pt x="64" y="710"/>
                  </a:lnTo>
                  <a:lnTo>
                    <a:pt x="23" y="772"/>
                  </a:lnTo>
                  <a:lnTo>
                    <a:pt x="23" y="772"/>
                  </a:lnTo>
                  <a:lnTo>
                    <a:pt x="2" y="802"/>
                  </a:lnTo>
                  <a:lnTo>
                    <a:pt x="2" y="802"/>
                  </a:lnTo>
                  <a:lnTo>
                    <a:pt x="0" y="805"/>
                  </a:lnTo>
                  <a:lnTo>
                    <a:pt x="2" y="808"/>
                  </a:lnTo>
                  <a:lnTo>
                    <a:pt x="3" y="811"/>
                  </a:lnTo>
                  <a:lnTo>
                    <a:pt x="5" y="812"/>
                  </a:lnTo>
                  <a:lnTo>
                    <a:pt x="7" y="814"/>
                  </a:lnTo>
                  <a:lnTo>
                    <a:pt x="12" y="814"/>
                  </a:lnTo>
                  <a:lnTo>
                    <a:pt x="14" y="812"/>
                  </a:lnTo>
                  <a:lnTo>
                    <a:pt x="17" y="811"/>
                  </a:lnTo>
                  <a:lnTo>
                    <a:pt x="17" y="811"/>
                  </a:lnTo>
                  <a:lnTo>
                    <a:pt x="100" y="686"/>
                  </a:lnTo>
                  <a:lnTo>
                    <a:pt x="143" y="625"/>
                  </a:lnTo>
                  <a:lnTo>
                    <a:pt x="186" y="564"/>
                  </a:lnTo>
                  <a:lnTo>
                    <a:pt x="186" y="564"/>
                  </a:lnTo>
                  <a:lnTo>
                    <a:pt x="233" y="505"/>
                  </a:lnTo>
                  <a:lnTo>
                    <a:pt x="280" y="445"/>
                  </a:lnTo>
                  <a:lnTo>
                    <a:pt x="305" y="417"/>
                  </a:lnTo>
                  <a:lnTo>
                    <a:pt x="331" y="388"/>
                  </a:lnTo>
                  <a:lnTo>
                    <a:pt x="357" y="362"/>
                  </a:lnTo>
                  <a:lnTo>
                    <a:pt x="385" y="336"/>
                  </a:lnTo>
                  <a:lnTo>
                    <a:pt x="385" y="336"/>
                  </a:lnTo>
                  <a:lnTo>
                    <a:pt x="409" y="313"/>
                  </a:lnTo>
                  <a:lnTo>
                    <a:pt x="432" y="293"/>
                  </a:lnTo>
                  <a:lnTo>
                    <a:pt x="457" y="273"/>
                  </a:lnTo>
                  <a:lnTo>
                    <a:pt x="483" y="255"/>
                  </a:lnTo>
                  <a:lnTo>
                    <a:pt x="511" y="237"/>
                  </a:lnTo>
                  <a:lnTo>
                    <a:pt x="539" y="222"/>
                  </a:lnTo>
                  <a:lnTo>
                    <a:pt x="568" y="208"/>
                  </a:lnTo>
                  <a:lnTo>
                    <a:pt x="597" y="197"/>
                  </a:lnTo>
                  <a:lnTo>
                    <a:pt x="597" y="197"/>
                  </a:lnTo>
                  <a:lnTo>
                    <a:pt x="624" y="187"/>
                  </a:lnTo>
                  <a:lnTo>
                    <a:pt x="652" y="180"/>
                  </a:lnTo>
                  <a:lnTo>
                    <a:pt x="680" y="175"/>
                  </a:lnTo>
                  <a:lnTo>
                    <a:pt x="707" y="171"/>
                  </a:lnTo>
                  <a:lnTo>
                    <a:pt x="707" y="171"/>
                  </a:lnTo>
                  <a:lnTo>
                    <a:pt x="742" y="167"/>
                  </a:lnTo>
                  <a:lnTo>
                    <a:pt x="776" y="162"/>
                  </a:lnTo>
                  <a:lnTo>
                    <a:pt x="811" y="158"/>
                  </a:lnTo>
                  <a:lnTo>
                    <a:pt x="846" y="153"/>
                  </a:lnTo>
                  <a:lnTo>
                    <a:pt x="846" y="153"/>
                  </a:lnTo>
                  <a:lnTo>
                    <a:pt x="880" y="146"/>
                  </a:lnTo>
                  <a:lnTo>
                    <a:pt x="915" y="136"/>
                  </a:lnTo>
                  <a:lnTo>
                    <a:pt x="949" y="125"/>
                  </a:lnTo>
                  <a:lnTo>
                    <a:pt x="983" y="113"/>
                  </a:lnTo>
                  <a:lnTo>
                    <a:pt x="1014" y="97"/>
                  </a:lnTo>
                  <a:lnTo>
                    <a:pt x="1046" y="79"/>
                  </a:lnTo>
                  <a:lnTo>
                    <a:pt x="1077" y="60"/>
                  </a:lnTo>
                  <a:lnTo>
                    <a:pt x="1104" y="39"/>
                  </a:lnTo>
                  <a:lnTo>
                    <a:pt x="1104" y="39"/>
                  </a:lnTo>
                  <a:lnTo>
                    <a:pt x="1132" y="14"/>
                  </a:lnTo>
                  <a:lnTo>
                    <a:pt x="1132" y="14"/>
                  </a:lnTo>
                  <a:lnTo>
                    <a:pt x="1133" y="11"/>
                  </a:lnTo>
                  <a:lnTo>
                    <a:pt x="1135" y="9"/>
                  </a:lnTo>
                  <a:lnTo>
                    <a:pt x="1133" y="6"/>
                  </a:lnTo>
                  <a:lnTo>
                    <a:pt x="1132" y="3"/>
                  </a:lnTo>
                  <a:lnTo>
                    <a:pt x="1129" y="2"/>
                  </a:lnTo>
                  <a:lnTo>
                    <a:pt x="1126" y="0"/>
                  </a:lnTo>
                  <a:lnTo>
                    <a:pt x="1124" y="2"/>
                  </a:lnTo>
                  <a:lnTo>
                    <a:pt x="1120" y="3"/>
                  </a:lnTo>
                  <a:lnTo>
                    <a:pt x="1120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4" name="Freeform 51">
              <a:extLst>
                <a:ext uri="{FF2B5EF4-FFF2-40B4-BE49-F238E27FC236}">
                  <a16:creationId xmlns:a16="http://schemas.microsoft.com/office/drawing/2014/main" id="{547800E1-5311-871B-D443-E9C09993AD61}"/>
                </a:ext>
              </a:extLst>
            </p:cNvPr>
            <p:cNvSpPr>
              <a:spLocks/>
            </p:cNvSpPr>
            <p:nvPr/>
          </p:nvSpPr>
          <p:spPr bwMode="auto">
            <a:xfrm>
              <a:off x="4282" y="2083"/>
              <a:ext cx="104" cy="713"/>
            </a:xfrm>
            <a:custGeom>
              <a:avLst/>
              <a:gdLst>
                <a:gd name="T0" fmla="*/ 206 w 311"/>
                <a:gd name="T1" fmla="*/ 38 h 2138"/>
                <a:gd name="T2" fmla="*/ 196 w 311"/>
                <a:gd name="T3" fmla="*/ 122 h 2138"/>
                <a:gd name="T4" fmla="*/ 169 w 311"/>
                <a:gd name="T5" fmla="*/ 233 h 2138"/>
                <a:gd name="T6" fmla="*/ 112 w 311"/>
                <a:gd name="T7" fmla="*/ 397 h 2138"/>
                <a:gd name="T8" fmla="*/ 77 w 311"/>
                <a:gd name="T9" fmla="*/ 505 h 2138"/>
                <a:gd name="T10" fmla="*/ 54 w 311"/>
                <a:gd name="T11" fmla="*/ 615 h 2138"/>
                <a:gd name="T12" fmla="*/ 48 w 311"/>
                <a:gd name="T13" fmla="*/ 672 h 2138"/>
                <a:gd name="T14" fmla="*/ 48 w 311"/>
                <a:gd name="T15" fmla="*/ 750 h 2138"/>
                <a:gd name="T16" fmla="*/ 57 w 311"/>
                <a:gd name="T17" fmla="*/ 827 h 2138"/>
                <a:gd name="T18" fmla="*/ 69 w 311"/>
                <a:gd name="T19" fmla="*/ 877 h 2138"/>
                <a:gd name="T20" fmla="*/ 105 w 311"/>
                <a:gd name="T21" fmla="*/ 984 h 2138"/>
                <a:gd name="T22" fmla="*/ 199 w 311"/>
                <a:gd name="T23" fmla="*/ 1188 h 2138"/>
                <a:gd name="T24" fmla="*/ 243 w 311"/>
                <a:gd name="T25" fmla="*/ 1290 h 2138"/>
                <a:gd name="T26" fmla="*/ 271 w 311"/>
                <a:gd name="T27" fmla="*/ 1375 h 2138"/>
                <a:gd name="T28" fmla="*/ 289 w 311"/>
                <a:gd name="T29" fmla="*/ 1461 h 2138"/>
                <a:gd name="T30" fmla="*/ 293 w 311"/>
                <a:gd name="T31" fmla="*/ 1520 h 2138"/>
                <a:gd name="T32" fmla="*/ 290 w 311"/>
                <a:gd name="T33" fmla="*/ 1603 h 2138"/>
                <a:gd name="T34" fmla="*/ 275 w 311"/>
                <a:gd name="T35" fmla="*/ 1685 h 2138"/>
                <a:gd name="T36" fmla="*/ 259 w 311"/>
                <a:gd name="T37" fmla="*/ 1738 h 2138"/>
                <a:gd name="T38" fmla="*/ 225 w 311"/>
                <a:gd name="T39" fmla="*/ 1807 h 2138"/>
                <a:gd name="T40" fmla="*/ 158 w 311"/>
                <a:gd name="T41" fmla="*/ 1915 h 2138"/>
                <a:gd name="T42" fmla="*/ 94 w 311"/>
                <a:gd name="T43" fmla="*/ 1997 h 2138"/>
                <a:gd name="T44" fmla="*/ 30 w 311"/>
                <a:gd name="T45" fmla="*/ 2078 h 2138"/>
                <a:gd name="T46" fmla="*/ 1 w 311"/>
                <a:gd name="T47" fmla="*/ 2125 h 2138"/>
                <a:gd name="T48" fmla="*/ 1 w 311"/>
                <a:gd name="T49" fmla="*/ 2135 h 2138"/>
                <a:gd name="T50" fmla="*/ 10 w 311"/>
                <a:gd name="T51" fmla="*/ 2138 h 2138"/>
                <a:gd name="T52" fmla="*/ 15 w 311"/>
                <a:gd name="T53" fmla="*/ 2134 h 2138"/>
                <a:gd name="T54" fmla="*/ 46 w 311"/>
                <a:gd name="T55" fmla="*/ 2085 h 2138"/>
                <a:gd name="T56" fmla="*/ 79 w 311"/>
                <a:gd name="T57" fmla="*/ 2044 h 2138"/>
                <a:gd name="T58" fmla="*/ 173 w 311"/>
                <a:gd name="T59" fmla="*/ 1922 h 2138"/>
                <a:gd name="T60" fmla="*/ 242 w 311"/>
                <a:gd name="T61" fmla="*/ 1814 h 2138"/>
                <a:gd name="T62" fmla="*/ 264 w 311"/>
                <a:gd name="T63" fmla="*/ 1767 h 2138"/>
                <a:gd name="T64" fmla="*/ 290 w 311"/>
                <a:gd name="T65" fmla="*/ 1693 h 2138"/>
                <a:gd name="T66" fmla="*/ 306 w 311"/>
                <a:gd name="T67" fmla="*/ 1617 h 2138"/>
                <a:gd name="T68" fmla="*/ 311 w 311"/>
                <a:gd name="T69" fmla="*/ 1562 h 2138"/>
                <a:gd name="T70" fmla="*/ 307 w 311"/>
                <a:gd name="T71" fmla="*/ 1473 h 2138"/>
                <a:gd name="T72" fmla="*/ 290 w 311"/>
                <a:gd name="T73" fmla="*/ 1384 h 2138"/>
                <a:gd name="T74" fmla="*/ 274 w 311"/>
                <a:gd name="T75" fmla="*/ 1328 h 2138"/>
                <a:gd name="T76" fmla="*/ 220 w 311"/>
                <a:gd name="T77" fmla="*/ 1192 h 2138"/>
                <a:gd name="T78" fmla="*/ 170 w 311"/>
                <a:gd name="T79" fmla="*/ 1088 h 2138"/>
                <a:gd name="T80" fmla="*/ 112 w 311"/>
                <a:gd name="T81" fmla="*/ 959 h 2138"/>
                <a:gd name="T82" fmla="*/ 94 w 311"/>
                <a:gd name="T83" fmla="*/ 908 h 2138"/>
                <a:gd name="T84" fmla="*/ 75 w 311"/>
                <a:gd name="T85" fmla="*/ 833 h 2138"/>
                <a:gd name="T86" fmla="*/ 65 w 311"/>
                <a:gd name="T87" fmla="*/ 755 h 2138"/>
                <a:gd name="T88" fmla="*/ 64 w 311"/>
                <a:gd name="T89" fmla="*/ 701 h 2138"/>
                <a:gd name="T90" fmla="*/ 70 w 311"/>
                <a:gd name="T91" fmla="*/ 615 h 2138"/>
                <a:gd name="T92" fmla="*/ 95 w 311"/>
                <a:gd name="T93" fmla="*/ 503 h 2138"/>
                <a:gd name="T94" fmla="*/ 130 w 311"/>
                <a:gd name="T95" fmla="*/ 395 h 2138"/>
                <a:gd name="T96" fmla="*/ 202 w 311"/>
                <a:gd name="T97" fmla="*/ 178 h 2138"/>
                <a:gd name="T98" fmla="*/ 217 w 311"/>
                <a:gd name="T99" fmla="*/ 93 h 2138"/>
                <a:gd name="T100" fmla="*/ 223 w 311"/>
                <a:gd name="T101" fmla="*/ 36 h 2138"/>
                <a:gd name="T102" fmla="*/ 221 w 311"/>
                <a:gd name="T103" fmla="*/ 4 h 2138"/>
                <a:gd name="T104" fmla="*/ 214 w 311"/>
                <a:gd name="T105" fmla="*/ 0 h 2138"/>
                <a:gd name="T106" fmla="*/ 206 w 311"/>
                <a:gd name="T107" fmla="*/ 4 h 2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11" h="2138">
                  <a:moveTo>
                    <a:pt x="206" y="9"/>
                  </a:moveTo>
                  <a:lnTo>
                    <a:pt x="206" y="9"/>
                  </a:lnTo>
                  <a:lnTo>
                    <a:pt x="206" y="38"/>
                  </a:lnTo>
                  <a:lnTo>
                    <a:pt x="205" y="65"/>
                  </a:lnTo>
                  <a:lnTo>
                    <a:pt x="200" y="95"/>
                  </a:lnTo>
                  <a:lnTo>
                    <a:pt x="196" y="122"/>
                  </a:lnTo>
                  <a:lnTo>
                    <a:pt x="191" y="151"/>
                  </a:lnTo>
                  <a:lnTo>
                    <a:pt x="184" y="179"/>
                  </a:lnTo>
                  <a:lnTo>
                    <a:pt x="169" y="233"/>
                  </a:lnTo>
                  <a:lnTo>
                    <a:pt x="151" y="288"/>
                  </a:lnTo>
                  <a:lnTo>
                    <a:pt x="131" y="343"/>
                  </a:lnTo>
                  <a:lnTo>
                    <a:pt x="112" y="397"/>
                  </a:lnTo>
                  <a:lnTo>
                    <a:pt x="94" y="451"/>
                  </a:lnTo>
                  <a:lnTo>
                    <a:pt x="94" y="451"/>
                  </a:lnTo>
                  <a:lnTo>
                    <a:pt x="77" y="505"/>
                  </a:lnTo>
                  <a:lnTo>
                    <a:pt x="64" y="560"/>
                  </a:lnTo>
                  <a:lnTo>
                    <a:pt x="58" y="588"/>
                  </a:lnTo>
                  <a:lnTo>
                    <a:pt x="54" y="615"/>
                  </a:lnTo>
                  <a:lnTo>
                    <a:pt x="51" y="645"/>
                  </a:lnTo>
                  <a:lnTo>
                    <a:pt x="48" y="672"/>
                  </a:lnTo>
                  <a:lnTo>
                    <a:pt x="48" y="672"/>
                  </a:lnTo>
                  <a:lnTo>
                    <a:pt x="47" y="699"/>
                  </a:lnTo>
                  <a:lnTo>
                    <a:pt x="47" y="723"/>
                  </a:lnTo>
                  <a:lnTo>
                    <a:pt x="48" y="750"/>
                  </a:lnTo>
                  <a:lnTo>
                    <a:pt x="50" y="776"/>
                  </a:lnTo>
                  <a:lnTo>
                    <a:pt x="52" y="801"/>
                  </a:lnTo>
                  <a:lnTo>
                    <a:pt x="57" y="827"/>
                  </a:lnTo>
                  <a:lnTo>
                    <a:pt x="62" y="852"/>
                  </a:lnTo>
                  <a:lnTo>
                    <a:pt x="69" y="877"/>
                  </a:lnTo>
                  <a:lnTo>
                    <a:pt x="69" y="877"/>
                  </a:lnTo>
                  <a:lnTo>
                    <a:pt x="76" y="905"/>
                  </a:lnTo>
                  <a:lnTo>
                    <a:pt x="84" y="931"/>
                  </a:lnTo>
                  <a:lnTo>
                    <a:pt x="105" y="984"/>
                  </a:lnTo>
                  <a:lnTo>
                    <a:pt x="127" y="1035"/>
                  </a:lnTo>
                  <a:lnTo>
                    <a:pt x="151" y="1086"/>
                  </a:lnTo>
                  <a:lnTo>
                    <a:pt x="199" y="1188"/>
                  </a:lnTo>
                  <a:lnTo>
                    <a:pt x="223" y="1239"/>
                  </a:lnTo>
                  <a:lnTo>
                    <a:pt x="243" y="1290"/>
                  </a:lnTo>
                  <a:lnTo>
                    <a:pt x="243" y="1290"/>
                  </a:lnTo>
                  <a:lnTo>
                    <a:pt x="253" y="1318"/>
                  </a:lnTo>
                  <a:lnTo>
                    <a:pt x="263" y="1346"/>
                  </a:lnTo>
                  <a:lnTo>
                    <a:pt x="271" y="1375"/>
                  </a:lnTo>
                  <a:lnTo>
                    <a:pt x="278" y="1404"/>
                  </a:lnTo>
                  <a:lnTo>
                    <a:pt x="283" y="1431"/>
                  </a:lnTo>
                  <a:lnTo>
                    <a:pt x="289" y="1461"/>
                  </a:lnTo>
                  <a:lnTo>
                    <a:pt x="292" y="1491"/>
                  </a:lnTo>
                  <a:lnTo>
                    <a:pt x="293" y="1520"/>
                  </a:lnTo>
                  <a:lnTo>
                    <a:pt x="293" y="1520"/>
                  </a:lnTo>
                  <a:lnTo>
                    <a:pt x="295" y="1548"/>
                  </a:lnTo>
                  <a:lnTo>
                    <a:pt x="293" y="1575"/>
                  </a:lnTo>
                  <a:lnTo>
                    <a:pt x="290" y="1603"/>
                  </a:lnTo>
                  <a:lnTo>
                    <a:pt x="288" y="1631"/>
                  </a:lnTo>
                  <a:lnTo>
                    <a:pt x="282" y="1657"/>
                  </a:lnTo>
                  <a:lnTo>
                    <a:pt x="275" y="1685"/>
                  </a:lnTo>
                  <a:lnTo>
                    <a:pt x="268" y="1711"/>
                  </a:lnTo>
                  <a:lnTo>
                    <a:pt x="259" y="1738"/>
                  </a:lnTo>
                  <a:lnTo>
                    <a:pt x="259" y="1738"/>
                  </a:lnTo>
                  <a:lnTo>
                    <a:pt x="249" y="1761"/>
                  </a:lnTo>
                  <a:lnTo>
                    <a:pt x="238" y="1785"/>
                  </a:lnTo>
                  <a:lnTo>
                    <a:pt x="225" y="1807"/>
                  </a:lnTo>
                  <a:lnTo>
                    <a:pt x="213" y="1829"/>
                  </a:lnTo>
                  <a:lnTo>
                    <a:pt x="187" y="1873"/>
                  </a:lnTo>
                  <a:lnTo>
                    <a:pt x="158" y="1915"/>
                  </a:lnTo>
                  <a:lnTo>
                    <a:pt x="158" y="1915"/>
                  </a:lnTo>
                  <a:lnTo>
                    <a:pt x="126" y="1956"/>
                  </a:lnTo>
                  <a:lnTo>
                    <a:pt x="94" y="1997"/>
                  </a:lnTo>
                  <a:lnTo>
                    <a:pt x="62" y="2037"/>
                  </a:lnTo>
                  <a:lnTo>
                    <a:pt x="30" y="2078"/>
                  </a:lnTo>
                  <a:lnTo>
                    <a:pt x="30" y="2078"/>
                  </a:lnTo>
                  <a:lnTo>
                    <a:pt x="15" y="2102"/>
                  </a:lnTo>
                  <a:lnTo>
                    <a:pt x="1" y="2125"/>
                  </a:lnTo>
                  <a:lnTo>
                    <a:pt x="1" y="2125"/>
                  </a:lnTo>
                  <a:lnTo>
                    <a:pt x="0" y="2130"/>
                  </a:lnTo>
                  <a:lnTo>
                    <a:pt x="0" y="2132"/>
                  </a:lnTo>
                  <a:lnTo>
                    <a:pt x="1" y="2135"/>
                  </a:lnTo>
                  <a:lnTo>
                    <a:pt x="4" y="2137"/>
                  </a:lnTo>
                  <a:lnTo>
                    <a:pt x="7" y="2138"/>
                  </a:lnTo>
                  <a:lnTo>
                    <a:pt x="10" y="2138"/>
                  </a:lnTo>
                  <a:lnTo>
                    <a:pt x="12" y="2137"/>
                  </a:lnTo>
                  <a:lnTo>
                    <a:pt x="15" y="2134"/>
                  </a:lnTo>
                  <a:lnTo>
                    <a:pt x="15" y="2134"/>
                  </a:lnTo>
                  <a:lnTo>
                    <a:pt x="30" y="2110"/>
                  </a:lnTo>
                  <a:lnTo>
                    <a:pt x="37" y="2098"/>
                  </a:lnTo>
                  <a:lnTo>
                    <a:pt x="46" y="2085"/>
                  </a:lnTo>
                  <a:lnTo>
                    <a:pt x="46" y="2085"/>
                  </a:lnTo>
                  <a:lnTo>
                    <a:pt x="79" y="2044"/>
                  </a:lnTo>
                  <a:lnTo>
                    <a:pt x="79" y="2044"/>
                  </a:lnTo>
                  <a:lnTo>
                    <a:pt x="142" y="1963"/>
                  </a:lnTo>
                  <a:lnTo>
                    <a:pt x="142" y="1963"/>
                  </a:lnTo>
                  <a:lnTo>
                    <a:pt x="173" y="1922"/>
                  </a:lnTo>
                  <a:lnTo>
                    <a:pt x="202" y="1879"/>
                  </a:lnTo>
                  <a:lnTo>
                    <a:pt x="230" y="1836"/>
                  </a:lnTo>
                  <a:lnTo>
                    <a:pt x="242" y="1814"/>
                  </a:lnTo>
                  <a:lnTo>
                    <a:pt x="253" y="1790"/>
                  </a:lnTo>
                  <a:lnTo>
                    <a:pt x="253" y="1790"/>
                  </a:lnTo>
                  <a:lnTo>
                    <a:pt x="264" y="1767"/>
                  </a:lnTo>
                  <a:lnTo>
                    <a:pt x="274" y="1742"/>
                  </a:lnTo>
                  <a:lnTo>
                    <a:pt x="282" y="1718"/>
                  </a:lnTo>
                  <a:lnTo>
                    <a:pt x="290" y="1693"/>
                  </a:lnTo>
                  <a:lnTo>
                    <a:pt x="296" y="1668"/>
                  </a:lnTo>
                  <a:lnTo>
                    <a:pt x="301" y="1642"/>
                  </a:lnTo>
                  <a:lnTo>
                    <a:pt x="306" y="1617"/>
                  </a:lnTo>
                  <a:lnTo>
                    <a:pt x="308" y="1591"/>
                  </a:lnTo>
                  <a:lnTo>
                    <a:pt x="308" y="1591"/>
                  </a:lnTo>
                  <a:lnTo>
                    <a:pt x="311" y="1562"/>
                  </a:lnTo>
                  <a:lnTo>
                    <a:pt x="311" y="1531"/>
                  </a:lnTo>
                  <a:lnTo>
                    <a:pt x="310" y="1502"/>
                  </a:lnTo>
                  <a:lnTo>
                    <a:pt x="307" y="1473"/>
                  </a:lnTo>
                  <a:lnTo>
                    <a:pt x="303" y="1442"/>
                  </a:lnTo>
                  <a:lnTo>
                    <a:pt x="297" y="1413"/>
                  </a:lnTo>
                  <a:lnTo>
                    <a:pt x="290" y="1384"/>
                  </a:lnTo>
                  <a:lnTo>
                    <a:pt x="282" y="1357"/>
                  </a:lnTo>
                  <a:lnTo>
                    <a:pt x="282" y="1357"/>
                  </a:lnTo>
                  <a:lnTo>
                    <a:pt x="274" y="1328"/>
                  </a:lnTo>
                  <a:lnTo>
                    <a:pt x="264" y="1300"/>
                  </a:lnTo>
                  <a:lnTo>
                    <a:pt x="243" y="1244"/>
                  </a:lnTo>
                  <a:lnTo>
                    <a:pt x="220" y="1192"/>
                  </a:lnTo>
                  <a:lnTo>
                    <a:pt x="195" y="1138"/>
                  </a:lnTo>
                  <a:lnTo>
                    <a:pt x="195" y="1138"/>
                  </a:lnTo>
                  <a:lnTo>
                    <a:pt x="170" y="1088"/>
                  </a:lnTo>
                  <a:lnTo>
                    <a:pt x="145" y="1037"/>
                  </a:lnTo>
                  <a:lnTo>
                    <a:pt x="123" y="985"/>
                  </a:lnTo>
                  <a:lnTo>
                    <a:pt x="112" y="959"/>
                  </a:lnTo>
                  <a:lnTo>
                    <a:pt x="102" y="933"/>
                  </a:lnTo>
                  <a:lnTo>
                    <a:pt x="102" y="933"/>
                  </a:lnTo>
                  <a:lnTo>
                    <a:pt x="94" y="908"/>
                  </a:lnTo>
                  <a:lnTo>
                    <a:pt x="87" y="883"/>
                  </a:lnTo>
                  <a:lnTo>
                    <a:pt x="80" y="858"/>
                  </a:lnTo>
                  <a:lnTo>
                    <a:pt x="75" y="833"/>
                  </a:lnTo>
                  <a:lnTo>
                    <a:pt x="70" y="807"/>
                  </a:lnTo>
                  <a:lnTo>
                    <a:pt x="66" y="782"/>
                  </a:lnTo>
                  <a:lnTo>
                    <a:pt x="65" y="755"/>
                  </a:lnTo>
                  <a:lnTo>
                    <a:pt x="64" y="729"/>
                  </a:lnTo>
                  <a:lnTo>
                    <a:pt x="64" y="729"/>
                  </a:lnTo>
                  <a:lnTo>
                    <a:pt x="64" y="701"/>
                  </a:lnTo>
                  <a:lnTo>
                    <a:pt x="65" y="672"/>
                  </a:lnTo>
                  <a:lnTo>
                    <a:pt x="68" y="643"/>
                  </a:lnTo>
                  <a:lnTo>
                    <a:pt x="70" y="615"/>
                  </a:lnTo>
                  <a:lnTo>
                    <a:pt x="76" y="588"/>
                  </a:lnTo>
                  <a:lnTo>
                    <a:pt x="82" y="559"/>
                  </a:lnTo>
                  <a:lnTo>
                    <a:pt x="95" y="503"/>
                  </a:lnTo>
                  <a:lnTo>
                    <a:pt x="95" y="503"/>
                  </a:lnTo>
                  <a:lnTo>
                    <a:pt x="112" y="449"/>
                  </a:lnTo>
                  <a:lnTo>
                    <a:pt x="130" y="395"/>
                  </a:lnTo>
                  <a:lnTo>
                    <a:pt x="169" y="287"/>
                  </a:lnTo>
                  <a:lnTo>
                    <a:pt x="187" y="233"/>
                  </a:lnTo>
                  <a:lnTo>
                    <a:pt x="202" y="178"/>
                  </a:lnTo>
                  <a:lnTo>
                    <a:pt x="207" y="150"/>
                  </a:lnTo>
                  <a:lnTo>
                    <a:pt x="213" y="122"/>
                  </a:lnTo>
                  <a:lnTo>
                    <a:pt x="217" y="93"/>
                  </a:lnTo>
                  <a:lnTo>
                    <a:pt x="221" y="64"/>
                  </a:lnTo>
                  <a:lnTo>
                    <a:pt x="221" y="64"/>
                  </a:lnTo>
                  <a:lnTo>
                    <a:pt x="223" y="36"/>
                  </a:lnTo>
                  <a:lnTo>
                    <a:pt x="223" y="9"/>
                  </a:lnTo>
                  <a:lnTo>
                    <a:pt x="223" y="9"/>
                  </a:lnTo>
                  <a:lnTo>
                    <a:pt x="221" y="4"/>
                  </a:lnTo>
                  <a:lnTo>
                    <a:pt x="220" y="2"/>
                  </a:lnTo>
                  <a:lnTo>
                    <a:pt x="217" y="0"/>
                  </a:lnTo>
                  <a:lnTo>
                    <a:pt x="214" y="0"/>
                  </a:lnTo>
                  <a:lnTo>
                    <a:pt x="210" y="0"/>
                  </a:lnTo>
                  <a:lnTo>
                    <a:pt x="209" y="2"/>
                  </a:lnTo>
                  <a:lnTo>
                    <a:pt x="206" y="4"/>
                  </a:lnTo>
                  <a:lnTo>
                    <a:pt x="206" y="9"/>
                  </a:lnTo>
                  <a:lnTo>
                    <a:pt x="206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5" name="Freeform 52">
              <a:extLst>
                <a:ext uri="{FF2B5EF4-FFF2-40B4-BE49-F238E27FC236}">
                  <a16:creationId xmlns:a16="http://schemas.microsoft.com/office/drawing/2014/main" id="{FFB30488-4583-726B-761A-D5A2A832B3A5}"/>
                </a:ext>
              </a:extLst>
            </p:cNvPr>
            <p:cNvSpPr>
              <a:spLocks/>
            </p:cNvSpPr>
            <p:nvPr/>
          </p:nvSpPr>
          <p:spPr bwMode="auto">
            <a:xfrm>
              <a:off x="4299" y="2660"/>
              <a:ext cx="244" cy="137"/>
            </a:xfrm>
            <a:custGeom>
              <a:avLst/>
              <a:gdLst>
                <a:gd name="T0" fmla="*/ 15 w 732"/>
                <a:gd name="T1" fmla="*/ 407 h 411"/>
                <a:gd name="T2" fmla="*/ 36 w 732"/>
                <a:gd name="T3" fmla="*/ 377 h 411"/>
                <a:gd name="T4" fmla="*/ 64 w 732"/>
                <a:gd name="T5" fmla="*/ 352 h 411"/>
                <a:gd name="T6" fmla="*/ 94 w 732"/>
                <a:gd name="T7" fmla="*/ 331 h 411"/>
                <a:gd name="T8" fmla="*/ 127 w 732"/>
                <a:gd name="T9" fmla="*/ 315 h 411"/>
                <a:gd name="T10" fmla="*/ 145 w 732"/>
                <a:gd name="T11" fmla="*/ 308 h 411"/>
                <a:gd name="T12" fmla="*/ 201 w 732"/>
                <a:gd name="T13" fmla="*/ 290 h 411"/>
                <a:gd name="T14" fmla="*/ 275 w 732"/>
                <a:gd name="T15" fmla="*/ 273 h 411"/>
                <a:gd name="T16" fmla="*/ 356 w 732"/>
                <a:gd name="T17" fmla="*/ 259 h 411"/>
                <a:gd name="T18" fmla="*/ 434 w 732"/>
                <a:gd name="T19" fmla="*/ 240 h 411"/>
                <a:gd name="T20" fmla="*/ 477 w 732"/>
                <a:gd name="T21" fmla="*/ 224 h 411"/>
                <a:gd name="T22" fmla="*/ 519 w 732"/>
                <a:gd name="T23" fmla="*/ 206 h 411"/>
                <a:gd name="T24" fmla="*/ 558 w 732"/>
                <a:gd name="T25" fmla="*/ 184 h 411"/>
                <a:gd name="T26" fmla="*/ 596 w 732"/>
                <a:gd name="T27" fmla="*/ 161 h 411"/>
                <a:gd name="T28" fmla="*/ 617 w 732"/>
                <a:gd name="T29" fmla="*/ 145 h 411"/>
                <a:gd name="T30" fmla="*/ 654 w 732"/>
                <a:gd name="T31" fmla="*/ 112 h 411"/>
                <a:gd name="T32" fmla="*/ 689 w 732"/>
                <a:gd name="T33" fmla="*/ 75 h 411"/>
                <a:gd name="T34" fmla="*/ 718 w 732"/>
                <a:gd name="T35" fmla="*/ 35 h 411"/>
                <a:gd name="T36" fmla="*/ 732 w 732"/>
                <a:gd name="T37" fmla="*/ 13 h 411"/>
                <a:gd name="T38" fmla="*/ 732 w 732"/>
                <a:gd name="T39" fmla="*/ 6 h 411"/>
                <a:gd name="T40" fmla="*/ 728 w 732"/>
                <a:gd name="T41" fmla="*/ 1 h 411"/>
                <a:gd name="T42" fmla="*/ 722 w 732"/>
                <a:gd name="T43" fmla="*/ 0 h 411"/>
                <a:gd name="T44" fmla="*/ 717 w 732"/>
                <a:gd name="T45" fmla="*/ 4 h 411"/>
                <a:gd name="T46" fmla="*/ 706 w 732"/>
                <a:gd name="T47" fmla="*/ 24 h 411"/>
                <a:gd name="T48" fmla="*/ 679 w 732"/>
                <a:gd name="T49" fmla="*/ 61 h 411"/>
                <a:gd name="T50" fmla="*/ 649 w 732"/>
                <a:gd name="T51" fmla="*/ 94 h 411"/>
                <a:gd name="T52" fmla="*/ 616 w 732"/>
                <a:gd name="T53" fmla="*/ 125 h 411"/>
                <a:gd name="T54" fmla="*/ 580 w 732"/>
                <a:gd name="T55" fmla="*/ 151 h 411"/>
                <a:gd name="T56" fmla="*/ 541 w 732"/>
                <a:gd name="T57" fmla="*/ 176 h 411"/>
                <a:gd name="T58" fmla="*/ 501 w 732"/>
                <a:gd name="T59" fmla="*/ 197 h 411"/>
                <a:gd name="T60" fmla="*/ 459 w 732"/>
                <a:gd name="T61" fmla="*/ 213 h 411"/>
                <a:gd name="T62" fmla="*/ 437 w 732"/>
                <a:gd name="T63" fmla="*/ 222 h 411"/>
                <a:gd name="T64" fmla="*/ 351 w 732"/>
                <a:gd name="T65" fmla="*/ 244 h 411"/>
                <a:gd name="T66" fmla="*/ 278 w 732"/>
                <a:gd name="T67" fmla="*/ 256 h 411"/>
                <a:gd name="T68" fmla="*/ 241 w 732"/>
                <a:gd name="T69" fmla="*/ 263 h 411"/>
                <a:gd name="T70" fmla="*/ 166 w 732"/>
                <a:gd name="T71" fmla="*/ 283 h 411"/>
                <a:gd name="T72" fmla="*/ 130 w 732"/>
                <a:gd name="T73" fmla="*/ 295 h 411"/>
                <a:gd name="T74" fmla="*/ 91 w 732"/>
                <a:gd name="T75" fmla="*/ 313 h 411"/>
                <a:gd name="T76" fmla="*/ 57 w 732"/>
                <a:gd name="T77" fmla="*/ 337 h 411"/>
                <a:gd name="T78" fmla="*/ 25 w 732"/>
                <a:gd name="T79" fmla="*/ 364 h 411"/>
                <a:gd name="T80" fmla="*/ 1 w 732"/>
                <a:gd name="T81" fmla="*/ 399 h 411"/>
                <a:gd name="T82" fmla="*/ 0 w 732"/>
                <a:gd name="T83" fmla="*/ 403 h 411"/>
                <a:gd name="T84" fmla="*/ 3 w 732"/>
                <a:gd name="T85" fmla="*/ 409 h 411"/>
                <a:gd name="T86" fmla="*/ 7 w 732"/>
                <a:gd name="T87" fmla="*/ 411 h 411"/>
                <a:gd name="T88" fmla="*/ 14 w 732"/>
                <a:gd name="T89" fmla="*/ 410 h 411"/>
                <a:gd name="T90" fmla="*/ 15 w 732"/>
                <a:gd name="T91" fmla="*/ 407 h 4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732" h="411">
                  <a:moveTo>
                    <a:pt x="15" y="407"/>
                  </a:moveTo>
                  <a:lnTo>
                    <a:pt x="15" y="407"/>
                  </a:lnTo>
                  <a:lnTo>
                    <a:pt x="25" y="392"/>
                  </a:lnTo>
                  <a:lnTo>
                    <a:pt x="36" y="377"/>
                  </a:lnTo>
                  <a:lnTo>
                    <a:pt x="50" y="364"/>
                  </a:lnTo>
                  <a:lnTo>
                    <a:pt x="64" y="352"/>
                  </a:lnTo>
                  <a:lnTo>
                    <a:pt x="78" y="341"/>
                  </a:lnTo>
                  <a:lnTo>
                    <a:pt x="94" y="331"/>
                  </a:lnTo>
                  <a:lnTo>
                    <a:pt x="109" y="323"/>
                  </a:lnTo>
                  <a:lnTo>
                    <a:pt x="127" y="315"/>
                  </a:lnTo>
                  <a:lnTo>
                    <a:pt x="127" y="315"/>
                  </a:lnTo>
                  <a:lnTo>
                    <a:pt x="145" y="308"/>
                  </a:lnTo>
                  <a:lnTo>
                    <a:pt x="163" y="301"/>
                  </a:lnTo>
                  <a:lnTo>
                    <a:pt x="201" y="290"/>
                  </a:lnTo>
                  <a:lnTo>
                    <a:pt x="238" y="280"/>
                  </a:lnTo>
                  <a:lnTo>
                    <a:pt x="275" y="273"/>
                  </a:lnTo>
                  <a:lnTo>
                    <a:pt x="275" y="273"/>
                  </a:lnTo>
                  <a:lnTo>
                    <a:pt x="356" y="259"/>
                  </a:lnTo>
                  <a:lnTo>
                    <a:pt x="396" y="251"/>
                  </a:lnTo>
                  <a:lnTo>
                    <a:pt x="434" y="240"/>
                  </a:lnTo>
                  <a:lnTo>
                    <a:pt x="434" y="240"/>
                  </a:lnTo>
                  <a:lnTo>
                    <a:pt x="477" y="224"/>
                  </a:lnTo>
                  <a:lnTo>
                    <a:pt x="498" y="216"/>
                  </a:lnTo>
                  <a:lnTo>
                    <a:pt x="519" y="206"/>
                  </a:lnTo>
                  <a:lnTo>
                    <a:pt x="538" y="195"/>
                  </a:lnTo>
                  <a:lnTo>
                    <a:pt x="558" y="184"/>
                  </a:lnTo>
                  <a:lnTo>
                    <a:pt x="577" y="173"/>
                  </a:lnTo>
                  <a:lnTo>
                    <a:pt x="596" y="161"/>
                  </a:lnTo>
                  <a:lnTo>
                    <a:pt x="596" y="161"/>
                  </a:lnTo>
                  <a:lnTo>
                    <a:pt x="617" y="145"/>
                  </a:lnTo>
                  <a:lnTo>
                    <a:pt x="636" y="129"/>
                  </a:lnTo>
                  <a:lnTo>
                    <a:pt x="654" y="112"/>
                  </a:lnTo>
                  <a:lnTo>
                    <a:pt x="672" y="94"/>
                  </a:lnTo>
                  <a:lnTo>
                    <a:pt x="689" y="75"/>
                  </a:lnTo>
                  <a:lnTo>
                    <a:pt x="704" y="55"/>
                  </a:lnTo>
                  <a:lnTo>
                    <a:pt x="718" y="35"/>
                  </a:lnTo>
                  <a:lnTo>
                    <a:pt x="732" y="13"/>
                  </a:lnTo>
                  <a:lnTo>
                    <a:pt x="732" y="13"/>
                  </a:lnTo>
                  <a:lnTo>
                    <a:pt x="732" y="8"/>
                  </a:lnTo>
                  <a:lnTo>
                    <a:pt x="732" y="6"/>
                  </a:lnTo>
                  <a:lnTo>
                    <a:pt x="730" y="3"/>
                  </a:lnTo>
                  <a:lnTo>
                    <a:pt x="728" y="1"/>
                  </a:lnTo>
                  <a:lnTo>
                    <a:pt x="725" y="0"/>
                  </a:lnTo>
                  <a:lnTo>
                    <a:pt x="722" y="0"/>
                  </a:lnTo>
                  <a:lnTo>
                    <a:pt x="719" y="1"/>
                  </a:lnTo>
                  <a:lnTo>
                    <a:pt x="717" y="4"/>
                  </a:lnTo>
                  <a:lnTo>
                    <a:pt x="717" y="4"/>
                  </a:lnTo>
                  <a:lnTo>
                    <a:pt x="706" y="24"/>
                  </a:lnTo>
                  <a:lnTo>
                    <a:pt x="693" y="43"/>
                  </a:lnTo>
                  <a:lnTo>
                    <a:pt x="679" y="61"/>
                  </a:lnTo>
                  <a:lnTo>
                    <a:pt x="664" y="78"/>
                  </a:lnTo>
                  <a:lnTo>
                    <a:pt x="649" y="94"/>
                  </a:lnTo>
                  <a:lnTo>
                    <a:pt x="634" y="109"/>
                  </a:lnTo>
                  <a:lnTo>
                    <a:pt x="616" y="125"/>
                  </a:lnTo>
                  <a:lnTo>
                    <a:pt x="598" y="139"/>
                  </a:lnTo>
                  <a:lnTo>
                    <a:pt x="580" y="151"/>
                  </a:lnTo>
                  <a:lnTo>
                    <a:pt x="560" y="164"/>
                  </a:lnTo>
                  <a:lnTo>
                    <a:pt x="541" y="176"/>
                  </a:lnTo>
                  <a:lnTo>
                    <a:pt x="522" y="187"/>
                  </a:lnTo>
                  <a:lnTo>
                    <a:pt x="501" y="197"/>
                  </a:lnTo>
                  <a:lnTo>
                    <a:pt x="480" y="205"/>
                  </a:lnTo>
                  <a:lnTo>
                    <a:pt x="459" y="213"/>
                  </a:lnTo>
                  <a:lnTo>
                    <a:pt x="437" y="222"/>
                  </a:lnTo>
                  <a:lnTo>
                    <a:pt x="437" y="222"/>
                  </a:lnTo>
                  <a:lnTo>
                    <a:pt x="394" y="234"/>
                  </a:lnTo>
                  <a:lnTo>
                    <a:pt x="351" y="244"/>
                  </a:lnTo>
                  <a:lnTo>
                    <a:pt x="351" y="244"/>
                  </a:lnTo>
                  <a:lnTo>
                    <a:pt x="278" y="256"/>
                  </a:lnTo>
                  <a:lnTo>
                    <a:pt x="278" y="256"/>
                  </a:lnTo>
                  <a:lnTo>
                    <a:pt x="241" y="263"/>
                  </a:lnTo>
                  <a:lnTo>
                    <a:pt x="203" y="272"/>
                  </a:lnTo>
                  <a:lnTo>
                    <a:pt x="166" y="283"/>
                  </a:lnTo>
                  <a:lnTo>
                    <a:pt x="130" y="295"/>
                  </a:lnTo>
                  <a:lnTo>
                    <a:pt x="130" y="295"/>
                  </a:lnTo>
                  <a:lnTo>
                    <a:pt x="111" y="303"/>
                  </a:lnTo>
                  <a:lnTo>
                    <a:pt x="91" y="313"/>
                  </a:lnTo>
                  <a:lnTo>
                    <a:pt x="73" y="324"/>
                  </a:lnTo>
                  <a:lnTo>
                    <a:pt x="57" y="337"/>
                  </a:lnTo>
                  <a:lnTo>
                    <a:pt x="40" y="349"/>
                  </a:lnTo>
                  <a:lnTo>
                    <a:pt x="25" y="364"/>
                  </a:lnTo>
                  <a:lnTo>
                    <a:pt x="13" y="381"/>
                  </a:lnTo>
                  <a:lnTo>
                    <a:pt x="1" y="399"/>
                  </a:lnTo>
                  <a:lnTo>
                    <a:pt x="1" y="399"/>
                  </a:lnTo>
                  <a:lnTo>
                    <a:pt x="0" y="403"/>
                  </a:lnTo>
                  <a:lnTo>
                    <a:pt x="0" y="406"/>
                  </a:lnTo>
                  <a:lnTo>
                    <a:pt x="3" y="409"/>
                  </a:lnTo>
                  <a:lnTo>
                    <a:pt x="4" y="411"/>
                  </a:lnTo>
                  <a:lnTo>
                    <a:pt x="7" y="411"/>
                  </a:lnTo>
                  <a:lnTo>
                    <a:pt x="11" y="411"/>
                  </a:lnTo>
                  <a:lnTo>
                    <a:pt x="14" y="410"/>
                  </a:lnTo>
                  <a:lnTo>
                    <a:pt x="15" y="407"/>
                  </a:lnTo>
                  <a:lnTo>
                    <a:pt x="15" y="40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6" name="Freeform 53">
              <a:extLst>
                <a:ext uri="{FF2B5EF4-FFF2-40B4-BE49-F238E27FC236}">
                  <a16:creationId xmlns:a16="http://schemas.microsoft.com/office/drawing/2014/main" id="{6E4A4A72-A5AC-1665-7E0A-77702551A83A}"/>
                </a:ext>
              </a:extLst>
            </p:cNvPr>
            <p:cNvSpPr>
              <a:spLocks/>
            </p:cNvSpPr>
            <p:nvPr/>
          </p:nvSpPr>
          <p:spPr bwMode="auto">
            <a:xfrm>
              <a:off x="4330" y="1366"/>
              <a:ext cx="977" cy="715"/>
            </a:xfrm>
            <a:custGeom>
              <a:avLst/>
              <a:gdLst>
                <a:gd name="T0" fmla="*/ 2914 w 2932"/>
                <a:gd name="T1" fmla="*/ 1908 h 2143"/>
                <a:gd name="T2" fmla="*/ 2928 w 2932"/>
                <a:gd name="T3" fmla="*/ 1517 h 2143"/>
                <a:gd name="T4" fmla="*/ 2881 w 2932"/>
                <a:gd name="T5" fmla="*/ 1207 h 2143"/>
                <a:gd name="T6" fmla="*/ 2788 w 2932"/>
                <a:gd name="T7" fmla="*/ 905 h 2143"/>
                <a:gd name="T8" fmla="*/ 2621 w 2932"/>
                <a:gd name="T9" fmla="*/ 574 h 2143"/>
                <a:gd name="T10" fmla="*/ 2488 w 2932"/>
                <a:gd name="T11" fmla="*/ 395 h 2143"/>
                <a:gd name="T12" fmla="*/ 2368 w 2932"/>
                <a:gd name="T13" fmla="*/ 270 h 2143"/>
                <a:gd name="T14" fmla="*/ 2261 w 2932"/>
                <a:gd name="T15" fmla="*/ 187 h 2143"/>
                <a:gd name="T16" fmla="*/ 2125 w 2932"/>
                <a:gd name="T17" fmla="*/ 114 h 2143"/>
                <a:gd name="T18" fmla="*/ 1943 w 2932"/>
                <a:gd name="T19" fmla="*/ 50 h 2143"/>
                <a:gd name="T20" fmla="*/ 1754 w 2932"/>
                <a:gd name="T21" fmla="*/ 2 h 2143"/>
                <a:gd name="T22" fmla="*/ 1656 w 2932"/>
                <a:gd name="T23" fmla="*/ 4 h 2143"/>
                <a:gd name="T24" fmla="*/ 1556 w 2932"/>
                <a:gd name="T25" fmla="*/ 7 h 2143"/>
                <a:gd name="T26" fmla="*/ 1413 w 2932"/>
                <a:gd name="T27" fmla="*/ 22 h 2143"/>
                <a:gd name="T28" fmla="*/ 1192 w 2932"/>
                <a:gd name="T29" fmla="*/ 72 h 2143"/>
                <a:gd name="T30" fmla="*/ 1016 w 2932"/>
                <a:gd name="T31" fmla="*/ 137 h 2143"/>
                <a:gd name="T32" fmla="*/ 849 w 2932"/>
                <a:gd name="T33" fmla="*/ 221 h 2143"/>
                <a:gd name="T34" fmla="*/ 646 w 2932"/>
                <a:gd name="T35" fmla="*/ 347 h 2143"/>
                <a:gd name="T36" fmla="*/ 532 w 2932"/>
                <a:gd name="T37" fmla="*/ 435 h 2143"/>
                <a:gd name="T38" fmla="*/ 402 w 2932"/>
                <a:gd name="T39" fmla="*/ 589 h 2143"/>
                <a:gd name="T40" fmla="*/ 231 w 2932"/>
                <a:gd name="T41" fmla="*/ 831 h 2143"/>
                <a:gd name="T42" fmla="*/ 162 w 2932"/>
                <a:gd name="T43" fmla="*/ 958 h 2143"/>
                <a:gd name="T44" fmla="*/ 105 w 2932"/>
                <a:gd name="T45" fmla="*/ 1091 h 2143"/>
                <a:gd name="T46" fmla="*/ 38 w 2932"/>
                <a:gd name="T47" fmla="*/ 1358 h 2143"/>
                <a:gd name="T48" fmla="*/ 1 w 2932"/>
                <a:gd name="T49" fmla="*/ 1641 h 2143"/>
                <a:gd name="T50" fmla="*/ 3 w 2932"/>
                <a:gd name="T51" fmla="*/ 1783 h 2143"/>
                <a:gd name="T52" fmla="*/ 22 w 2932"/>
                <a:gd name="T53" fmla="*/ 1923 h 2143"/>
                <a:gd name="T54" fmla="*/ 61 w 2932"/>
                <a:gd name="T55" fmla="*/ 2080 h 2143"/>
                <a:gd name="T56" fmla="*/ 73 w 2932"/>
                <a:gd name="T57" fmla="*/ 2074 h 2143"/>
                <a:gd name="T58" fmla="*/ 37 w 2932"/>
                <a:gd name="T59" fmla="*/ 1920 h 2143"/>
                <a:gd name="T60" fmla="*/ 18 w 2932"/>
                <a:gd name="T61" fmla="*/ 1769 h 2143"/>
                <a:gd name="T62" fmla="*/ 23 w 2932"/>
                <a:gd name="T63" fmla="*/ 1563 h 2143"/>
                <a:gd name="T64" fmla="*/ 69 w 2932"/>
                <a:gd name="T65" fmla="*/ 1294 h 2143"/>
                <a:gd name="T66" fmla="*/ 112 w 2932"/>
                <a:gd name="T67" fmla="*/ 1125 h 2143"/>
                <a:gd name="T68" fmla="*/ 177 w 2932"/>
                <a:gd name="T69" fmla="*/ 962 h 2143"/>
                <a:gd name="T70" fmla="*/ 247 w 2932"/>
                <a:gd name="T71" fmla="*/ 836 h 2143"/>
                <a:gd name="T72" fmla="*/ 413 w 2932"/>
                <a:gd name="T73" fmla="*/ 602 h 2143"/>
                <a:gd name="T74" fmla="*/ 521 w 2932"/>
                <a:gd name="T75" fmla="*/ 469 h 2143"/>
                <a:gd name="T76" fmla="*/ 628 w 2932"/>
                <a:gd name="T77" fmla="*/ 378 h 2143"/>
                <a:gd name="T78" fmla="*/ 857 w 2932"/>
                <a:gd name="T79" fmla="*/ 233 h 2143"/>
                <a:gd name="T80" fmla="*/ 994 w 2932"/>
                <a:gd name="T81" fmla="*/ 164 h 2143"/>
                <a:gd name="T82" fmla="*/ 1308 w 2932"/>
                <a:gd name="T83" fmla="*/ 58 h 2143"/>
                <a:gd name="T84" fmla="*/ 1490 w 2932"/>
                <a:gd name="T85" fmla="*/ 28 h 2143"/>
                <a:gd name="T86" fmla="*/ 1633 w 2932"/>
                <a:gd name="T87" fmla="*/ 22 h 2143"/>
                <a:gd name="T88" fmla="*/ 1743 w 2932"/>
                <a:gd name="T89" fmla="*/ 17 h 2143"/>
                <a:gd name="T90" fmla="*/ 1881 w 2932"/>
                <a:gd name="T91" fmla="*/ 50 h 2143"/>
                <a:gd name="T92" fmla="*/ 2090 w 2932"/>
                <a:gd name="T93" fmla="*/ 117 h 2143"/>
                <a:gd name="T94" fmla="*/ 2202 w 2932"/>
                <a:gd name="T95" fmla="*/ 171 h 2143"/>
                <a:gd name="T96" fmla="*/ 2335 w 2932"/>
                <a:gd name="T97" fmla="*/ 262 h 2143"/>
                <a:gd name="T98" fmla="*/ 2433 w 2932"/>
                <a:gd name="T99" fmla="*/ 358 h 2143"/>
                <a:gd name="T100" fmla="*/ 2571 w 2932"/>
                <a:gd name="T101" fmla="*/ 528 h 2143"/>
                <a:gd name="T102" fmla="*/ 2718 w 2932"/>
                <a:gd name="T103" fmla="*/ 782 h 2143"/>
                <a:gd name="T104" fmla="*/ 2849 w 2932"/>
                <a:gd name="T105" fmla="*/ 1146 h 2143"/>
                <a:gd name="T106" fmla="*/ 2906 w 2932"/>
                <a:gd name="T107" fmla="*/ 1449 h 2143"/>
                <a:gd name="T108" fmla="*/ 2907 w 2932"/>
                <a:gd name="T109" fmla="*/ 1832 h 2143"/>
                <a:gd name="T110" fmla="*/ 2856 w 2932"/>
                <a:gd name="T111" fmla="*/ 2134 h 2143"/>
                <a:gd name="T112" fmla="*/ 2862 w 2932"/>
                <a:gd name="T113" fmla="*/ 2143 h 2143"/>
                <a:gd name="T114" fmla="*/ 2873 w 2932"/>
                <a:gd name="T115" fmla="*/ 2138 h 2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932" h="2143">
                  <a:moveTo>
                    <a:pt x="2873" y="2138"/>
                  </a:moveTo>
                  <a:lnTo>
                    <a:pt x="2873" y="2138"/>
                  </a:lnTo>
                  <a:lnTo>
                    <a:pt x="2889" y="2062"/>
                  </a:lnTo>
                  <a:lnTo>
                    <a:pt x="2903" y="1984"/>
                  </a:lnTo>
                  <a:lnTo>
                    <a:pt x="2914" y="1908"/>
                  </a:lnTo>
                  <a:lnTo>
                    <a:pt x="2924" y="1830"/>
                  </a:lnTo>
                  <a:lnTo>
                    <a:pt x="2930" y="1751"/>
                  </a:lnTo>
                  <a:lnTo>
                    <a:pt x="2932" y="1674"/>
                  </a:lnTo>
                  <a:lnTo>
                    <a:pt x="2931" y="1596"/>
                  </a:lnTo>
                  <a:lnTo>
                    <a:pt x="2928" y="1517"/>
                  </a:lnTo>
                  <a:lnTo>
                    <a:pt x="2928" y="1517"/>
                  </a:lnTo>
                  <a:lnTo>
                    <a:pt x="2921" y="1440"/>
                  </a:lnTo>
                  <a:lnTo>
                    <a:pt x="2910" y="1361"/>
                  </a:lnTo>
                  <a:lnTo>
                    <a:pt x="2898" y="1283"/>
                  </a:lnTo>
                  <a:lnTo>
                    <a:pt x="2881" y="1207"/>
                  </a:lnTo>
                  <a:lnTo>
                    <a:pt x="2862" y="1131"/>
                  </a:lnTo>
                  <a:lnTo>
                    <a:pt x="2840" y="1055"/>
                  </a:lnTo>
                  <a:lnTo>
                    <a:pt x="2816" y="980"/>
                  </a:lnTo>
                  <a:lnTo>
                    <a:pt x="2788" y="905"/>
                  </a:lnTo>
                  <a:lnTo>
                    <a:pt x="2788" y="905"/>
                  </a:lnTo>
                  <a:lnTo>
                    <a:pt x="2759" y="837"/>
                  </a:lnTo>
                  <a:lnTo>
                    <a:pt x="2729" y="769"/>
                  </a:lnTo>
                  <a:lnTo>
                    <a:pt x="2696" y="703"/>
                  </a:lnTo>
                  <a:lnTo>
                    <a:pt x="2660" y="638"/>
                  </a:lnTo>
                  <a:lnTo>
                    <a:pt x="2621" y="574"/>
                  </a:lnTo>
                  <a:lnTo>
                    <a:pt x="2580" y="513"/>
                  </a:lnTo>
                  <a:lnTo>
                    <a:pt x="2559" y="482"/>
                  </a:lnTo>
                  <a:lnTo>
                    <a:pt x="2535" y="453"/>
                  </a:lnTo>
                  <a:lnTo>
                    <a:pt x="2513" y="424"/>
                  </a:lnTo>
                  <a:lnTo>
                    <a:pt x="2488" y="395"/>
                  </a:lnTo>
                  <a:lnTo>
                    <a:pt x="2488" y="395"/>
                  </a:lnTo>
                  <a:lnTo>
                    <a:pt x="2443" y="344"/>
                  </a:lnTo>
                  <a:lnTo>
                    <a:pt x="2419" y="318"/>
                  </a:lnTo>
                  <a:lnTo>
                    <a:pt x="2394" y="294"/>
                  </a:lnTo>
                  <a:lnTo>
                    <a:pt x="2368" y="270"/>
                  </a:lnTo>
                  <a:lnTo>
                    <a:pt x="2342" y="247"/>
                  </a:lnTo>
                  <a:lnTo>
                    <a:pt x="2315" y="225"/>
                  </a:lnTo>
                  <a:lnTo>
                    <a:pt x="2286" y="204"/>
                  </a:lnTo>
                  <a:lnTo>
                    <a:pt x="2286" y="204"/>
                  </a:lnTo>
                  <a:lnTo>
                    <a:pt x="2261" y="187"/>
                  </a:lnTo>
                  <a:lnTo>
                    <a:pt x="2235" y="171"/>
                  </a:lnTo>
                  <a:lnTo>
                    <a:pt x="2208" y="155"/>
                  </a:lnTo>
                  <a:lnTo>
                    <a:pt x="2180" y="140"/>
                  </a:lnTo>
                  <a:lnTo>
                    <a:pt x="2152" y="126"/>
                  </a:lnTo>
                  <a:lnTo>
                    <a:pt x="2125" y="114"/>
                  </a:lnTo>
                  <a:lnTo>
                    <a:pt x="2095" y="101"/>
                  </a:lnTo>
                  <a:lnTo>
                    <a:pt x="2066" y="90"/>
                  </a:lnTo>
                  <a:lnTo>
                    <a:pt x="2066" y="90"/>
                  </a:lnTo>
                  <a:lnTo>
                    <a:pt x="2006" y="70"/>
                  </a:lnTo>
                  <a:lnTo>
                    <a:pt x="1943" y="50"/>
                  </a:lnTo>
                  <a:lnTo>
                    <a:pt x="1881" y="34"/>
                  </a:lnTo>
                  <a:lnTo>
                    <a:pt x="1819" y="17"/>
                  </a:lnTo>
                  <a:lnTo>
                    <a:pt x="1819" y="17"/>
                  </a:lnTo>
                  <a:lnTo>
                    <a:pt x="1776" y="6"/>
                  </a:lnTo>
                  <a:lnTo>
                    <a:pt x="1754" y="2"/>
                  </a:lnTo>
                  <a:lnTo>
                    <a:pt x="1743" y="0"/>
                  </a:lnTo>
                  <a:lnTo>
                    <a:pt x="1732" y="0"/>
                  </a:lnTo>
                  <a:lnTo>
                    <a:pt x="1732" y="0"/>
                  </a:lnTo>
                  <a:lnTo>
                    <a:pt x="1656" y="4"/>
                  </a:lnTo>
                  <a:lnTo>
                    <a:pt x="1656" y="4"/>
                  </a:lnTo>
                  <a:lnTo>
                    <a:pt x="1631" y="6"/>
                  </a:lnTo>
                  <a:lnTo>
                    <a:pt x="1606" y="6"/>
                  </a:lnTo>
                  <a:lnTo>
                    <a:pt x="1581" y="6"/>
                  </a:lnTo>
                  <a:lnTo>
                    <a:pt x="1556" y="7"/>
                  </a:lnTo>
                  <a:lnTo>
                    <a:pt x="1556" y="7"/>
                  </a:lnTo>
                  <a:lnTo>
                    <a:pt x="1520" y="9"/>
                  </a:lnTo>
                  <a:lnTo>
                    <a:pt x="1484" y="13"/>
                  </a:lnTo>
                  <a:lnTo>
                    <a:pt x="1449" y="17"/>
                  </a:lnTo>
                  <a:lnTo>
                    <a:pt x="1413" y="22"/>
                  </a:lnTo>
                  <a:lnTo>
                    <a:pt x="1413" y="22"/>
                  </a:lnTo>
                  <a:lnTo>
                    <a:pt x="1376" y="28"/>
                  </a:lnTo>
                  <a:lnTo>
                    <a:pt x="1339" y="36"/>
                  </a:lnTo>
                  <a:lnTo>
                    <a:pt x="1303" y="43"/>
                  </a:lnTo>
                  <a:lnTo>
                    <a:pt x="1265" y="53"/>
                  </a:lnTo>
                  <a:lnTo>
                    <a:pt x="1192" y="72"/>
                  </a:lnTo>
                  <a:lnTo>
                    <a:pt x="1120" y="96"/>
                  </a:lnTo>
                  <a:lnTo>
                    <a:pt x="1120" y="96"/>
                  </a:lnTo>
                  <a:lnTo>
                    <a:pt x="1086" y="110"/>
                  </a:lnTo>
                  <a:lnTo>
                    <a:pt x="1051" y="122"/>
                  </a:lnTo>
                  <a:lnTo>
                    <a:pt x="1016" y="137"/>
                  </a:lnTo>
                  <a:lnTo>
                    <a:pt x="982" y="153"/>
                  </a:lnTo>
                  <a:lnTo>
                    <a:pt x="949" y="168"/>
                  </a:lnTo>
                  <a:lnTo>
                    <a:pt x="914" y="185"/>
                  </a:lnTo>
                  <a:lnTo>
                    <a:pt x="881" y="203"/>
                  </a:lnTo>
                  <a:lnTo>
                    <a:pt x="849" y="221"/>
                  </a:lnTo>
                  <a:lnTo>
                    <a:pt x="849" y="221"/>
                  </a:lnTo>
                  <a:lnTo>
                    <a:pt x="779" y="261"/>
                  </a:lnTo>
                  <a:lnTo>
                    <a:pt x="711" y="304"/>
                  </a:lnTo>
                  <a:lnTo>
                    <a:pt x="711" y="304"/>
                  </a:lnTo>
                  <a:lnTo>
                    <a:pt x="646" y="347"/>
                  </a:lnTo>
                  <a:lnTo>
                    <a:pt x="614" y="369"/>
                  </a:lnTo>
                  <a:lnTo>
                    <a:pt x="584" y="392"/>
                  </a:lnTo>
                  <a:lnTo>
                    <a:pt x="584" y="392"/>
                  </a:lnTo>
                  <a:lnTo>
                    <a:pt x="557" y="413"/>
                  </a:lnTo>
                  <a:lnTo>
                    <a:pt x="532" y="435"/>
                  </a:lnTo>
                  <a:lnTo>
                    <a:pt x="509" y="460"/>
                  </a:lnTo>
                  <a:lnTo>
                    <a:pt x="485" y="484"/>
                  </a:lnTo>
                  <a:lnTo>
                    <a:pt x="465" y="510"/>
                  </a:lnTo>
                  <a:lnTo>
                    <a:pt x="442" y="536"/>
                  </a:lnTo>
                  <a:lnTo>
                    <a:pt x="402" y="589"/>
                  </a:lnTo>
                  <a:lnTo>
                    <a:pt x="402" y="589"/>
                  </a:lnTo>
                  <a:lnTo>
                    <a:pt x="314" y="708"/>
                  </a:lnTo>
                  <a:lnTo>
                    <a:pt x="271" y="769"/>
                  </a:lnTo>
                  <a:lnTo>
                    <a:pt x="250" y="800"/>
                  </a:lnTo>
                  <a:lnTo>
                    <a:pt x="231" y="831"/>
                  </a:lnTo>
                  <a:lnTo>
                    <a:pt x="231" y="831"/>
                  </a:lnTo>
                  <a:lnTo>
                    <a:pt x="213" y="862"/>
                  </a:lnTo>
                  <a:lnTo>
                    <a:pt x="195" y="894"/>
                  </a:lnTo>
                  <a:lnTo>
                    <a:pt x="177" y="926"/>
                  </a:lnTo>
                  <a:lnTo>
                    <a:pt x="162" y="958"/>
                  </a:lnTo>
                  <a:lnTo>
                    <a:pt x="146" y="991"/>
                  </a:lnTo>
                  <a:lnTo>
                    <a:pt x="131" y="1023"/>
                  </a:lnTo>
                  <a:lnTo>
                    <a:pt x="117" y="1057"/>
                  </a:lnTo>
                  <a:lnTo>
                    <a:pt x="105" y="1091"/>
                  </a:lnTo>
                  <a:lnTo>
                    <a:pt x="105" y="1091"/>
                  </a:lnTo>
                  <a:lnTo>
                    <a:pt x="94" y="1124"/>
                  </a:lnTo>
                  <a:lnTo>
                    <a:pt x="84" y="1157"/>
                  </a:lnTo>
                  <a:lnTo>
                    <a:pt x="68" y="1224"/>
                  </a:lnTo>
                  <a:lnTo>
                    <a:pt x="52" y="1291"/>
                  </a:lnTo>
                  <a:lnTo>
                    <a:pt x="38" y="1358"/>
                  </a:lnTo>
                  <a:lnTo>
                    <a:pt x="38" y="1358"/>
                  </a:lnTo>
                  <a:lnTo>
                    <a:pt x="26" y="1429"/>
                  </a:lnTo>
                  <a:lnTo>
                    <a:pt x="15" y="1499"/>
                  </a:lnTo>
                  <a:lnTo>
                    <a:pt x="7" y="1570"/>
                  </a:lnTo>
                  <a:lnTo>
                    <a:pt x="1" y="1641"/>
                  </a:lnTo>
                  <a:lnTo>
                    <a:pt x="1" y="1641"/>
                  </a:lnTo>
                  <a:lnTo>
                    <a:pt x="0" y="1677"/>
                  </a:lnTo>
                  <a:lnTo>
                    <a:pt x="0" y="1713"/>
                  </a:lnTo>
                  <a:lnTo>
                    <a:pt x="1" y="1747"/>
                  </a:lnTo>
                  <a:lnTo>
                    <a:pt x="3" y="1783"/>
                  </a:lnTo>
                  <a:lnTo>
                    <a:pt x="7" y="1818"/>
                  </a:lnTo>
                  <a:lnTo>
                    <a:pt x="11" y="1854"/>
                  </a:lnTo>
                  <a:lnTo>
                    <a:pt x="16" y="1889"/>
                  </a:lnTo>
                  <a:lnTo>
                    <a:pt x="22" y="1923"/>
                  </a:lnTo>
                  <a:lnTo>
                    <a:pt x="22" y="1923"/>
                  </a:lnTo>
                  <a:lnTo>
                    <a:pt x="38" y="1999"/>
                  </a:lnTo>
                  <a:lnTo>
                    <a:pt x="56" y="2074"/>
                  </a:lnTo>
                  <a:lnTo>
                    <a:pt x="56" y="2074"/>
                  </a:lnTo>
                  <a:lnTo>
                    <a:pt x="58" y="2078"/>
                  </a:lnTo>
                  <a:lnTo>
                    <a:pt x="61" y="2080"/>
                  </a:lnTo>
                  <a:lnTo>
                    <a:pt x="63" y="2081"/>
                  </a:lnTo>
                  <a:lnTo>
                    <a:pt x="66" y="2080"/>
                  </a:lnTo>
                  <a:lnTo>
                    <a:pt x="69" y="2078"/>
                  </a:lnTo>
                  <a:lnTo>
                    <a:pt x="72" y="2077"/>
                  </a:lnTo>
                  <a:lnTo>
                    <a:pt x="73" y="2074"/>
                  </a:lnTo>
                  <a:lnTo>
                    <a:pt x="72" y="2070"/>
                  </a:lnTo>
                  <a:lnTo>
                    <a:pt x="72" y="2070"/>
                  </a:lnTo>
                  <a:lnTo>
                    <a:pt x="54" y="1997"/>
                  </a:lnTo>
                  <a:lnTo>
                    <a:pt x="45" y="1958"/>
                  </a:lnTo>
                  <a:lnTo>
                    <a:pt x="37" y="1920"/>
                  </a:lnTo>
                  <a:lnTo>
                    <a:pt x="30" y="1883"/>
                  </a:lnTo>
                  <a:lnTo>
                    <a:pt x="25" y="1846"/>
                  </a:lnTo>
                  <a:lnTo>
                    <a:pt x="21" y="1807"/>
                  </a:lnTo>
                  <a:lnTo>
                    <a:pt x="18" y="1769"/>
                  </a:lnTo>
                  <a:lnTo>
                    <a:pt x="18" y="1769"/>
                  </a:lnTo>
                  <a:lnTo>
                    <a:pt x="16" y="1735"/>
                  </a:lnTo>
                  <a:lnTo>
                    <a:pt x="15" y="1700"/>
                  </a:lnTo>
                  <a:lnTo>
                    <a:pt x="16" y="1665"/>
                  </a:lnTo>
                  <a:lnTo>
                    <a:pt x="18" y="1632"/>
                  </a:lnTo>
                  <a:lnTo>
                    <a:pt x="23" y="1563"/>
                  </a:lnTo>
                  <a:lnTo>
                    <a:pt x="32" y="1495"/>
                  </a:lnTo>
                  <a:lnTo>
                    <a:pt x="32" y="1495"/>
                  </a:lnTo>
                  <a:lnTo>
                    <a:pt x="43" y="1429"/>
                  </a:lnTo>
                  <a:lnTo>
                    <a:pt x="55" y="1361"/>
                  </a:lnTo>
                  <a:lnTo>
                    <a:pt x="69" y="1294"/>
                  </a:lnTo>
                  <a:lnTo>
                    <a:pt x="84" y="1226"/>
                  </a:lnTo>
                  <a:lnTo>
                    <a:pt x="84" y="1226"/>
                  </a:lnTo>
                  <a:lnTo>
                    <a:pt x="92" y="1193"/>
                  </a:lnTo>
                  <a:lnTo>
                    <a:pt x="102" y="1158"/>
                  </a:lnTo>
                  <a:lnTo>
                    <a:pt x="112" y="1125"/>
                  </a:lnTo>
                  <a:lnTo>
                    <a:pt x="123" y="1092"/>
                  </a:lnTo>
                  <a:lnTo>
                    <a:pt x="135" y="1059"/>
                  </a:lnTo>
                  <a:lnTo>
                    <a:pt x="148" y="1027"/>
                  </a:lnTo>
                  <a:lnTo>
                    <a:pt x="163" y="994"/>
                  </a:lnTo>
                  <a:lnTo>
                    <a:pt x="177" y="962"/>
                  </a:lnTo>
                  <a:lnTo>
                    <a:pt x="177" y="962"/>
                  </a:lnTo>
                  <a:lnTo>
                    <a:pt x="193" y="930"/>
                  </a:lnTo>
                  <a:lnTo>
                    <a:pt x="211" y="898"/>
                  </a:lnTo>
                  <a:lnTo>
                    <a:pt x="229" y="866"/>
                  </a:lnTo>
                  <a:lnTo>
                    <a:pt x="247" y="836"/>
                  </a:lnTo>
                  <a:lnTo>
                    <a:pt x="286" y="775"/>
                  </a:lnTo>
                  <a:lnTo>
                    <a:pt x="328" y="716"/>
                  </a:lnTo>
                  <a:lnTo>
                    <a:pt x="328" y="716"/>
                  </a:lnTo>
                  <a:lnTo>
                    <a:pt x="413" y="602"/>
                  </a:lnTo>
                  <a:lnTo>
                    <a:pt x="413" y="602"/>
                  </a:lnTo>
                  <a:lnTo>
                    <a:pt x="455" y="546"/>
                  </a:lnTo>
                  <a:lnTo>
                    <a:pt x="477" y="520"/>
                  </a:lnTo>
                  <a:lnTo>
                    <a:pt x="499" y="493"/>
                  </a:lnTo>
                  <a:lnTo>
                    <a:pt x="499" y="493"/>
                  </a:lnTo>
                  <a:lnTo>
                    <a:pt x="521" y="469"/>
                  </a:lnTo>
                  <a:lnTo>
                    <a:pt x="546" y="445"/>
                  </a:lnTo>
                  <a:lnTo>
                    <a:pt x="571" y="423"/>
                  </a:lnTo>
                  <a:lnTo>
                    <a:pt x="597" y="402"/>
                  </a:lnTo>
                  <a:lnTo>
                    <a:pt x="597" y="402"/>
                  </a:lnTo>
                  <a:lnTo>
                    <a:pt x="628" y="378"/>
                  </a:lnTo>
                  <a:lnTo>
                    <a:pt x="661" y="356"/>
                  </a:lnTo>
                  <a:lnTo>
                    <a:pt x="726" y="315"/>
                  </a:lnTo>
                  <a:lnTo>
                    <a:pt x="726" y="315"/>
                  </a:lnTo>
                  <a:lnTo>
                    <a:pt x="791" y="273"/>
                  </a:lnTo>
                  <a:lnTo>
                    <a:pt x="857" y="233"/>
                  </a:lnTo>
                  <a:lnTo>
                    <a:pt x="892" y="215"/>
                  </a:lnTo>
                  <a:lnTo>
                    <a:pt x="925" y="197"/>
                  </a:lnTo>
                  <a:lnTo>
                    <a:pt x="960" y="180"/>
                  </a:lnTo>
                  <a:lnTo>
                    <a:pt x="994" y="164"/>
                  </a:lnTo>
                  <a:lnTo>
                    <a:pt x="994" y="164"/>
                  </a:lnTo>
                  <a:lnTo>
                    <a:pt x="1062" y="136"/>
                  </a:lnTo>
                  <a:lnTo>
                    <a:pt x="1131" y="110"/>
                  </a:lnTo>
                  <a:lnTo>
                    <a:pt x="1202" y="88"/>
                  </a:lnTo>
                  <a:lnTo>
                    <a:pt x="1272" y="67"/>
                  </a:lnTo>
                  <a:lnTo>
                    <a:pt x="1308" y="58"/>
                  </a:lnTo>
                  <a:lnTo>
                    <a:pt x="1344" y="50"/>
                  </a:lnTo>
                  <a:lnTo>
                    <a:pt x="1380" y="43"/>
                  </a:lnTo>
                  <a:lnTo>
                    <a:pt x="1418" y="38"/>
                  </a:lnTo>
                  <a:lnTo>
                    <a:pt x="1454" y="32"/>
                  </a:lnTo>
                  <a:lnTo>
                    <a:pt x="1490" y="28"/>
                  </a:lnTo>
                  <a:lnTo>
                    <a:pt x="1527" y="25"/>
                  </a:lnTo>
                  <a:lnTo>
                    <a:pt x="1563" y="22"/>
                  </a:lnTo>
                  <a:lnTo>
                    <a:pt x="1563" y="22"/>
                  </a:lnTo>
                  <a:lnTo>
                    <a:pt x="1610" y="22"/>
                  </a:lnTo>
                  <a:lnTo>
                    <a:pt x="1633" y="22"/>
                  </a:lnTo>
                  <a:lnTo>
                    <a:pt x="1657" y="21"/>
                  </a:lnTo>
                  <a:lnTo>
                    <a:pt x="1657" y="21"/>
                  </a:lnTo>
                  <a:lnTo>
                    <a:pt x="1732" y="17"/>
                  </a:lnTo>
                  <a:lnTo>
                    <a:pt x="1732" y="17"/>
                  </a:lnTo>
                  <a:lnTo>
                    <a:pt x="1743" y="17"/>
                  </a:lnTo>
                  <a:lnTo>
                    <a:pt x="1754" y="18"/>
                  </a:lnTo>
                  <a:lnTo>
                    <a:pt x="1776" y="22"/>
                  </a:lnTo>
                  <a:lnTo>
                    <a:pt x="1819" y="34"/>
                  </a:lnTo>
                  <a:lnTo>
                    <a:pt x="1819" y="34"/>
                  </a:lnTo>
                  <a:lnTo>
                    <a:pt x="1881" y="50"/>
                  </a:lnTo>
                  <a:lnTo>
                    <a:pt x="1943" y="67"/>
                  </a:lnTo>
                  <a:lnTo>
                    <a:pt x="1943" y="67"/>
                  </a:lnTo>
                  <a:lnTo>
                    <a:pt x="2003" y="85"/>
                  </a:lnTo>
                  <a:lnTo>
                    <a:pt x="2061" y="106"/>
                  </a:lnTo>
                  <a:lnTo>
                    <a:pt x="2090" y="117"/>
                  </a:lnTo>
                  <a:lnTo>
                    <a:pt x="2118" y="129"/>
                  </a:lnTo>
                  <a:lnTo>
                    <a:pt x="2147" y="142"/>
                  </a:lnTo>
                  <a:lnTo>
                    <a:pt x="2174" y="155"/>
                  </a:lnTo>
                  <a:lnTo>
                    <a:pt x="2174" y="155"/>
                  </a:lnTo>
                  <a:lnTo>
                    <a:pt x="2202" y="171"/>
                  </a:lnTo>
                  <a:lnTo>
                    <a:pt x="2230" y="187"/>
                  </a:lnTo>
                  <a:lnTo>
                    <a:pt x="2257" y="204"/>
                  </a:lnTo>
                  <a:lnTo>
                    <a:pt x="2284" y="222"/>
                  </a:lnTo>
                  <a:lnTo>
                    <a:pt x="2308" y="241"/>
                  </a:lnTo>
                  <a:lnTo>
                    <a:pt x="2335" y="262"/>
                  </a:lnTo>
                  <a:lnTo>
                    <a:pt x="2358" y="283"/>
                  </a:lnTo>
                  <a:lnTo>
                    <a:pt x="2382" y="305"/>
                  </a:lnTo>
                  <a:lnTo>
                    <a:pt x="2382" y="305"/>
                  </a:lnTo>
                  <a:lnTo>
                    <a:pt x="2408" y="331"/>
                  </a:lnTo>
                  <a:lnTo>
                    <a:pt x="2433" y="358"/>
                  </a:lnTo>
                  <a:lnTo>
                    <a:pt x="2458" y="384"/>
                  </a:lnTo>
                  <a:lnTo>
                    <a:pt x="2481" y="412"/>
                  </a:lnTo>
                  <a:lnTo>
                    <a:pt x="2505" y="441"/>
                  </a:lnTo>
                  <a:lnTo>
                    <a:pt x="2527" y="470"/>
                  </a:lnTo>
                  <a:lnTo>
                    <a:pt x="2571" y="528"/>
                  </a:lnTo>
                  <a:lnTo>
                    <a:pt x="2611" y="589"/>
                  </a:lnTo>
                  <a:lnTo>
                    <a:pt x="2650" y="651"/>
                  </a:lnTo>
                  <a:lnTo>
                    <a:pt x="2685" y="716"/>
                  </a:lnTo>
                  <a:lnTo>
                    <a:pt x="2718" y="782"/>
                  </a:lnTo>
                  <a:lnTo>
                    <a:pt x="2718" y="782"/>
                  </a:lnTo>
                  <a:lnTo>
                    <a:pt x="2750" y="852"/>
                  </a:lnTo>
                  <a:lnTo>
                    <a:pt x="2779" y="924"/>
                  </a:lnTo>
                  <a:lnTo>
                    <a:pt x="2805" y="998"/>
                  </a:lnTo>
                  <a:lnTo>
                    <a:pt x="2829" y="1071"/>
                  </a:lnTo>
                  <a:lnTo>
                    <a:pt x="2849" y="1146"/>
                  </a:lnTo>
                  <a:lnTo>
                    <a:pt x="2869" y="1222"/>
                  </a:lnTo>
                  <a:lnTo>
                    <a:pt x="2884" y="1297"/>
                  </a:lnTo>
                  <a:lnTo>
                    <a:pt x="2896" y="1375"/>
                  </a:lnTo>
                  <a:lnTo>
                    <a:pt x="2896" y="1375"/>
                  </a:lnTo>
                  <a:lnTo>
                    <a:pt x="2906" y="1449"/>
                  </a:lnTo>
                  <a:lnTo>
                    <a:pt x="2912" y="1526"/>
                  </a:lnTo>
                  <a:lnTo>
                    <a:pt x="2916" y="1603"/>
                  </a:lnTo>
                  <a:lnTo>
                    <a:pt x="2916" y="1679"/>
                  </a:lnTo>
                  <a:lnTo>
                    <a:pt x="2913" y="1756"/>
                  </a:lnTo>
                  <a:lnTo>
                    <a:pt x="2907" y="1832"/>
                  </a:lnTo>
                  <a:lnTo>
                    <a:pt x="2898" y="1908"/>
                  </a:lnTo>
                  <a:lnTo>
                    <a:pt x="2887" y="1983"/>
                  </a:lnTo>
                  <a:lnTo>
                    <a:pt x="2887" y="1983"/>
                  </a:lnTo>
                  <a:lnTo>
                    <a:pt x="2873" y="2059"/>
                  </a:lnTo>
                  <a:lnTo>
                    <a:pt x="2856" y="2134"/>
                  </a:lnTo>
                  <a:lnTo>
                    <a:pt x="2856" y="2134"/>
                  </a:lnTo>
                  <a:lnTo>
                    <a:pt x="2856" y="2136"/>
                  </a:lnTo>
                  <a:lnTo>
                    <a:pt x="2858" y="2139"/>
                  </a:lnTo>
                  <a:lnTo>
                    <a:pt x="2859" y="2142"/>
                  </a:lnTo>
                  <a:lnTo>
                    <a:pt x="2862" y="2143"/>
                  </a:lnTo>
                  <a:lnTo>
                    <a:pt x="2866" y="2143"/>
                  </a:lnTo>
                  <a:lnTo>
                    <a:pt x="2869" y="2143"/>
                  </a:lnTo>
                  <a:lnTo>
                    <a:pt x="2870" y="2141"/>
                  </a:lnTo>
                  <a:lnTo>
                    <a:pt x="2873" y="2138"/>
                  </a:lnTo>
                  <a:lnTo>
                    <a:pt x="2873" y="213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7" name="Freeform 54">
              <a:extLst>
                <a:ext uri="{FF2B5EF4-FFF2-40B4-BE49-F238E27FC236}">
                  <a16:creationId xmlns:a16="http://schemas.microsoft.com/office/drawing/2014/main" id="{D2974858-E71E-C284-82C2-5F421B1CB70D}"/>
                </a:ext>
              </a:extLst>
            </p:cNvPr>
            <p:cNvSpPr>
              <a:spLocks/>
            </p:cNvSpPr>
            <p:nvPr/>
          </p:nvSpPr>
          <p:spPr bwMode="auto">
            <a:xfrm>
              <a:off x="5278" y="2186"/>
              <a:ext cx="364" cy="411"/>
            </a:xfrm>
            <a:custGeom>
              <a:avLst/>
              <a:gdLst>
                <a:gd name="T0" fmla="*/ 0 w 1092"/>
                <a:gd name="T1" fmla="*/ 11 h 1233"/>
                <a:gd name="T2" fmla="*/ 22 w 1092"/>
                <a:gd name="T3" fmla="*/ 92 h 1233"/>
                <a:gd name="T4" fmla="*/ 50 w 1092"/>
                <a:gd name="T5" fmla="*/ 169 h 1233"/>
                <a:gd name="T6" fmla="*/ 82 w 1092"/>
                <a:gd name="T7" fmla="*/ 247 h 1233"/>
                <a:gd name="T8" fmla="*/ 118 w 1092"/>
                <a:gd name="T9" fmla="*/ 322 h 1233"/>
                <a:gd name="T10" fmla="*/ 137 w 1092"/>
                <a:gd name="T11" fmla="*/ 359 h 1233"/>
                <a:gd name="T12" fmla="*/ 179 w 1092"/>
                <a:gd name="T13" fmla="*/ 431 h 1233"/>
                <a:gd name="T14" fmla="*/ 223 w 1092"/>
                <a:gd name="T15" fmla="*/ 500 h 1233"/>
                <a:gd name="T16" fmla="*/ 271 w 1092"/>
                <a:gd name="T17" fmla="*/ 570 h 1233"/>
                <a:gd name="T18" fmla="*/ 296 w 1092"/>
                <a:gd name="T19" fmla="*/ 603 h 1233"/>
                <a:gd name="T20" fmla="*/ 401 w 1092"/>
                <a:gd name="T21" fmla="*/ 730 h 1233"/>
                <a:gd name="T22" fmla="*/ 429 w 1092"/>
                <a:gd name="T23" fmla="*/ 761 h 1233"/>
                <a:gd name="T24" fmla="*/ 515 w 1092"/>
                <a:gd name="T25" fmla="*/ 849 h 1233"/>
                <a:gd name="T26" fmla="*/ 574 w 1092"/>
                <a:gd name="T27" fmla="*/ 906 h 1233"/>
                <a:gd name="T28" fmla="*/ 666 w 1092"/>
                <a:gd name="T29" fmla="*/ 989 h 1233"/>
                <a:gd name="T30" fmla="*/ 728 w 1092"/>
                <a:gd name="T31" fmla="*/ 1041 h 1233"/>
                <a:gd name="T32" fmla="*/ 760 w 1092"/>
                <a:gd name="T33" fmla="*/ 1066 h 1233"/>
                <a:gd name="T34" fmla="*/ 826 w 1092"/>
                <a:gd name="T35" fmla="*/ 1111 h 1233"/>
                <a:gd name="T36" fmla="*/ 897 w 1092"/>
                <a:gd name="T37" fmla="*/ 1154 h 1233"/>
                <a:gd name="T38" fmla="*/ 969 w 1092"/>
                <a:gd name="T39" fmla="*/ 1190 h 1233"/>
                <a:gd name="T40" fmla="*/ 1043 w 1092"/>
                <a:gd name="T41" fmla="*/ 1221 h 1233"/>
                <a:gd name="T42" fmla="*/ 1082 w 1092"/>
                <a:gd name="T43" fmla="*/ 1233 h 1233"/>
                <a:gd name="T44" fmla="*/ 1086 w 1092"/>
                <a:gd name="T45" fmla="*/ 1233 h 1233"/>
                <a:gd name="T46" fmla="*/ 1090 w 1092"/>
                <a:gd name="T47" fmla="*/ 1229 h 1233"/>
                <a:gd name="T48" fmla="*/ 1092 w 1092"/>
                <a:gd name="T49" fmla="*/ 1224 h 1233"/>
                <a:gd name="T50" fmla="*/ 1090 w 1092"/>
                <a:gd name="T51" fmla="*/ 1218 h 1233"/>
                <a:gd name="T52" fmla="*/ 1086 w 1092"/>
                <a:gd name="T53" fmla="*/ 1217 h 1233"/>
                <a:gd name="T54" fmla="*/ 1010 w 1092"/>
                <a:gd name="T55" fmla="*/ 1190 h 1233"/>
                <a:gd name="T56" fmla="*/ 938 w 1092"/>
                <a:gd name="T57" fmla="*/ 1157 h 1233"/>
                <a:gd name="T58" fmla="*/ 868 w 1092"/>
                <a:gd name="T59" fmla="*/ 1118 h 1233"/>
                <a:gd name="T60" fmla="*/ 800 w 1092"/>
                <a:gd name="T61" fmla="*/ 1074 h 1233"/>
                <a:gd name="T62" fmla="*/ 768 w 1092"/>
                <a:gd name="T63" fmla="*/ 1050 h 1233"/>
                <a:gd name="T64" fmla="*/ 704 w 1092"/>
                <a:gd name="T65" fmla="*/ 1000 h 1233"/>
                <a:gd name="T66" fmla="*/ 613 w 1092"/>
                <a:gd name="T67" fmla="*/ 920 h 1233"/>
                <a:gd name="T68" fmla="*/ 555 w 1092"/>
                <a:gd name="T69" fmla="*/ 865 h 1233"/>
                <a:gd name="T70" fmla="*/ 468 w 1092"/>
                <a:gd name="T71" fmla="*/ 779 h 1233"/>
                <a:gd name="T72" fmla="*/ 440 w 1092"/>
                <a:gd name="T73" fmla="*/ 750 h 1233"/>
                <a:gd name="T74" fmla="*/ 334 w 1092"/>
                <a:gd name="T75" fmla="*/ 624 h 1233"/>
                <a:gd name="T76" fmla="*/ 307 w 1092"/>
                <a:gd name="T77" fmla="*/ 592 h 1233"/>
                <a:gd name="T78" fmla="*/ 259 w 1092"/>
                <a:gd name="T79" fmla="*/ 524 h 1233"/>
                <a:gd name="T80" fmla="*/ 213 w 1092"/>
                <a:gd name="T81" fmla="*/ 456 h 1233"/>
                <a:gd name="T82" fmla="*/ 172 w 1092"/>
                <a:gd name="T83" fmla="*/ 385 h 1233"/>
                <a:gd name="T84" fmla="*/ 151 w 1092"/>
                <a:gd name="T85" fmla="*/ 349 h 1233"/>
                <a:gd name="T86" fmla="*/ 114 w 1092"/>
                <a:gd name="T87" fmla="*/ 276 h 1233"/>
                <a:gd name="T88" fmla="*/ 80 w 1092"/>
                <a:gd name="T89" fmla="*/ 201 h 1233"/>
                <a:gd name="T90" fmla="*/ 51 w 1092"/>
                <a:gd name="T91" fmla="*/ 125 h 1233"/>
                <a:gd name="T92" fmla="*/ 26 w 1092"/>
                <a:gd name="T93" fmla="*/ 46 h 1233"/>
                <a:gd name="T94" fmla="*/ 15 w 1092"/>
                <a:gd name="T95" fmla="*/ 7 h 1233"/>
                <a:gd name="T96" fmla="*/ 14 w 1092"/>
                <a:gd name="T97" fmla="*/ 3 h 1233"/>
                <a:gd name="T98" fmla="*/ 9 w 1092"/>
                <a:gd name="T99" fmla="*/ 0 h 1233"/>
                <a:gd name="T100" fmla="*/ 3 w 1092"/>
                <a:gd name="T101" fmla="*/ 3 h 1233"/>
                <a:gd name="T102" fmla="*/ 0 w 1092"/>
                <a:gd name="T103" fmla="*/ 7 h 1233"/>
                <a:gd name="T104" fmla="*/ 0 w 1092"/>
                <a:gd name="T105" fmla="*/ 11 h 1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092" h="1233">
                  <a:moveTo>
                    <a:pt x="0" y="11"/>
                  </a:moveTo>
                  <a:lnTo>
                    <a:pt x="0" y="11"/>
                  </a:lnTo>
                  <a:lnTo>
                    <a:pt x="11" y="52"/>
                  </a:lnTo>
                  <a:lnTo>
                    <a:pt x="22" y="92"/>
                  </a:lnTo>
                  <a:lnTo>
                    <a:pt x="36" y="130"/>
                  </a:lnTo>
                  <a:lnTo>
                    <a:pt x="50" y="169"/>
                  </a:lnTo>
                  <a:lnTo>
                    <a:pt x="65" y="208"/>
                  </a:lnTo>
                  <a:lnTo>
                    <a:pt x="82" y="247"/>
                  </a:lnTo>
                  <a:lnTo>
                    <a:pt x="100" y="284"/>
                  </a:lnTo>
                  <a:lnTo>
                    <a:pt x="118" y="322"/>
                  </a:lnTo>
                  <a:lnTo>
                    <a:pt x="118" y="322"/>
                  </a:lnTo>
                  <a:lnTo>
                    <a:pt x="137" y="359"/>
                  </a:lnTo>
                  <a:lnTo>
                    <a:pt x="158" y="395"/>
                  </a:lnTo>
                  <a:lnTo>
                    <a:pt x="179" y="431"/>
                  </a:lnTo>
                  <a:lnTo>
                    <a:pt x="201" y="466"/>
                  </a:lnTo>
                  <a:lnTo>
                    <a:pt x="223" y="500"/>
                  </a:lnTo>
                  <a:lnTo>
                    <a:pt x="246" y="535"/>
                  </a:lnTo>
                  <a:lnTo>
                    <a:pt x="271" y="570"/>
                  </a:lnTo>
                  <a:lnTo>
                    <a:pt x="296" y="603"/>
                  </a:lnTo>
                  <a:lnTo>
                    <a:pt x="296" y="603"/>
                  </a:lnTo>
                  <a:lnTo>
                    <a:pt x="347" y="668"/>
                  </a:lnTo>
                  <a:lnTo>
                    <a:pt x="401" y="730"/>
                  </a:lnTo>
                  <a:lnTo>
                    <a:pt x="401" y="730"/>
                  </a:lnTo>
                  <a:lnTo>
                    <a:pt x="429" y="761"/>
                  </a:lnTo>
                  <a:lnTo>
                    <a:pt x="457" y="791"/>
                  </a:lnTo>
                  <a:lnTo>
                    <a:pt x="515" y="849"/>
                  </a:lnTo>
                  <a:lnTo>
                    <a:pt x="515" y="849"/>
                  </a:lnTo>
                  <a:lnTo>
                    <a:pt x="574" y="906"/>
                  </a:lnTo>
                  <a:lnTo>
                    <a:pt x="634" y="962"/>
                  </a:lnTo>
                  <a:lnTo>
                    <a:pt x="666" y="989"/>
                  </a:lnTo>
                  <a:lnTo>
                    <a:pt x="696" y="1016"/>
                  </a:lnTo>
                  <a:lnTo>
                    <a:pt x="728" y="1041"/>
                  </a:lnTo>
                  <a:lnTo>
                    <a:pt x="760" y="1066"/>
                  </a:lnTo>
                  <a:lnTo>
                    <a:pt x="760" y="1066"/>
                  </a:lnTo>
                  <a:lnTo>
                    <a:pt x="793" y="1089"/>
                  </a:lnTo>
                  <a:lnTo>
                    <a:pt x="826" y="1111"/>
                  </a:lnTo>
                  <a:lnTo>
                    <a:pt x="861" y="1133"/>
                  </a:lnTo>
                  <a:lnTo>
                    <a:pt x="897" y="1154"/>
                  </a:lnTo>
                  <a:lnTo>
                    <a:pt x="931" y="1172"/>
                  </a:lnTo>
                  <a:lnTo>
                    <a:pt x="969" y="1190"/>
                  </a:lnTo>
                  <a:lnTo>
                    <a:pt x="1006" y="1206"/>
                  </a:lnTo>
                  <a:lnTo>
                    <a:pt x="1043" y="1221"/>
                  </a:lnTo>
                  <a:lnTo>
                    <a:pt x="1043" y="1221"/>
                  </a:lnTo>
                  <a:lnTo>
                    <a:pt x="1082" y="1233"/>
                  </a:lnTo>
                  <a:lnTo>
                    <a:pt x="1082" y="1233"/>
                  </a:lnTo>
                  <a:lnTo>
                    <a:pt x="1086" y="1233"/>
                  </a:lnTo>
                  <a:lnTo>
                    <a:pt x="1089" y="1232"/>
                  </a:lnTo>
                  <a:lnTo>
                    <a:pt x="1090" y="1229"/>
                  </a:lnTo>
                  <a:lnTo>
                    <a:pt x="1092" y="1226"/>
                  </a:lnTo>
                  <a:lnTo>
                    <a:pt x="1092" y="1224"/>
                  </a:lnTo>
                  <a:lnTo>
                    <a:pt x="1092" y="1221"/>
                  </a:lnTo>
                  <a:lnTo>
                    <a:pt x="1090" y="1218"/>
                  </a:lnTo>
                  <a:lnTo>
                    <a:pt x="1086" y="1217"/>
                  </a:lnTo>
                  <a:lnTo>
                    <a:pt x="1086" y="1217"/>
                  </a:lnTo>
                  <a:lnTo>
                    <a:pt x="1049" y="1204"/>
                  </a:lnTo>
                  <a:lnTo>
                    <a:pt x="1010" y="1190"/>
                  </a:lnTo>
                  <a:lnTo>
                    <a:pt x="974" y="1174"/>
                  </a:lnTo>
                  <a:lnTo>
                    <a:pt x="938" y="1157"/>
                  </a:lnTo>
                  <a:lnTo>
                    <a:pt x="902" y="1138"/>
                  </a:lnTo>
                  <a:lnTo>
                    <a:pt x="868" y="1118"/>
                  </a:lnTo>
                  <a:lnTo>
                    <a:pt x="833" y="1096"/>
                  </a:lnTo>
                  <a:lnTo>
                    <a:pt x="800" y="1074"/>
                  </a:lnTo>
                  <a:lnTo>
                    <a:pt x="800" y="1074"/>
                  </a:lnTo>
                  <a:lnTo>
                    <a:pt x="768" y="1050"/>
                  </a:lnTo>
                  <a:lnTo>
                    <a:pt x="735" y="1025"/>
                  </a:lnTo>
                  <a:lnTo>
                    <a:pt x="704" y="1000"/>
                  </a:lnTo>
                  <a:lnTo>
                    <a:pt x="673" y="974"/>
                  </a:lnTo>
                  <a:lnTo>
                    <a:pt x="613" y="920"/>
                  </a:lnTo>
                  <a:lnTo>
                    <a:pt x="555" y="865"/>
                  </a:lnTo>
                  <a:lnTo>
                    <a:pt x="555" y="865"/>
                  </a:lnTo>
                  <a:lnTo>
                    <a:pt x="497" y="808"/>
                  </a:lnTo>
                  <a:lnTo>
                    <a:pt x="468" y="779"/>
                  </a:lnTo>
                  <a:lnTo>
                    <a:pt x="440" y="750"/>
                  </a:lnTo>
                  <a:lnTo>
                    <a:pt x="440" y="750"/>
                  </a:lnTo>
                  <a:lnTo>
                    <a:pt x="385" y="687"/>
                  </a:lnTo>
                  <a:lnTo>
                    <a:pt x="334" y="624"/>
                  </a:lnTo>
                  <a:lnTo>
                    <a:pt x="334" y="624"/>
                  </a:lnTo>
                  <a:lnTo>
                    <a:pt x="307" y="592"/>
                  </a:lnTo>
                  <a:lnTo>
                    <a:pt x="284" y="559"/>
                  </a:lnTo>
                  <a:lnTo>
                    <a:pt x="259" y="524"/>
                  </a:lnTo>
                  <a:lnTo>
                    <a:pt x="237" y="491"/>
                  </a:lnTo>
                  <a:lnTo>
                    <a:pt x="213" y="456"/>
                  </a:lnTo>
                  <a:lnTo>
                    <a:pt x="192" y="420"/>
                  </a:lnTo>
                  <a:lnTo>
                    <a:pt x="172" y="385"/>
                  </a:lnTo>
                  <a:lnTo>
                    <a:pt x="151" y="349"/>
                  </a:lnTo>
                  <a:lnTo>
                    <a:pt x="151" y="349"/>
                  </a:lnTo>
                  <a:lnTo>
                    <a:pt x="132" y="312"/>
                  </a:lnTo>
                  <a:lnTo>
                    <a:pt x="114" y="276"/>
                  </a:lnTo>
                  <a:lnTo>
                    <a:pt x="97" y="239"/>
                  </a:lnTo>
                  <a:lnTo>
                    <a:pt x="80" y="201"/>
                  </a:lnTo>
                  <a:lnTo>
                    <a:pt x="65" y="162"/>
                  </a:lnTo>
                  <a:lnTo>
                    <a:pt x="51" y="125"/>
                  </a:lnTo>
                  <a:lnTo>
                    <a:pt x="39" y="85"/>
                  </a:lnTo>
                  <a:lnTo>
                    <a:pt x="26" y="46"/>
                  </a:lnTo>
                  <a:lnTo>
                    <a:pt x="26" y="46"/>
                  </a:lnTo>
                  <a:lnTo>
                    <a:pt x="15" y="7"/>
                  </a:lnTo>
                  <a:lnTo>
                    <a:pt x="15" y="7"/>
                  </a:lnTo>
                  <a:lnTo>
                    <a:pt x="14" y="3"/>
                  </a:lnTo>
                  <a:lnTo>
                    <a:pt x="11" y="2"/>
                  </a:lnTo>
                  <a:lnTo>
                    <a:pt x="9" y="0"/>
                  </a:lnTo>
                  <a:lnTo>
                    <a:pt x="6" y="2"/>
                  </a:lnTo>
                  <a:lnTo>
                    <a:pt x="3" y="3"/>
                  </a:lnTo>
                  <a:lnTo>
                    <a:pt x="0" y="4"/>
                  </a:lnTo>
                  <a:lnTo>
                    <a:pt x="0" y="7"/>
                  </a:lnTo>
                  <a:lnTo>
                    <a:pt x="0" y="11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8" name="Freeform 55">
              <a:extLst>
                <a:ext uri="{FF2B5EF4-FFF2-40B4-BE49-F238E27FC236}">
                  <a16:creationId xmlns:a16="http://schemas.microsoft.com/office/drawing/2014/main" id="{DECD1F4C-7FA8-D000-29F9-354DFDA7D2F4}"/>
                </a:ext>
              </a:extLst>
            </p:cNvPr>
            <p:cNvSpPr>
              <a:spLocks/>
            </p:cNvSpPr>
            <p:nvPr/>
          </p:nvSpPr>
          <p:spPr bwMode="auto">
            <a:xfrm>
              <a:off x="5133" y="2380"/>
              <a:ext cx="21" cy="351"/>
            </a:xfrm>
            <a:custGeom>
              <a:avLst/>
              <a:gdLst>
                <a:gd name="T0" fmla="*/ 41 w 64"/>
                <a:gd name="T1" fmla="*/ 7 h 1053"/>
                <a:gd name="T2" fmla="*/ 41 w 64"/>
                <a:gd name="T3" fmla="*/ 7 h 1053"/>
                <a:gd name="T4" fmla="*/ 43 w 64"/>
                <a:gd name="T5" fmla="*/ 58 h 1053"/>
                <a:gd name="T6" fmla="*/ 46 w 64"/>
                <a:gd name="T7" fmla="*/ 109 h 1053"/>
                <a:gd name="T8" fmla="*/ 48 w 64"/>
                <a:gd name="T9" fmla="*/ 160 h 1053"/>
                <a:gd name="T10" fmla="*/ 48 w 64"/>
                <a:gd name="T11" fmla="*/ 210 h 1053"/>
                <a:gd name="T12" fmla="*/ 46 w 64"/>
                <a:gd name="T13" fmla="*/ 262 h 1053"/>
                <a:gd name="T14" fmla="*/ 45 w 64"/>
                <a:gd name="T15" fmla="*/ 313 h 1053"/>
                <a:gd name="T16" fmla="*/ 39 w 64"/>
                <a:gd name="T17" fmla="*/ 414 h 1053"/>
                <a:gd name="T18" fmla="*/ 39 w 64"/>
                <a:gd name="T19" fmla="*/ 414 h 1053"/>
                <a:gd name="T20" fmla="*/ 32 w 64"/>
                <a:gd name="T21" fmla="*/ 515 h 1053"/>
                <a:gd name="T22" fmla="*/ 24 w 64"/>
                <a:gd name="T23" fmla="*/ 616 h 1053"/>
                <a:gd name="T24" fmla="*/ 16 w 64"/>
                <a:gd name="T25" fmla="*/ 717 h 1053"/>
                <a:gd name="T26" fmla="*/ 9 w 64"/>
                <a:gd name="T27" fmla="*/ 818 h 1053"/>
                <a:gd name="T28" fmla="*/ 9 w 64"/>
                <a:gd name="T29" fmla="*/ 818 h 1053"/>
                <a:gd name="T30" fmla="*/ 3 w 64"/>
                <a:gd name="T31" fmla="*/ 932 h 1053"/>
                <a:gd name="T32" fmla="*/ 0 w 64"/>
                <a:gd name="T33" fmla="*/ 989 h 1053"/>
                <a:gd name="T34" fmla="*/ 0 w 64"/>
                <a:gd name="T35" fmla="*/ 1046 h 1053"/>
                <a:gd name="T36" fmla="*/ 0 w 64"/>
                <a:gd name="T37" fmla="*/ 1046 h 1053"/>
                <a:gd name="T38" fmla="*/ 0 w 64"/>
                <a:gd name="T39" fmla="*/ 1048 h 1053"/>
                <a:gd name="T40" fmla="*/ 3 w 64"/>
                <a:gd name="T41" fmla="*/ 1051 h 1053"/>
                <a:gd name="T42" fmla="*/ 6 w 64"/>
                <a:gd name="T43" fmla="*/ 1053 h 1053"/>
                <a:gd name="T44" fmla="*/ 9 w 64"/>
                <a:gd name="T45" fmla="*/ 1053 h 1053"/>
                <a:gd name="T46" fmla="*/ 12 w 64"/>
                <a:gd name="T47" fmla="*/ 1053 h 1053"/>
                <a:gd name="T48" fmla="*/ 14 w 64"/>
                <a:gd name="T49" fmla="*/ 1051 h 1053"/>
                <a:gd name="T50" fmla="*/ 16 w 64"/>
                <a:gd name="T51" fmla="*/ 1048 h 1053"/>
                <a:gd name="T52" fmla="*/ 17 w 64"/>
                <a:gd name="T53" fmla="*/ 1046 h 1053"/>
                <a:gd name="T54" fmla="*/ 17 w 64"/>
                <a:gd name="T55" fmla="*/ 1046 h 1053"/>
                <a:gd name="T56" fmla="*/ 17 w 64"/>
                <a:gd name="T57" fmla="*/ 994 h 1053"/>
                <a:gd name="T58" fmla="*/ 18 w 64"/>
                <a:gd name="T59" fmla="*/ 945 h 1053"/>
                <a:gd name="T60" fmla="*/ 24 w 64"/>
                <a:gd name="T61" fmla="*/ 843 h 1053"/>
                <a:gd name="T62" fmla="*/ 31 w 64"/>
                <a:gd name="T63" fmla="*/ 742 h 1053"/>
                <a:gd name="T64" fmla="*/ 38 w 64"/>
                <a:gd name="T65" fmla="*/ 643 h 1053"/>
                <a:gd name="T66" fmla="*/ 38 w 64"/>
                <a:gd name="T67" fmla="*/ 643 h 1053"/>
                <a:gd name="T68" fmla="*/ 46 w 64"/>
                <a:gd name="T69" fmla="*/ 541 h 1053"/>
                <a:gd name="T70" fmla="*/ 54 w 64"/>
                <a:gd name="T71" fmla="*/ 440 h 1053"/>
                <a:gd name="T72" fmla="*/ 60 w 64"/>
                <a:gd name="T73" fmla="*/ 338 h 1053"/>
                <a:gd name="T74" fmla="*/ 64 w 64"/>
                <a:gd name="T75" fmla="*/ 237 h 1053"/>
                <a:gd name="T76" fmla="*/ 64 w 64"/>
                <a:gd name="T77" fmla="*/ 237 h 1053"/>
                <a:gd name="T78" fmla="*/ 64 w 64"/>
                <a:gd name="T79" fmla="*/ 180 h 1053"/>
                <a:gd name="T80" fmla="*/ 63 w 64"/>
                <a:gd name="T81" fmla="*/ 122 h 1053"/>
                <a:gd name="T82" fmla="*/ 61 w 64"/>
                <a:gd name="T83" fmla="*/ 65 h 1053"/>
                <a:gd name="T84" fmla="*/ 57 w 64"/>
                <a:gd name="T85" fmla="*/ 7 h 1053"/>
                <a:gd name="T86" fmla="*/ 57 w 64"/>
                <a:gd name="T87" fmla="*/ 7 h 1053"/>
                <a:gd name="T88" fmla="*/ 56 w 64"/>
                <a:gd name="T89" fmla="*/ 4 h 1053"/>
                <a:gd name="T90" fmla="*/ 54 w 64"/>
                <a:gd name="T91" fmla="*/ 1 h 1053"/>
                <a:gd name="T92" fmla="*/ 52 w 64"/>
                <a:gd name="T93" fmla="*/ 0 h 1053"/>
                <a:gd name="T94" fmla="*/ 48 w 64"/>
                <a:gd name="T95" fmla="*/ 0 h 1053"/>
                <a:gd name="T96" fmla="*/ 45 w 64"/>
                <a:gd name="T97" fmla="*/ 0 h 1053"/>
                <a:gd name="T98" fmla="*/ 42 w 64"/>
                <a:gd name="T99" fmla="*/ 1 h 1053"/>
                <a:gd name="T100" fmla="*/ 41 w 64"/>
                <a:gd name="T101" fmla="*/ 4 h 1053"/>
                <a:gd name="T102" fmla="*/ 41 w 64"/>
                <a:gd name="T103" fmla="*/ 7 h 1053"/>
                <a:gd name="T104" fmla="*/ 41 w 64"/>
                <a:gd name="T105" fmla="*/ 7 h 10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4" h="1053">
                  <a:moveTo>
                    <a:pt x="41" y="7"/>
                  </a:moveTo>
                  <a:lnTo>
                    <a:pt x="41" y="7"/>
                  </a:lnTo>
                  <a:lnTo>
                    <a:pt x="43" y="58"/>
                  </a:lnTo>
                  <a:lnTo>
                    <a:pt x="46" y="109"/>
                  </a:lnTo>
                  <a:lnTo>
                    <a:pt x="48" y="160"/>
                  </a:lnTo>
                  <a:lnTo>
                    <a:pt x="48" y="210"/>
                  </a:lnTo>
                  <a:lnTo>
                    <a:pt x="46" y="262"/>
                  </a:lnTo>
                  <a:lnTo>
                    <a:pt x="45" y="313"/>
                  </a:lnTo>
                  <a:lnTo>
                    <a:pt x="39" y="414"/>
                  </a:lnTo>
                  <a:lnTo>
                    <a:pt x="39" y="414"/>
                  </a:lnTo>
                  <a:lnTo>
                    <a:pt x="32" y="515"/>
                  </a:lnTo>
                  <a:lnTo>
                    <a:pt x="24" y="616"/>
                  </a:lnTo>
                  <a:lnTo>
                    <a:pt x="16" y="717"/>
                  </a:lnTo>
                  <a:lnTo>
                    <a:pt x="9" y="818"/>
                  </a:lnTo>
                  <a:lnTo>
                    <a:pt x="9" y="818"/>
                  </a:lnTo>
                  <a:lnTo>
                    <a:pt x="3" y="932"/>
                  </a:lnTo>
                  <a:lnTo>
                    <a:pt x="0" y="989"/>
                  </a:lnTo>
                  <a:lnTo>
                    <a:pt x="0" y="1046"/>
                  </a:lnTo>
                  <a:lnTo>
                    <a:pt x="0" y="1046"/>
                  </a:lnTo>
                  <a:lnTo>
                    <a:pt x="0" y="1048"/>
                  </a:lnTo>
                  <a:lnTo>
                    <a:pt x="3" y="1051"/>
                  </a:lnTo>
                  <a:lnTo>
                    <a:pt x="6" y="1053"/>
                  </a:lnTo>
                  <a:lnTo>
                    <a:pt x="9" y="1053"/>
                  </a:lnTo>
                  <a:lnTo>
                    <a:pt x="12" y="1053"/>
                  </a:lnTo>
                  <a:lnTo>
                    <a:pt x="14" y="1051"/>
                  </a:lnTo>
                  <a:lnTo>
                    <a:pt x="16" y="1048"/>
                  </a:lnTo>
                  <a:lnTo>
                    <a:pt x="17" y="1046"/>
                  </a:lnTo>
                  <a:lnTo>
                    <a:pt x="17" y="1046"/>
                  </a:lnTo>
                  <a:lnTo>
                    <a:pt x="17" y="994"/>
                  </a:lnTo>
                  <a:lnTo>
                    <a:pt x="18" y="945"/>
                  </a:lnTo>
                  <a:lnTo>
                    <a:pt x="24" y="843"/>
                  </a:lnTo>
                  <a:lnTo>
                    <a:pt x="31" y="742"/>
                  </a:lnTo>
                  <a:lnTo>
                    <a:pt x="38" y="643"/>
                  </a:lnTo>
                  <a:lnTo>
                    <a:pt x="38" y="643"/>
                  </a:lnTo>
                  <a:lnTo>
                    <a:pt x="46" y="541"/>
                  </a:lnTo>
                  <a:lnTo>
                    <a:pt x="54" y="440"/>
                  </a:lnTo>
                  <a:lnTo>
                    <a:pt x="60" y="338"/>
                  </a:lnTo>
                  <a:lnTo>
                    <a:pt x="64" y="237"/>
                  </a:lnTo>
                  <a:lnTo>
                    <a:pt x="64" y="237"/>
                  </a:lnTo>
                  <a:lnTo>
                    <a:pt x="64" y="180"/>
                  </a:lnTo>
                  <a:lnTo>
                    <a:pt x="63" y="122"/>
                  </a:lnTo>
                  <a:lnTo>
                    <a:pt x="61" y="65"/>
                  </a:lnTo>
                  <a:lnTo>
                    <a:pt x="57" y="7"/>
                  </a:lnTo>
                  <a:lnTo>
                    <a:pt x="57" y="7"/>
                  </a:lnTo>
                  <a:lnTo>
                    <a:pt x="56" y="4"/>
                  </a:lnTo>
                  <a:lnTo>
                    <a:pt x="54" y="1"/>
                  </a:lnTo>
                  <a:lnTo>
                    <a:pt x="52" y="0"/>
                  </a:lnTo>
                  <a:lnTo>
                    <a:pt x="48" y="0"/>
                  </a:lnTo>
                  <a:lnTo>
                    <a:pt x="45" y="0"/>
                  </a:lnTo>
                  <a:lnTo>
                    <a:pt x="42" y="1"/>
                  </a:lnTo>
                  <a:lnTo>
                    <a:pt x="41" y="4"/>
                  </a:lnTo>
                  <a:lnTo>
                    <a:pt x="41" y="7"/>
                  </a:lnTo>
                  <a:lnTo>
                    <a:pt x="41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9" name="Freeform 56">
              <a:extLst>
                <a:ext uri="{FF2B5EF4-FFF2-40B4-BE49-F238E27FC236}">
                  <a16:creationId xmlns:a16="http://schemas.microsoft.com/office/drawing/2014/main" id="{7BF9C496-3C76-8A39-1F56-3EE4E6F606B2}"/>
                </a:ext>
              </a:extLst>
            </p:cNvPr>
            <p:cNvSpPr>
              <a:spLocks/>
            </p:cNvSpPr>
            <p:nvPr/>
          </p:nvSpPr>
          <p:spPr bwMode="auto">
            <a:xfrm>
              <a:off x="4563" y="2649"/>
              <a:ext cx="243" cy="751"/>
            </a:xfrm>
            <a:custGeom>
              <a:avLst/>
              <a:gdLst>
                <a:gd name="T0" fmla="*/ 0 w 731"/>
                <a:gd name="T1" fmla="*/ 13 h 2253"/>
                <a:gd name="T2" fmla="*/ 40 w 731"/>
                <a:gd name="T3" fmla="*/ 120 h 2253"/>
                <a:gd name="T4" fmla="*/ 72 w 731"/>
                <a:gd name="T5" fmla="*/ 228 h 2253"/>
                <a:gd name="T6" fmla="*/ 97 w 731"/>
                <a:gd name="T7" fmla="*/ 338 h 2253"/>
                <a:gd name="T8" fmla="*/ 118 w 731"/>
                <a:gd name="T9" fmla="*/ 451 h 2253"/>
                <a:gd name="T10" fmla="*/ 136 w 731"/>
                <a:gd name="T11" fmla="*/ 561 h 2253"/>
                <a:gd name="T12" fmla="*/ 164 w 731"/>
                <a:gd name="T13" fmla="*/ 728 h 2253"/>
                <a:gd name="T14" fmla="*/ 184 w 731"/>
                <a:gd name="T15" fmla="*/ 839 h 2253"/>
                <a:gd name="T16" fmla="*/ 197 w 731"/>
                <a:gd name="T17" fmla="*/ 893 h 2253"/>
                <a:gd name="T18" fmla="*/ 227 w 731"/>
                <a:gd name="T19" fmla="*/ 1002 h 2253"/>
                <a:gd name="T20" fmla="*/ 266 w 731"/>
                <a:gd name="T21" fmla="*/ 1109 h 2253"/>
                <a:gd name="T22" fmla="*/ 310 w 731"/>
                <a:gd name="T23" fmla="*/ 1217 h 2253"/>
                <a:gd name="T24" fmla="*/ 356 w 731"/>
                <a:gd name="T25" fmla="*/ 1325 h 2253"/>
                <a:gd name="T26" fmla="*/ 397 w 731"/>
                <a:gd name="T27" fmla="*/ 1434 h 2253"/>
                <a:gd name="T28" fmla="*/ 518 w 731"/>
                <a:gd name="T29" fmla="*/ 1764 h 2253"/>
                <a:gd name="T30" fmla="*/ 558 w 731"/>
                <a:gd name="T31" fmla="*/ 1872 h 2253"/>
                <a:gd name="T32" fmla="*/ 645 w 731"/>
                <a:gd name="T33" fmla="*/ 2090 h 2253"/>
                <a:gd name="T34" fmla="*/ 692 w 731"/>
                <a:gd name="T35" fmla="*/ 2196 h 2253"/>
                <a:gd name="T36" fmla="*/ 715 w 731"/>
                <a:gd name="T37" fmla="*/ 2249 h 2253"/>
                <a:gd name="T38" fmla="*/ 721 w 731"/>
                <a:gd name="T39" fmla="*/ 2253 h 2253"/>
                <a:gd name="T40" fmla="*/ 727 w 731"/>
                <a:gd name="T41" fmla="*/ 2252 h 2253"/>
                <a:gd name="T42" fmla="*/ 731 w 731"/>
                <a:gd name="T43" fmla="*/ 2247 h 2253"/>
                <a:gd name="T44" fmla="*/ 731 w 731"/>
                <a:gd name="T45" fmla="*/ 2241 h 2253"/>
                <a:gd name="T46" fmla="*/ 706 w 731"/>
                <a:gd name="T47" fmla="*/ 2188 h 2253"/>
                <a:gd name="T48" fmla="*/ 637 w 731"/>
                <a:gd name="T49" fmla="*/ 2026 h 2253"/>
                <a:gd name="T50" fmla="*/ 551 w 731"/>
                <a:gd name="T51" fmla="*/ 1807 h 2253"/>
                <a:gd name="T52" fmla="*/ 471 w 731"/>
                <a:gd name="T53" fmla="*/ 1587 h 2253"/>
                <a:gd name="T54" fmla="*/ 389 w 731"/>
                <a:gd name="T55" fmla="*/ 1366 h 2253"/>
                <a:gd name="T56" fmla="*/ 346 w 731"/>
                <a:gd name="T57" fmla="*/ 1258 h 2253"/>
                <a:gd name="T58" fmla="*/ 302 w 731"/>
                <a:gd name="T59" fmla="*/ 1152 h 2253"/>
                <a:gd name="T60" fmla="*/ 260 w 731"/>
                <a:gd name="T61" fmla="*/ 1044 h 2253"/>
                <a:gd name="T62" fmla="*/ 224 w 731"/>
                <a:gd name="T63" fmla="*/ 934 h 2253"/>
                <a:gd name="T64" fmla="*/ 211 w 731"/>
                <a:gd name="T65" fmla="*/ 879 h 2253"/>
                <a:gd name="T66" fmla="*/ 188 w 731"/>
                <a:gd name="T67" fmla="*/ 769 h 2253"/>
                <a:gd name="T68" fmla="*/ 159 w 731"/>
                <a:gd name="T69" fmla="*/ 604 h 2253"/>
                <a:gd name="T70" fmla="*/ 141 w 731"/>
                <a:gd name="T71" fmla="*/ 494 h 2253"/>
                <a:gd name="T72" fmla="*/ 111 w 731"/>
                <a:gd name="T73" fmla="*/ 327 h 2253"/>
                <a:gd name="T74" fmla="*/ 86 w 731"/>
                <a:gd name="T75" fmla="*/ 218 h 2253"/>
                <a:gd name="T76" fmla="*/ 54 w 731"/>
                <a:gd name="T77" fmla="*/ 110 h 2253"/>
                <a:gd name="T78" fmla="*/ 36 w 731"/>
                <a:gd name="T79" fmla="*/ 56 h 2253"/>
                <a:gd name="T80" fmla="*/ 14 w 731"/>
                <a:gd name="T81" fmla="*/ 5 h 2253"/>
                <a:gd name="T82" fmla="*/ 10 w 731"/>
                <a:gd name="T83" fmla="*/ 0 h 2253"/>
                <a:gd name="T84" fmla="*/ 4 w 731"/>
                <a:gd name="T85" fmla="*/ 2 h 2253"/>
                <a:gd name="T86" fmla="*/ 0 w 731"/>
                <a:gd name="T87" fmla="*/ 6 h 2253"/>
                <a:gd name="T88" fmla="*/ 0 w 731"/>
                <a:gd name="T89" fmla="*/ 13 h 2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731" h="2253">
                  <a:moveTo>
                    <a:pt x="0" y="13"/>
                  </a:moveTo>
                  <a:lnTo>
                    <a:pt x="0" y="13"/>
                  </a:lnTo>
                  <a:lnTo>
                    <a:pt x="21" y="66"/>
                  </a:lnTo>
                  <a:lnTo>
                    <a:pt x="40" y="120"/>
                  </a:lnTo>
                  <a:lnTo>
                    <a:pt x="57" y="174"/>
                  </a:lnTo>
                  <a:lnTo>
                    <a:pt x="72" y="228"/>
                  </a:lnTo>
                  <a:lnTo>
                    <a:pt x="85" y="283"/>
                  </a:lnTo>
                  <a:lnTo>
                    <a:pt x="97" y="338"/>
                  </a:lnTo>
                  <a:lnTo>
                    <a:pt x="108" y="395"/>
                  </a:lnTo>
                  <a:lnTo>
                    <a:pt x="118" y="451"/>
                  </a:lnTo>
                  <a:lnTo>
                    <a:pt x="118" y="451"/>
                  </a:lnTo>
                  <a:lnTo>
                    <a:pt x="136" y="561"/>
                  </a:lnTo>
                  <a:lnTo>
                    <a:pt x="154" y="672"/>
                  </a:lnTo>
                  <a:lnTo>
                    <a:pt x="164" y="728"/>
                  </a:lnTo>
                  <a:lnTo>
                    <a:pt x="173" y="783"/>
                  </a:lnTo>
                  <a:lnTo>
                    <a:pt x="184" y="839"/>
                  </a:lnTo>
                  <a:lnTo>
                    <a:pt x="197" y="893"/>
                  </a:lnTo>
                  <a:lnTo>
                    <a:pt x="197" y="893"/>
                  </a:lnTo>
                  <a:lnTo>
                    <a:pt x="212" y="948"/>
                  </a:lnTo>
                  <a:lnTo>
                    <a:pt x="227" y="1002"/>
                  </a:lnTo>
                  <a:lnTo>
                    <a:pt x="245" y="1056"/>
                  </a:lnTo>
                  <a:lnTo>
                    <a:pt x="266" y="1109"/>
                  </a:lnTo>
                  <a:lnTo>
                    <a:pt x="266" y="1109"/>
                  </a:lnTo>
                  <a:lnTo>
                    <a:pt x="310" y="1217"/>
                  </a:lnTo>
                  <a:lnTo>
                    <a:pt x="334" y="1271"/>
                  </a:lnTo>
                  <a:lnTo>
                    <a:pt x="356" y="1325"/>
                  </a:lnTo>
                  <a:lnTo>
                    <a:pt x="356" y="1325"/>
                  </a:lnTo>
                  <a:lnTo>
                    <a:pt x="397" y="1434"/>
                  </a:lnTo>
                  <a:lnTo>
                    <a:pt x="437" y="1544"/>
                  </a:lnTo>
                  <a:lnTo>
                    <a:pt x="518" y="1764"/>
                  </a:lnTo>
                  <a:lnTo>
                    <a:pt x="518" y="1764"/>
                  </a:lnTo>
                  <a:lnTo>
                    <a:pt x="558" y="1872"/>
                  </a:lnTo>
                  <a:lnTo>
                    <a:pt x="601" y="1981"/>
                  </a:lnTo>
                  <a:lnTo>
                    <a:pt x="645" y="2090"/>
                  </a:lnTo>
                  <a:lnTo>
                    <a:pt x="692" y="2196"/>
                  </a:lnTo>
                  <a:lnTo>
                    <a:pt x="692" y="2196"/>
                  </a:lnTo>
                  <a:lnTo>
                    <a:pt x="715" y="2249"/>
                  </a:lnTo>
                  <a:lnTo>
                    <a:pt x="715" y="2249"/>
                  </a:lnTo>
                  <a:lnTo>
                    <a:pt x="718" y="2252"/>
                  </a:lnTo>
                  <a:lnTo>
                    <a:pt x="721" y="2253"/>
                  </a:lnTo>
                  <a:lnTo>
                    <a:pt x="724" y="2253"/>
                  </a:lnTo>
                  <a:lnTo>
                    <a:pt x="727" y="2252"/>
                  </a:lnTo>
                  <a:lnTo>
                    <a:pt x="729" y="2250"/>
                  </a:lnTo>
                  <a:lnTo>
                    <a:pt x="731" y="2247"/>
                  </a:lnTo>
                  <a:lnTo>
                    <a:pt x="731" y="2245"/>
                  </a:lnTo>
                  <a:lnTo>
                    <a:pt x="731" y="2241"/>
                  </a:lnTo>
                  <a:lnTo>
                    <a:pt x="731" y="2241"/>
                  </a:lnTo>
                  <a:lnTo>
                    <a:pt x="706" y="2188"/>
                  </a:lnTo>
                  <a:lnTo>
                    <a:pt x="682" y="2134"/>
                  </a:lnTo>
                  <a:lnTo>
                    <a:pt x="637" y="2026"/>
                  </a:lnTo>
                  <a:lnTo>
                    <a:pt x="592" y="1916"/>
                  </a:lnTo>
                  <a:lnTo>
                    <a:pt x="551" y="1807"/>
                  </a:lnTo>
                  <a:lnTo>
                    <a:pt x="551" y="1807"/>
                  </a:lnTo>
                  <a:lnTo>
                    <a:pt x="471" y="1587"/>
                  </a:lnTo>
                  <a:lnTo>
                    <a:pt x="431" y="1476"/>
                  </a:lnTo>
                  <a:lnTo>
                    <a:pt x="389" y="1366"/>
                  </a:lnTo>
                  <a:lnTo>
                    <a:pt x="389" y="1366"/>
                  </a:lnTo>
                  <a:lnTo>
                    <a:pt x="346" y="1258"/>
                  </a:lnTo>
                  <a:lnTo>
                    <a:pt x="302" y="1152"/>
                  </a:lnTo>
                  <a:lnTo>
                    <a:pt x="302" y="1152"/>
                  </a:lnTo>
                  <a:lnTo>
                    <a:pt x="280" y="1098"/>
                  </a:lnTo>
                  <a:lnTo>
                    <a:pt x="260" y="1044"/>
                  </a:lnTo>
                  <a:lnTo>
                    <a:pt x="241" y="990"/>
                  </a:lnTo>
                  <a:lnTo>
                    <a:pt x="224" y="934"/>
                  </a:lnTo>
                  <a:lnTo>
                    <a:pt x="224" y="934"/>
                  </a:lnTo>
                  <a:lnTo>
                    <a:pt x="211" y="879"/>
                  </a:lnTo>
                  <a:lnTo>
                    <a:pt x="200" y="825"/>
                  </a:lnTo>
                  <a:lnTo>
                    <a:pt x="188" y="769"/>
                  </a:lnTo>
                  <a:lnTo>
                    <a:pt x="177" y="715"/>
                  </a:lnTo>
                  <a:lnTo>
                    <a:pt x="159" y="604"/>
                  </a:lnTo>
                  <a:lnTo>
                    <a:pt x="141" y="494"/>
                  </a:lnTo>
                  <a:lnTo>
                    <a:pt x="141" y="494"/>
                  </a:lnTo>
                  <a:lnTo>
                    <a:pt x="122" y="383"/>
                  </a:lnTo>
                  <a:lnTo>
                    <a:pt x="111" y="327"/>
                  </a:lnTo>
                  <a:lnTo>
                    <a:pt x="100" y="272"/>
                  </a:lnTo>
                  <a:lnTo>
                    <a:pt x="86" y="218"/>
                  </a:lnTo>
                  <a:lnTo>
                    <a:pt x="71" y="162"/>
                  </a:lnTo>
                  <a:lnTo>
                    <a:pt x="54" y="110"/>
                  </a:lnTo>
                  <a:lnTo>
                    <a:pt x="36" y="56"/>
                  </a:lnTo>
                  <a:lnTo>
                    <a:pt x="36" y="56"/>
                  </a:lnTo>
                  <a:lnTo>
                    <a:pt x="14" y="5"/>
                  </a:lnTo>
                  <a:lnTo>
                    <a:pt x="14" y="5"/>
                  </a:lnTo>
                  <a:lnTo>
                    <a:pt x="13" y="2"/>
                  </a:lnTo>
                  <a:lnTo>
                    <a:pt x="10" y="0"/>
                  </a:lnTo>
                  <a:lnTo>
                    <a:pt x="7" y="0"/>
                  </a:lnTo>
                  <a:lnTo>
                    <a:pt x="4" y="2"/>
                  </a:lnTo>
                  <a:lnTo>
                    <a:pt x="2" y="3"/>
                  </a:lnTo>
                  <a:lnTo>
                    <a:pt x="0" y="6"/>
                  </a:lnTo>
                  <a:lnTo>
                    <a:pt x="0" y="9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0" name="Freeform 57">
              <a:extLst>
                <a:ext uri="{FF2B5EF4-FFF2-40B4-BE49-F238E27FC236}">
                  <a16:creationId xmlns:a16="http://schemas.microsoft.com/office/drawing/2014/main" id="{C5318625-76AB-4BAB-505F-034F3AAF7F00}"/>
                </a:ext>
              </a:extLst>
            </p:cNvPr>
            <p:cNvSpPr>
              <a:spLocks/>
            </p:cNvSpPr>
            <p:nvPr/>
          </p:nvSpPr>
          <p:spPr bwMode="auto">
            <a:xfrm>
              <a:off x="4563" y="2649"/>
              <a:ext cx="243" cy="751"/>
            </a:xfrm>
            <a:custGeom>
              <a:avLst/>
              <a:gdLst>
                <a:gd name="T0" fmla="*/ 0 w 731"/>
                <a:gd name="T1" fmla="*/ 13 h 2253"/>
                <a:gd name="T2" fmla="*/ 40 w 731"/>
                <a:gd name="T3" fmla="*/ 120 h 2253"/>
                <a:gd name="T4" fmla="*/ 72 w 731"/>
                <a:gd name="T5" fmla="*/ 228 h 2253"/>
                <a:gd name="T6" fmla="*/ 97 w 731"/>
                <a:gd name="T7" fmla="*/ 338 h 2253"/>
                <a:gd name="T8" fmla="*/ 118 w 731"/>
                <a:gd name="T9" fmla="*/ 451 h 2253"/>
                <a:gd name="T10" fmla="*/ 136 w 731"/>
                <a:gd name="T11" fmla="*/ 561 h 2253"/>
                <a:gd name="T12" fmla="*/ 164 w 731"/>
                <a:gd name="T13" fmla="*/ 728 h 2253"/>
                <a:gd name="T14" fmla="*/ 184 w 731"/>
                <a:gd name="T15" fmla="*/ 839 h 2253"/>
                <a:gd name="T16" fmla="*/ 197 w 731"/>
                <a:gd name="T17" fmla="*/ 893 h 2253"/>
                <a:gd name="T18" fmla="*/ 227 w 731"/>
                <a:gd name="T19" fmla="*/ 1002 h 2253"/>
                <a:gd name="T20" fmla="*/ 266 w 731"/>
                <a:gd name="T21" fmla="*/ 1109 h 2253"/>
                <a:gd name="T22" fmla="*/ 310 w 731"/>
                <a:gd name="T23" fmla="*/ 1217 h 2253"/>
                <a:gd name="T24" fmla="*/ 356 w 731"/>
                <a:gd name="T25" fmla="*/ 1325 h 2253"/>
                <a:gd name="T26" fmla="*/ 397 w 731"/>
                <a:gd name="T27" fmla="*/ 1434 h 2253"/>
                <a:gd name="T28" fmla="*/ 518 w 731"/>
                <a:gd name="T29" fmla="*/ 1764 h 2253"/>
                <a:gd name="T30" fmla="*/ 558 w 731"/>
                <a:gd name="T31" fmla="*/ 1872 h 2253"/>
                <a:gd name="T32" fmla="*/ 645 w 731"/>
                <a:gd name="T33" fmla="*/ 2090 h 2253"/>
                <a:gd name="T34" fmla="*/ 692 w 731"/>
                <a:gd name="T35" fmla="*/ 2196 h 2253"/>
                <a:gd name="T36" fmla="*/ 715 w 731"/>
                <a:gd name="T37" fmla="*/ 2249 h 2253"/>
                <a:gd name="T38" fmla="*/ 721 w 731"/>
                <a:gd name="T39" fmla="*/ 2253 h 2253"/>
                <a:gd name="T40" fmla="*/ 727 w 731"/>
                <a:gd name="T41" fmla="*/ 2252 h 2253"/>
                <a:gd name="T42" fmla="*/ 731 w 731"/>
                <a:gd name="T43" fmla="*/ 2247 h 2253"/>
                <a:gd name="T44" fmla="*/ 731 w 731"/>
                <a:gd name="T45" fmla="*/ 2241 h 2253"/>
                <a:gd name="T46" fmla="*/ 706 w 731"/>
                <a:gd name="T47" fmla="*/ 2188 h 2253"/>
                <a:gd name="T48" fmla="*/ 637 w 731"/>
                <a:gd name="T49" fmla="*/ 2026 h 2253"/>
                <a:gd name="T50" fmla="*/ 551 w 731"/>
                <a:gd name="T51" fmla="*/ 1807 h 2253"/>
                <a:gd name="T52" fmla="*/ 471 w 731"/>
                <a:gd name="T53" fmla="*/ 1587 h 2253"/>
                <a:gd name="T54" fmla="*/ 389 w 731"/>
                <a:gd name="T55" fmla="*/ 1366 h 2253"/>
                <a:gd name="T56" fmla="*/ 346 w 731"/>
                <a:gd name="T57" fmla="*/ 1258 h 2253"/>
                <a:gd name="T58" fmla="*/ 302 w 731"/>
                <a:gd name="T59" fmla="*/ 1152 h 2253"/>
                <a:gd name="T60" fmla="*/ 260 w 731"/>
                <a:gd name="T61" fmla="*/ 1044 h 2253"/>
                <a:gd name="T62" fmla="*/ 224 w 731"/>
                <a:gd name="T63" fmla="*/ 934 h 2253"/>
                <a:gd name="T64" fmla="*/ 211 w 731"/>
                <a:gd name="T65" fmla="*/ 879 h 2253"/>
                <a:gd name="T66" fmla="*/ 188 w 731"/>
                <a:gd name="T67" fmla="*/ 769 h 2253"/>
                <a:gd name="T68" fmla="*/ 159 w 731"/>
                <a:gd name="T69" fmla="*/ 604 h 2253"/>
                <a:gd name="T70" fmla="*/ 141 w 731"/>
                <a:gd name="T71" fmla="*/ 494 h 2253"/>
                <a:gd name="T72" fmla="*/ 111 w 731"/>
                <a:gd name="T73" fmla="*/ 327 h 2253"/>
                <a:gd name="T74" fmla="*/ 86 w 731"/>
                <a:gd name="T75" fmla="*/ 218 h 2253"/>
                <a:gd name="T76" fmla="*/ 54 w 731"/>
                <a:gd name="T77" fmla="*/ 110 h 2253"/>
                <a:gd name="T78" fmla="*/ 36 w 731"/>
                <a:gd name="T79" fmla="*/ 56 h 2253"/>
                <a:gd name="T80" fmla="*/ 14 w 731"/>
                <a:gd name="T81" fmla="*/ 5 h 2253"/>
                <a:gd name="T82" fmla="*/ 10 w 731"/>
                <a:gd name="T83" fmla="*/ 0 h 2253"/>
                <a:gd name="T84" fmla="*/ 4 w 731"/>
                <a:gd name="T85" fmla="*/ 2 h 2253"/>
                <a:gd name="T86" fmla="*/ 0 w 731"/>
                <a:gd name="T87" fmla="*/ 6 h 2253"/>
                <a:gd name="T88" fmla="*/ 0 w 731"/>
                <a:gd name="T89" fmla="*/ 13 h 2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731" h="2253">
                  <a:moveTo>
                    <a:pt x="0" y="13"/>
                  </a:moveTo>
                  <a:lnTo>
                    <a:pt x="0" y="13"/>
                  </a:lnTo>
                  <a:lnTo>
                    <a:pt x="21" y="66"/>
                  </a:lnTo>
                  <a:lnTo>
                    <a:pt x="40" y="120"/>
                  </a:lnTo>
                  <a:lnTo>
                    <a:pt x="57" y="174"/>
                  </a:lnTo>
                  <a:lnTo>
                    <a:pt x="72" y="228"/>
                  </a:lnTo>
                  <a:lnTo>
                    <a:pt x="85" y="283"/>
                  </a:lnTo>
                  <a:lnTo>
                    <a:pt x="97" y="338"/>
                  </a:lnTo>
                  <a:lnTo>
                    <a:pt x="108" y="395"/>
                  </a:lnTo>
                  <a:lnTo>
                    <a:pt x="118" y="451"/>
                  </a:lnTo>
                  <a:lnTo>
                    <a:pt x="118" y="451"/>
                  </a:lnTo>
                  <a:lnTo>
                    <a:pt x="136" y="561"/>
                  </a:lnTo>
                  <a:lnTo>
                    <a:pt x="154" y="672"/>
                  </a:lnTo>
                  <a:lnTo>
                    <a:pt x="164" y="728"/>
                  </a:lnTo>
                  <a:lnTo>
                    <a:pt x="173" y="783"/>
                  </a:lnTo>
                  <a:lnTo>
                    <a:pt x="184" y="839"/>
                  </a:lnTo>
                  <a:lnTo>
                    <a:pt x="197" y="893"/>
                  </a:lnTo>
                  <a:lnTo>
                    <a:pt x="197" y="893"/>
                  </a:lnTo>
                  <a:lnTo>
                    <a:pt x="212" y="948"/>
                  </a:lnTo>
                  <a:lnTo>
                    <a:pt x="227" y="1002"/>
                  </a:lnTo>
                  <a:lnTo>
                    <a:pt x="245" y="1056"/>
                  </a:lnTo>
                  <a:lnTo>
                    <a:pt x="266" y="1109"/>
                  </a:lnTo>
                  <a:lnTo>
                    <a:pt x="266" y="1109"/>
                  </a:lnTo>
                  <a:lnTo>
                    <a:pt x="310" y="1217"/>
                  </a:lnTo>
                  <a:lnTo>
                    <a:pt x="334" y="1271"/>
                  </a:lnTo>
                  <a:lnTo>
                    <a:pt x="356" y="1325"/>
                  </a:lnTo>
                  <a:lnTo>
                    <a:pt x="356" y="1325"/>
                  </a:lnTo>
                  <a:lnTo>
                    <a:pt x="397" y="1434"/>
                  </a:lnTo>
                  <a:lnTo>
                    <a:pt x="437" y="1544"/>
                  </a:lnTo>
                  <a:lnTo>
                    <a:pt x="518" y="1764"/>
                  </a:lnTo>
                  <a:lnTo>
                    <a:pt x="518" y="1764"/>
                  </a:lnTo>
                  <a:lnTo>
                    <a:pt x="558" y="1872"/>
                  </a:lnTo>
                  <a:lnTo>
                    <a:pt x="601" y="1981"/>
                  </a:lnTo>
                  <a:lnTo>
                    <a:pt x="645" y="2090"/>
                  </a:lnTo>
                  <a:lnTo>
                    <a:pt x="692" y="2196"/>
                  </a:lnTo>
                  <a:lnTo>
                    <a:pt x="692" y="2196"/>
                  </a:lnTo>
                  <a:lnTo>
                    <a:pt x="715" y="2249"/>
                  </a:lnTo>
                  <a:lnTo>
                    <a:pt x="715" y="2249"/>
                  </a:lnTo>
                  <a:lnTo>
                    <a:pt x="718" y="2252"/>
                  </a:lnTo>
                  <a:lnTo>
                    <a:pt x="721" y="2253"/>
                  </a:lnTo>
                  <a:lnTo>
                    <a:pt x="724" y="2253"/>
                  </a:lnTo>
                  <a:lnTo>
                    <a:pt x="727" y="2252"/>
                  </a:lnTo>
                  <a:lnTo>
                    <a:pt x="729" y="2250"/>
                  </a:lnTo>
                  <a:lnTo>
                    <a:pt x="731" y="2247"/>
                  </a:lnTo>
                  <a:lnTo>
                    <a:pt x="731" y="2245"/>
                  </a:lnTo>
                  <a:lnTo>
                    <a:pt x="731" y="2241"/>
                  </a:lnTo>
                  <a:lnTo>
                    <a:pt x="731" y="2241"/>
                  </a:lnTo>
                  <a:lnTo>
                    <a:pt x="706" y="2188"/>
                  </a:lnTo>
                  <a:lnTo>
                    <a:pt x="682" y="2134"/>
                  </a:lnTo>
                  <a:lnTo>
                    <a:pt x="637" y="2026"/>
                  </a:lnTo>
                  <a:lnTo>
                    <a:pt x="592" y="1916"/>
                  </a:lnTo>
                  <a:lnTo>
                    <a:pt x="551" y="1807"/>
                  </a:lnTo>
                  <a:lnTo>
                    <a:pt x="551" y="1807"/>
                  </a:lnTo>
                  <a:lnTo>
                    <a:pt x="471" y="1587"/>
                  </a:lnTo>
                  <a:lnTo>
                    <a:pt x="431" y="1476"/>
                  </a:lnTo>
                  <a:lnTo>
                    <a:pt x="389" y="1366"/>
                  </a:lnTo>
                  <a:lnTo>
                    <a:pt x="389" y="1366"/>
                  </a:lnTo>
                  <a:lnTo>
                    <a:pt x="346" y="1258"/>
                  </a:lnTo>
                  <a:lnTo>
                    <a:pt x="302" y="1152"/>
                  </a:lnTo>
                  <a:lnTo>
                    <a:pt x="302" y="1152"/>
                  </a:lnTo>
                  <a:lnTo>
                    <a:pt x="280" y="1098"/>
                  </a:lnTo>
                  <a:lnTo>
                    <a:pt x="260" y="1044"/>
                  </a:lnTo>
                  <a:lnTo>
                    <a:pt x="241" y="990"/>
                  </a:lnTo>
                  <a:lnTo>
                    <a:pt x="224" y="934"/>
                  </a:lnTo>
                  <a:lnTo>
                    <a:pt x="224" y="934"/>
                  </a:lnTo>
                  <a:lnTo>
                    <a:pt x="211" y="879"/>
                  </a:lnTo>
                  <a:lnTo>
                    <a:pt x="200" y="825"/>
                  </a:lnTo>
                  <a:lnTo>
                    <a:pt x="188" y="769"/>
                  </a:lnTo>
                  <a:lnTo>
                    <a:pt x="177" y="715"/>
                  </a:lnTo>
                  <a:lnTo>
                    <a:pt x="159" y="604"/>
                  </a:lnTo>
                  <a:lnTo>
                    <a:pt x="141" y="494"/>
                  </a:lnTo>
                  <a:lnTo>
                    <a:pt x="141" y="494"/>
                  </a:lnTo>
                  <a:lnTo>
                    <a:pt x="122" y="383"/>
                  </a:lnTo>
                  <a:lnTo>
                    <a:pt x="111" y="327"/>
                  </a:lnTo>
                  <a:lnTo>
                    <a:pt x="100" y="272"/>
                  </a:lnTo>
                  <a:lnTo>
                    <a:pt x="86" y="218"/>
                  </a:lnTo>
                  <a:lnTo>
                    <a:pt x="71" y="162"/>
                  </a:lnTo>
                  <a:lnTo>
                    <a:pt x="54" y="110"/>
                  </a:lnTo>
                  <a:lnTo>
                    <a:pt x="36" y="56"/>
                  </a:lnTo>
                  <a:lnTo>
                    <a:pt x="36" y="56"/>
                  </a:lnTo>
                  <a:lnTo>
                    <a:pt x="14" y="5"/>
                  </a:lnTo>
                  <a:lnTo>
                    <a:pt x="14" y="5"/>
                  </a:lnTo>
                  <a:lnTo>
                    <a:pt x="13" y="2"/>
                  </a:lnTo>
                  <a:lnTo>
                    <a:pt x="10" y="0"/>
                  </a:lnTo>
                  <a:lnTo>
                    <a:pt x="7" y="0"/>
                  </a:lnTo>
                  <a:lnTo>
                    <a:pt x="4" y="2"/>
                  </a:lnTo>
                  <a:lnTo>
                    <a:pt x="2" y="3"/>
                  </a:lnTo>
                  <a:lnTo>
                    <a:pt x="0" y="6"/>
                  </a:lnTo>
                  <a:lnTo>
                    <a:pt x="0" y="9"/>
                  </a:lnTo>
                  <a:lnTo>
                    <a:pt x="0" y="1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1" name="Freeform 58">
              <a:extLst>
                <a:ext uri="{FF2B5EF4-FFF2-40B4-BE49-F238E27FC236}">
                  <a16:creationId xmlns:a16="http://schemas.microsoft.com/office/drawing/2014/main" id="{B1C1996F-6F87-5E09-3D17-97E5760310A7}"/>
                </a:ext>
              </a:extLst>
            </p:cNvPr>
            <p:cNvSpPr>
              <a:spLocks/>
            </p:cNvSpPr>
            <p:nvPr/>
          </p:nvSpPr>
          <p:spPr bwMode="auto">
            <a:xfrm>
              <a:off x="4826" y="2739"/>
              <a:ext cx="296" cy="653"/>
            </a:xfrm>
            <a:custGeom>
              <a:avLst/>
              <a:gdLst>
                <a:gd name="T0" fmla="*/ 871 w 888"/>
                <a:gd name="T1" fmla="*/ 8 h 1958"/>
                <a:gd name="T2" fmla="*/ 863 w 888"/>
                <a:gd name="T3" fmla="*/ 117 h 1958"/>
                <a:gd name="T4" fmla="*/ 846 w 888"/>
                <a:gd name="T5" fmla="*/ 227 h 1958"/>
                <a:gd name="T6" fmla="*/ 824 w 888"/>
                <a:gd name="T7" fmla="*/ 335 h 1958"/>
                <a:gd name="T8" fmla="*/ 798 w 888"/>
                <a:gd name="T9" fmla="*/ 443 h 1958"/>
                <a:gd name="T10" fmla="*/ 772 w 888"/>
                <a:gd name="T11" fmla="*/ 544 h 1958"/>
                <a:gd name="T12" fmla="*/ 738 w 888"/>
                <a:gd name="T13" fmla="*/ 642 h 1958"/>
                <a:gd name="T14" fmla="*/ 721 w 888"/>
                <a:gd name="T15" fmla="*/ 687 h 1958"/>
                <a:gd name="T16" fmla="*/ 676 w 888"/>
                <a:gd name="T17" fmla="*/ 773 h 1958"/>
                <a:gd name="T18" fmla="*/ 651 w 888"/>
                <a:gd name="T19" fmla="*/ 813 h 1958"/>
                <a:gd name="T20" fmla="*/ 597 w 888"/>
                <a:gd name="T21" fmla="*/ 896 h 1958"/>
                <a:gd name="T22" fmla="*/ 483 w 888"/>
                <a:gd name="T23" fmla="*/ 1055 h 1958"/>
                <a:gd name="T24" fmla="*/ 429 w 888"/>
                <a:gd name="T25" fmla="*/ 1137 h 1958"/>
                <a:gd name="T26" fmla="*/ 371 w 888"/>
                <a:gd name="T27" fmla="*/ 1230 h 1958"/>
                <a:gd name="T28" fmla="*/ 260 w 888"/>
                <a:gd name="T29" fmla="*/ 1417 h 1958"/>
                <a:gd name="T30" fmla="*/ 207 w 888"/>
                <a:gd name="T31" fmla="*/ 1512 h 1958"/>
                <a:gd name="T32" fmla="*/ 109 w 888"/>
                <a:gd name="T33" fmla="*/ 1704 h 1958"/>
                <a:gd name="T34" fmla="*/ 21 w 888"/>
                <a:gd name="T35" fmla="*/ 1900 h 1958"/>
                <a:gd name="T36" fmla="*/ 1 w 888"/>
                <a:gd name="T37" fmla="*/ 1949 h 1958"/>
                <a:gd name="T38" fmla="*/ 0 w 888"/>
                <a:gd name="T39" fmla="*/ 1953 h 1958"/>
                <a:gd name="T40" fmla="*/ 3 w 888"/>
                <a:gd name="T41" fmla="*/ 1957 h 1958"/>
                <a:gd name="T42" fmla="*/ 9 w 888"/>
                <a:gd name="T43" fmla="*/ 1958 h 1958"/>
                <a:gd name="T44" fmla="*/ 15 w 888"/>
                <a:gd name="T45" fmla="*/ 1956 h 1958"/>
                <a:gd name="T46" fmla="*/ 16 w 888"/>
                <a:gd name="T47" fmla="*/ 1953 h 1958"/>
                <a:gd name="T48" fmla="*/ 104 w 888"/>
                <a:gd name="T49" fmla="*/ 1753 h 1958"/>
                <a:gd name="T50" fmla="*/ 200 w 888"/>
                <a:gd name="T51" fmla="*/ 1559 h 1958"/>
                <a:gd name="T52" fmla="*/ 253 w 888"/>
                <a:gd name="T53" fmla="*/ 1462 h 1958"/>
                <a:gd name="T54" fmla="*/ 362 w 888"/>
                <a:gd name="T55" fmla="*/ 1274 h 1958"/>
                <a:gd name="T56" fmla="*/ 420 w 888"/>
                <a:gd name="T57" fmla="*/ 1181 h 1958"/>
                <a:gd name="T58" fmla="*/ 474 w 888"/>
                <a:gd name="T59" fmla="*/ 1098 h 1958"/>
                <a:gd name="T60" fmla="*/ 589 w 888"/>
                <a:gd name="T61" fmla="*/ 936 h 1958"/>
                <a:gd name="T62" fmla="*/ 644 w 888"/>
                <a:gd name="T63" fmla="*/ 853 h 1958"/>
                <a:gd name="T64" fmla="*/ 671 w 888"/>
                <a:gd name="T65" fmla="*/ 813 h 1958"/>
                <a:gd name="T66" fmla="*/ 718 w 888"/>
                <a:gd name="T67" fmla="*/ 728 h 1958"/>
                <a:gd name="T68" fmla="*/ 738 w 888"/>
                <a:gd name="T69" fmla="*/ 684 h 1958"/>
                <a:gd name="T70" fmla="*/ 758 w 888"/>
                <a:gd name="T71" fmla="*/ 638 h 1958"/>
                <a:gd name="T72" fmla="*/ 788 w 888"/>
                <a:gd name="T73" fmla="*/ 543 h 1958"/>
                <a:gd name="T74" fmla="*/ 801 w 888"/>
                <a:gd name="T75" fmla="*/ 494 h 1958"/>
                <a:gd name="T76" fmla="*/ 842 w 888"/>
                <a:gd name="T77" fmla="*/ 335 h 1958"/>
                <a:gd name="T78" fmla="*/ 863 w 888"/>
                <a:gd name="T79" fmla="*/ 227 h 1958"/>
                <a:gd name="T80" fmla="*/ 880 w 888"/>
                <a:gd name="T81" fmla="*/ 117 h 1958"/>
                <a:gd name="T82" fmla="*/ 885 w 888"/>
                <a:gd name="T83" fmla="*/ 63 h 1958"/>
                <a:gd name="T84" fmla="*/ 888 w 888"/>
                <a:gd name="T85" fmla="*/ 8 h 1958"/>
                <a:gd name="T86" fmla="*/ 885 w 888"/>
                <a:gd name="T87" fmla="*/ 1 h 1958"/>
                <a:gd name="T88" fmla="*/ 880 w 888"/>
                <a:gd name="T89" fmla="*/ 0 h 1958"/>
                <a:gd name="T90" fmla="*/ 874 w 888"/>
                <a:gd name="T91" fmla="*/ 1 h 1958"/>
                <a:gd name="T92" fmla="*/ 871 w 888"/>
                <a:gd name="T93" fmla="*/ 8 h 19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888" h="1958">
                  <a:moveTo>
                    <a:pt x="871" y="8"/>
                  </a:moveTo>
                  <a:lnTo>
                    <a:pt x="871" y="8"/>
                  </a:lnTo>
                  <a:lnTo>
                    <a:pt x="869" y="62"/>
                  </a:lnTo>
                  <a:lnTo>
                    <a:pt x="863" y="117"/>
                  </a:lnTo>
                  <a:lnTo>
                    <a:pt x="856" y="173"/>
                  </a:lnTo>
                  <a:lnTo>
                    <a:pt x="846" y="227"/>
                  </a:lnTo>
                  <a:lnTo>
                    <a:pt x="837" y="281"/>
                  </a:lnTo>
                  <a:lnTo>
                    <a:pt x="824" y="335"/>
                  </a:lnTo>
                  <a:lnTo>
                    <a:pt x="812" y="389"/>
                  </a:lnTo>
                  <a:lnTo>
                    <a:pt x="798" y="443"/>
                  </a:lnTo>
                  <a:lnTo>
                    <a:pt x="798" y="443"/>
                  </a:lnTo>
                  <a:lnTo>
                    <a:pt x="772" y="544"/>
                  </a:lnTo>
                  <a:lnTo>
                    <a:pt x="756" y="594"/>
                  </a:lnTo>
                  <a:lnTo>
                    <a:pt x="738" y="642"/>
                  </a:lnTo>
                  <a:lnTo>
                    <a:pt x="738" y="642"/>
                  </a:lnTo>
                  <a:lnTo>
                    <a:pt x="721" y="687"/>
                  </a:lnTo>
                  <a:lnTo>
                    <a:pt x="698" y="730"/>
                  </a:lnTo>
                  <a:lnTo>
                    <a:pt x="676" y="773"/>
                  </a:lnTo>
                  <a:lnTo>
                    <a:pt x="651" y="813"/>
                  </a:lnTo>
                  <a:lnTo>
                    <a:pt x="651" y="813"/>
                  </a:lnTo>
                  <a:lnTo>
                    <a:pt x="625" y="854"/>
                  </a:lnTo>
                  <a:lnTo>
                    <a:pt x="597" y="896"/>
                  </a:lnTo>
                  <a:lnTo>
                    <a:pt x="541" y="976"/>
                  </a:lnTo>
                  <a:lnTo>
                    <a:pt x="483" y="1055"/>
                  </a:lnTo>
                  <a:lnTo>
                    <a:pt x="455" y="1097"/>
                  </a:lnTo>
                  <a:lnTo>
                    <a:pt x="429" y="1137"/>
                  </a:lnTo>
                  <a:lnTo>
                    <a:pt x="429" y="1137"/>
                  </a:lnTo>
                  <a:lnTo>
                    <a:pt x="371" y="1230"/>
                  </a:lnTo>
                  <a:lnTo>
                    <a:pt x="314" y="1323"/>
                  </a:lnTo>
                  <a:lnTo>
                    <a:pt x="260" y="1417"/>
                  </a:lnTo>
                  <a:lnTo>
                    <a:pt x="207" y="1512"/>
                  </a:lnTo>
                  <a:lnTo>
                    <a:pt x="207" y="1512"/>
                  </a:lnTo>
                  <a:lnTo>
                    <a:pt x="158" y="1607"/>
                  </a:lnTo>
                  <a:lnTo>
                    <a:pt x="109" y="1704"/>
                  </a:lnTo>
                  <a:lnTo>
                    <a:pt x="63" y="1802"/>
                  </a:lnTo>
                  <a:lnTo>
                    <a:pt x="21" y="1900"/>
                  </a:lnTo>
                  <a:lnTo>
                    <a:pt x="21" y="1900"/>
                  </a:lnTo>
                  <a:lnTo>
                    <a:pt x="1" y="1949"/>
                  </a:lnTo>
                  <a:lnTo>
                    <a:pt x="1" y="1949"/>
                  </a:lnTo>
                  <a:lnTo>
                    <a:pt x="0" y="1953"/>
                  </a:lnTo>
                  <a:lnTo>
                    <a:pt x="1" y="1956"/>
                  </a:lnTo>
                  <a:lnTo>
                    <a:pt x="3" y="1957"/>
                  </a:lnTo>
                  <a:lnTo>
                    <a:pt x="5" y="1958"/>
                  </a:lnTo>
                  <a:lnTo>
                    <a:pt x="9" y="1958"/>
                  </a:lnTo>
                  <a:lnTo>
                    <a:pt x="12" y="1958"/>
                  </a:lnTo>
                  <a:lnTo>
                    <a:pt x="15" y="1956"/>
                  </a:lnTo>
                  <a:lnTo>
                    <a:pt x="16" y="1953"/>
                  </a:lnTo>
                  <a:lnTo>
                    <a:pt x="16" y="1953"/>
                  </a:lnTo>
                  <a:lnTo>
                    <a:pt x="59" y="1853"/>
                  </a:lnTo>
                  <a:lnTo>
                    <a:pt x="104" y="1753"/>
                  </a:lnTo>
                  <a:lnTo>
                    <a:pt x="152" y="1656"/>
                  </a:lnTo>
                  <a:lnTo>
                    <a:pt x="200" y="1559"/>
                  </a:lnTo>
                  <a:lnTo>
                    <a:pt x="200" y="1559"/>
                  </a:lnTo>
                  <a:lnTo>
                    <a:pt x="253" y="1462"/>
                  </a:lnTo>
                  <a:lnTo>
                    <a:pt x="307" y="1368"/>
                  </a:lnTo>
                  <a:lnTo>
                    <a:pt x="362" y="1274"/>
                  </a:lnTo>
                  <a:lnTo>
                    <a:pt x="420" y="1181"/>
                  </a:lnTo>
                  <a:lnTo>
                    <a:pt x="420" y="1181"/>
                  </a:lnTo>
                  <a:lnTo>
                    <a:pt x="447" y="1140"/>
                  </a:lnTo>
                  <a:lnTo>
                    <a:pt x="474" y="1098"/>
                  </a:lnTo>
                  <a:lnTo>
                    <a:pt x="532" y="1016"/>
                  </a:lnTo>
                  <a:lnTo>
                    <a:pt x="589" y="936"/>
                  </a:lnTo>
                  <a:lnTo>
                    <a:pt x="617" y="894"/>
                  </a:lnTo>
                  <a:lnTo>
                    <a:pt x="644" y="853"/>
                  </a:lnTo>
                  <a:lnTo>
                    <a:pt x="644" y="853"/>
                  </a:lnTo>
                  <a:lnTo>
                    <a:pt x="671" y="813"/>
                  </a:lnTo>
                  <a:lnTo>
                    <a:pt x="696" y="771"/>
                  </a:lnTo>
                  <a:lnTo>
                    <a:pt x="718" y="728"/>
                  </a:lnTo>
                  <a:lnTo>
                    <a:pt x="738" y="684"/>
                  </a:lnTo>
                  <a:lnTo>
                    <a:pt x="738" y="684"/>
                  </a:lnTo>
                  <a:lnTo>
                    <a:pt x="750" y="662"/>
                  </a:lnTo>
                  <a:lnTo>
                    <a:pt x="758" y="638"/>
                  </a:lnTo>
                  <a:lnTo>
                    <a:pt x="774" y="590"/>
                  </a:lnTo>
                  <a:lnTo>
                    <a:pt x="788" y="543"/>
                  </a:lnTo>
                  <a:lnTo>
                    <a:pt x="801" y="494"/>
                  </a:lnTo>
                  <a:lnTo>
                    <a:pt x="801" y="494"/>
                  </a:lnTo>
                  <a:lnTo>
                    <a:pt x="830" y="387"/>
                  </a:lnTo>
                  <a:lnTo>
                    <a:pt x="842" y="335"/>
                  </a:lnTo>
                  <a:lnTo>
                    <a:pt x="853" y="281"/>
                  </a:lnTo>
                  <a:lnTo>
                    <a:pt x="863" y="227"/>
                  </a:lnTo>
                  <a:lnTo>
                    <a:pt x="873" y="173"/>
                  </a:lnTo>
                  <a:lnTo>
                    <a:pt x="880" y="117"/>
                  </a:lnTo>
                  <a:lnTo>
                    <a:pt x="885" y="63"/>
                  </a:lnTo>
                  <a:lnTo>
                    <a:pt x="885" y="63"/>
                  </a:lnTo>
                  <a:lnTo>
                    <a:pt x="888" y="8"/>
                  </a:lnTo>
                  <a:lnTo>
                    <a:pt x="888" y="8"/>
                  </a:lnTo>
                  <a:lnTo>
                    <a:pt x="887" y="4"/>
                  </a:lnTo>
                  <a:lnTo>
                    <a:pt x="885" y="1"/>
                  </a:lnTo>
                  <a:lnTo>
                    <a:pt x="882" y="0"/>
                  </a:lnTo>
                  <a:lnTo>
                    <a:pt x="880" y="0"/>
                  </a:lnTo>
                  <a:lnTo>
                    <a:pt x="877" y="0"/>
                  </a:lnTo>
                  <a:lnTo>
                    <a:pt x="874" y="1"/>
                  </a:lnTo>
                  <a:lnTo>
                    <a:pt x="871" y="4"/>
                  </a:lnTo>
                  <a:lnTo>
                    <a:pt x="871" y="8"/>
                  </a:lnTo>
                  <a:lnTo>
                    <a:pt x="871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2" name="Freeform 59">
              <a:extLst>
                <a:ext uri="{FF2B5EF4-FFF2-40B4-BE49-F238E27FC236}">
                  <a16:creationId xmlns:a16="http://schemas.microsoft.com/office/drawing/2014/main" id="{950B526B-CE5F-6828-B0A0-C2F46DE6126F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4" y="2758"/>
              <a:ext cx="486" cy="523"/>
            </a:xfrm>
            <a:custGeom>
              <a:avLst/>
              <a:gdLst>
                <a:gd name="T0" fmla="*/ 517 w 1459"/>
                <a:gd name="T1" fmla="*/ 61 h 1571"/>
                <a:gd name="T2" fmla="*/ 486 w 1459"/>
                <a:gd name="T3" fmla="*/ 162 h 1571"/>
                <a:gd name="T4" fmla="*/ 430 w 1459"/>
                <a:gd name="T5" fmla="*/ 254 h 1571"/>
                <a:gd name="T6" fmla="*/ 368 w 1459"/>
                <a:gd name="T7" fmla="*/ 351 h 1571"/>
                <a:gd name="T8" fmla="*/ 280 w 1459"/>
                <a:gd name="T9" fmla="*/ 512 h 1571"/>
                <a:gd name="T10" fmla="*/ 187 w 1459"/>
                <a:gd name="T11" fmla="*/ 668 h 1571"/>
                <a:gd name="T12" fmla="*/ 91 w 1459"/>
                <a:gd name="T13" fmla="*/ 804 h 1571"/>
                <a:gd name="T14" fmla="*/ 44 w 1459"/>
                <a:gd name="T15" fmla="*/ 879 h 1571"/>
                <a:gd name="T16" fmla="*/ 4 w 1459"/>
                <a:gd name="T17" fmla="*/ 988 h 1571"/>
                <a:gd name="T18" fmla="*/ 1 w 1459"/>
                <a:gd name="T19" fmla="*/ 1023 h 1571"/>
                <a:gd name="T20" fmla="*/ 48 w 1459"/>
                <a:gd name="T21" fmla="*/ 1035 h 1571"/>
                <a:gd name="T22" fmla="*/ 134 w 1459"/>
                <a:gd name="T23" fmla="*/ 1037 h 1571"/>
                <a:gd name="T24" fmla="*/ 268 w 1459"/>
                <a:gd name="T25" fmla="*/ 1012 h 1571"/>
                <a:gd name="T26" fmla="*/ 400 w 1459"/>
                <a:gd name="T27" fmla="*/ 969 h 1571"/>
                <a:gd name="T28" fmla="*/ 569 w 1459"/>
                <a:gd name="T29" fmla="*/ 901 h 1571"/>
                <a:gd name="T30" fmla="*/ 663 w 1459"/>
                <a:gd name="T31" fmla="*/ 856 h 1571"/>
                <a:gd name="T32" fmla="*/ 714 w 1459"/>
                <a:gd name="T33" fmla="*/ 843 h 1571"/>
                <a:gd name="T34" fmla="*/ 776 w 1459"/>
                <a:gd name="T35" fmla="*/ 845 h 1571"/>
                <a:gd name="T36" fmla="*/ 801 w 1459"/>
                <a:gd name="T37" fmla="*/ 865 h 1571"/>
                <a:gd name="T38" fmla="*/ 819 w 1459"/>
                <a:gd name="T39" fmla="*/ 902 h 1571"/>
                <a:gd name="T40" fmla="*/ 863 w 1459"/>
                <a:gd name="T41" fmla="*/ 1016 h 1571"/>
                <a:gd name="T42" fmla="*/ 920 w 1459"/>
                <a:gd name="T43" fmla="*/ 1134 h 1571"/>
                <a:gd name="T44" fmla="*/ 996 w 1459"/>
                <a:gd name="T45" fmla="*/ 1243 h 1571"/>
                <a:gd name="T46" fmla="*/ 1098 w 1459"/>
                <a:gd name="T47" fmla="*/ 1339 h 1571"/>
                <a:gd name="T48" fmla="*/ 1222 w 1459"/>
                <a:gd name="T49" fmla="*/ 1431 h 1571"/>
                <a:gd name="T50" fmla="*/ 1404 w 1459"/>
                <a:gd name="T51" fmla="*/ 1546 h 1571"/>
                <a:gd name="T52" fmla="*/ 1451 w 1459"/>
                <a:gd name="T53" fmla="*/ 1571 h 1571"/>
                <a:gd name="T54" fmla="*/ 1459 w 1459"/>
                <a:gd name="T55" fmla="*/ 1563 h 1571"/>
                <a:gd name="T56" fmla="*/ 1455 w 1459"/>
                <a:gd name="T57" fmla="*/ 1555 h 1571"/>
                <a:gd name="T58" fmla="*/ 1273 w 1459"/>
                <a:gd name="T59" fmla="*/ 1447 h 1571"/>
                <a:gd name="T60" fmla="*/ 1103 w 1459"/>
                <a:gd name="T61" fmla="*/ 1321 h 1571"/>
                <a:gd name="T62" fmla="*/ 1004 w 1459"/>
                <a:gd name="T63" fmla="*/ 1225 h 1571"/>
                <a:gd name="T64" fmla="*/ 950 w 1459"/>
                <a:gd name="T65" fmla="*/ 1153 h 1571"/>
                <a:gd name="T66" fmla="*/ 891 w 1459"/>
                <a:gd name="T67" fmla="*/ 1038 h 1571"/>
                <a:gd name="T68" fmla="*/ 843 w 1459"/>
                <a:gd name="T69" fmla="*/ 916 h 1571"/>
                <a:gd name="T70" fmla="*/ 818 w 1459"/>
                <a:gd name="T71" fmla="*/ 861 h 1571"/>
                <a:gd name="T72" fmla="*/ 791 w 1459"/>
                <a:gd name="T73" fmla="*/ 834 h 1571"/>
                <a:gd name="T74" fmla="*/ 754 w 1459"/>
                <a:gd name="T75" fmla="*/ 825 h 1571"/>
                <a:gd name="T76" fmla="*/ 683 w 1459"/>
                <a:gd name="T77" fmla="*/ 833 h 1571"/>
                <a:gd name="T78" fmla="*/ 573 w 1459"/>
                <a:gd name="T79" fmla="*/ 880 h 1571"/>
                <a:gd name="T80" fmla="*/ 407 w 1459"/>
                <a:gd name="T81" fmla="*/ 948 h 1571"/>
                <a:gd name="T82" fmla="*/ 273 w 1459"/>
                <a:gd name="T83" fmla="*/ 994 h 1571"/>
                <a:gd name="T84" fmla="*/ 161 w 1459"/>
                <a:gd name="T85" fmla="*/ 1017 h 1571"/>
                <a:gd name="T86" fmla="*/ 71 w 1459"/>
                <a:gd name="T87" fmla="*/ 1020 h 1571"/>
                <a:gd name="T88" fmla="*/ 11 w 1459"/>
                <a:gd name="T89" fmla="*/ 1010 h 1571"/>
                <a:gd name="T90" fmla="*/ 21 w 1459"/>
                <a:gd name="T91" fmla="*/ 991 h 1571"/>
                <a:gd name="T92" fmla="*/ 57 w 1459"/>
                <a:gd name="T93" fmla="*/ 893 h 1571"/>
                <a:gd name="T94" fmla="*/ 97 w 1459"/>
                <a:gd name="T95" fmla="*/ 825 h 1571"/>
                <a:gd name="T96" fmla="*/ 192 w 1459"/>
                <a:gd name="T97" fmla="*/ 690 h 1571"/>
                <a:gd name="T98" fmla="*/ 285 w 1459"/>
                <a:gd name="T99" fmla="*/ 535 h 1571"/>
                <a:gd name="T100" fmla="*/ 404 w 1459"/>
                <a:gd name="T101" fmla="*/ 320 h 1571"/>
                <a:gd name="T102" fmla="*/ 465 w 1459"/>
                <a:gd name="T103" fmla="*/ 230 h 1571"/>
                <a:gd name="T104" fmla="*/ 508 w 1459"/>
                <a:gd name="T105" fmla="*/ 151 h 1571"/>
                <a:gd name="T106" fmla="*/ 537 w 1459"/>
                <a:gd name="T107" fmla="*/ 39 h 1571"/>
                <a:gd name="T108" fmla="*/ 537 w 1459"/>
                <a:gd name="T109" fmla="*/ 4 h 1571"/>
                <a:gd name="T110" fmla="*/ 526 w 1459"/>
                <a:gd name="T111" fmla="*/ 0 h 1571"/>
                <a:gd name="T112" fmla="*/ 522 w 1459"/>
                <a:gd name="T113" fmla="*/ 9 h 15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459" h="1571">
                  <a:moveTo>
                    <a:pt x="522" y="9"/>
                  </a:moveTo>
                  <a:lnTo>
                    <a:pt x="522" y="9"/>
                  </a:lnTo>
                  <a:lnTo>
                    <a:pt x="522" y="35"/>
                  </a:lnTo>
                  <a:lnTo>
                    <a:pt x="517" y="61"/>
                  </a:lnTo>
                  <a:lnTo>
                    <a:pt x="513" y="88"/>
                  </a:lnTo>
                  <a:lnTo>
                    <a:pt x="505" y="113"/>
                  </a:lnTo>
                  <a:lnTo>
                    <a:pt x="495" y="137"/>
                  </a:lnTo>
                  <a:lnTo>
                    <a:pt x="486" y="162"/>
                  </a:lnTo>
                  <a:lnTo>
                    <a:pt x="473" y="186"/>
                  </a:lnTo>
                  <a:lnTo>
                    <a:pt x="459" y="208"/>
                  </a:lnTo>
                  <a:lnTo>
                    <a:pt x="459" y="208"/>
                  </a:lnTo>
                  <a:lnTo>
                    <a:pt x="430" y="254"/>
                  </a:lnTo>
                  <a:lnTo>
                    <a:pt x="400" y="298"/>
                  </a:lnTo>
                  <a:lnTo>
                    <a:pt x="400" y="298"/>
                  </a:lnTo>
                  <a:lnTo>
                    <a:pt x="383" y="325"/>
                  </a:lnTo>
                  <a:lnTo>
                    <a:pt x="368" y="351"/>
                  </a:lnTo>
                  <a:lnTo>
                    <a:pt x="368" y="351"/>
                  </a:lnTo>
                  <a:lnTo>
                    <a:pt x="338" y="403"/>
                  </a:lnTo>
                  <a:lnTo>
                    <a:pt x="338" y="403"/>
                  </a:lnTo>
                  <a:lnTo>
                    <a:pt x="280" y="512"/>
                  </a:lnTo>
                  <a:lnTo>
                    <a:pt x="249" y="564"/>
                  </a:lnTo>
                  <a:lnTo>
                    <a:pt x="219" y="617"/>
                  </a:lnTo>
                  <a:lnTo>
                    <a:pt x="219" y="617"/>
                  </a:lnTo>
                  <a:lnTo>
                    <a:pt x="187" y="668"/>
                  </a:lnTo>
                  <a:lnTo>
                    <a:pt x="154" y="717"/>
                  </a:lnTo>
                  <a:lnTo>
                    <a:pt x="154" y="717"/>
                  </a:lnTo>
                  <a:lnTo>
                    <a:pt x="122" y="760"/>
                  </a:lnTo>
                  <a:lnTo>
                    <a:pt x="91" y="804"/>
                  </a:lnTo>
                  <a:lnTo>
                    <a:pt x="91" y="804"/>
                  </a:lnTo>
                  <a:lnTo>
                    <a:pt x="75" y="827"/>
                  </a:lnTo>
                  <a:lnTo>
                    <a:pt x="60" y="854"/>
                  </a:lnTo>
                  <a:lnTo>
                    <a:pt x="44" y="879"/>
                  </a:lnTo>
                  <a:lnTo>
                    <a:pt x="32" y="905"/>
                  </a:lnTo>
                  <a:lnTo>
                    <a:pt x="21" y="933"/>
                  </a:lnTo>
                  <a:lnTo>
                    <a:pt x="11" y="960"/>
                  </a:lnTo>
                  <a:lnTo>
                    <a:pt x="4" y="988"/>
                  </a:lnTo>
                  <a:lnTo>
                    <a:pt x="0" y="1017"/>
                  </a:lnTo>
                  <a:lnTo>
                    <a:pt x="0" y="1017"/>
                  </a:lnTo>
                  <a:lnTo>
                    <a:pt x="0" y="1020"/>
                  </a:lnTo>
                  <a:lnTo>
                    <a:pt x="1" y="1023"/>
                  </a:lnTo>
                  <a:lnTo>
                    <a:pt x="6" y="1026"/>
                  </a:lnTo>
                  <a:lnTo>
                    <a:pt x="6" y="1026"/>
                  </a:lnTo>
                  <a:lnTo>
                    <a:pt x="26" y="1031"/>
                  </a:lnTo>
                  <a:lnTo>
                    <a:pt x="48" y="1035"/>
                  </a:lnTo>
                  <a:lnTo>
                    <a:pt x="69" y="1037"/>
                  </a:lnTo>
                  <a:lnTo>
                    <a:pt x="91" y="1038"/>
                  </a:lnTo>
                  <a:lnTo>
                    <a:pt x="112" y="1038"/>
                  </a:lnTo>
                  <a:lnTo>
                    <a:pt x="134" y="1037"/>
                  </a:lnTo>
                  <a:lnTo>
                    <a:pt x="176" y="1031"/>
                  </a:lnTo>
                  <a:lnTo>
                    <a:pt x="176" y="1031"/>
                  </a:lnTo>
                  <a:lnTo>
                    <a:pt x="223" y="1023"/>
                  </a:lnTo>
                  <a:lnTo>
                    <a:pt x="268" y="1012"/>
                  </a:lnTo>
                  <a:lnTo>
                    <a:pt x="314" y="999"/>
                  </a:lnTo>
                  <a:lnTo>
                    <a:pt x="358" y="984"/>
                  </a:lnTo>
                  <a:lnTo>
                    <a:pt x="358" y="984"/>
                  </a:lnTo>
                  <a:lnTo>
                    <a:pt x="400" y="969"/>
                  </a:lnTo>
                  <a:lnTo>
                    <a:pt x="441" y="953"/>
                  </a:lnTo>
                  <a:lnTo>
                    <a:pt x="523" y="920"/>
                  </a:lnTo>
                  <a:lnTo>
                    <a:pt x="523" y="920"/>
                  </a:lnTo>
                  <a:lnTo>
                    <a:pt x="569" y="901"/>
                  </a:lnTo>
                  <a:lnTo>
                    <a:pt x="614" y="879"/>
                  </a:lnTo>
                  <a:lnTo>
                    <a:pt x="614" y="879"/>
                  </a:lnTo>
                  <a:lnTo>
                    <a:pt x="638" y="868"/>
                  </a:lnTo>
                  <a:lnTo>
                    <a:pt x="663" y="856"/>
                  </a:lnTo>
                  <a:lnTo>
                    <a:pt x="688" y="848"/>
                  </a:lnTo>
                  <a:lnTo>
                    <a:pt x="700" y="845"/>
                  </a:lnTo>
                  <a:lnTo>
                    <a:pt x="714" y="843"/>
                  </a:lnTo>
                  <a:lnTo>
                    <a:pt x="714" y="843"/>
                  </a:lnTo>
                  <a:lnTo>
                    <a:pt x="729" y="841"/>
                  </a:lnTo>
                  <a:lnTo>
                    <a:pt x="746" y="840"/>
                  </a:lnTo>
                  <a:lnTo>
                    <a:pt x="761" y="841"/>
                  </a:lnTo>
                  <a:lnTo>
                    <a:pt x="776" y="845"/>
                  </a:lnTo>
                  <a:lnTo>
                    <a:pt x="776" y="845"/>
                  </a:lnTo>
                  <a:lnTo>
                    <a:pt x="786" y="850"/>
                  </a:lnTo>
                  <a:lnTo>
                    <a:pt x="794" y="856"/>
                  </a:lnTo>
                  <a:lnTo>
                    <a:pt x="801" y="865"/>
                  </a:lnTo>
                  <a:lnTo>
                    <a:pt x="807" y="875"/>
                  </a:lnTo>
                  <a:lnTo>
                    <a:pt x="807" y="875"/>
                  </a:lnTo>
                  <a:lnTo>
                    <a:pt x="813" y="888"/>
                  </a:lnTo>
                  <a:lnTo>
                    <a:pt x="819" y="902"/>
                  </a:lnTo>
                  <a:lnTo>
                    <a:pt x="830" y="931"/>
                  </a:lnTo>
                  <a:lnTo>
                    <a:pt x="830" y="931"/>
                  </a:lnTo>
                  <a:lnTo>
                    <a:pt x="847" y="973"/>
                  </a:lnTo>
                  <a:lnTo>
                    <a:pt x="863" y="1016"/>
                  </a:lnTo>
                  <a:lnTo>
                    <a:pt x="863" y="1016"/>
                  </a:lnTo>
                  <a:lnTo>
                    <a:pt x="880" y="1056"/>
                  </a:lnTo>
                  <a:lnTo>
                    <a:pt x="899" y="1095"/>
                  </a:lnTo>
                  <a:lnTo>
                    <a:pt x="920" y="1134"/>
                  </a:lnTo>
                  <a:lnTo>
                    <a:pt x="942" y="1171"/>
                  </a:lnTo>
                  <a:lnTo>
                    <a:pt x="942" y="1171"/>
                  </a:lnTo>
                  <a:lnTo>
                    <a:pt x="968" y="1207"/>
                  </a:lnTo>
                  <a:lnTo>
                    <a:pt x="996" y="1243"/>
                  </a:lnTo>
                  <a:lnTo>
                    <a:pt x="1026" y="1275"/>
                  </a:lnTo>
                  <a:lnTo>
                    <a:pt x="1060" y="1307"/>
                  </a:lnTo>
                  <a:lnTo>
                    <a:pt x="1060" y="1307"/>
                  </a:lnTo>
                  <a:lnTo>
                    <a:pt x="1098" y="1339"/>
                  </a:lnTo>
                  <a:lnTo>
                    <a:pt x="1139" y="1370"/>
                  </a:lnTo>
                  <a:lnTo>
                    <a:pt x="1180" y="1401"/>
                  </a:lnTo>
                  <a:lnTo>
                    <a:pt x="1222" y="1431"/>
                  </a:lnTo>
                  <a:lnTo>
                    <a:pt x="1222" y="1431"/>
                  </a:lnTo>
                  <a:lnTo>
                    <a:pt x="1266" y="1462"/>
                  </a:lnTo>
                  <a:lnTo>
                    <a:pt x="1311" y="1491"/>
                  </a:lnTo>
                  <a:lnTo>
                    <a:pt x="1357" y="1519"/>
                  </a:lnTo>
                  <a:lnTo>
                    <a:pt x="1404" y="1546"/>
                  </a:lnTo>
                  <a:lnTo>
                    <a:pt x="1404" y="1546"/>
                  </a:lnTo>
                  <a:lnTo>
                    <a:pt x="1447" y="1570"/>
                  </a:lnTo>
                  <a:lnTo>
                    <a:pt x="1447" y="1570"/>
                  </a:lnTo>
                  <a:lnTo>
                    <a:pt x="1451" y="1571"/>
                  </a:lnTo>
                  <a:lnTo>
                    <a:pt x="1454" y="1570"/>
                  </a:lnTo>
                  <a:lnTo>
                    <a:pt x="1457" y="1569"/>
                  </a:lnTo>
                  <a:lnTo>
                    <a:pt x="1458" y="1566"/>
                  </a:lnTo>
                  <a:lnTo>
                    <a:pt x="1459" y="1563"/>
                  </a:lnTo>
                  <a:lnTo>
                    <a:pt x="1459" y="1560"/>
                  </a:lnTo>
                  <a:lnTo>
                    <a:pt x="1458" y="1557"/>
                  </a:lnTo>
                  <a:lnTo>
                    <a:pt x="1455" y="1555"/>
                  </a:lnTo>
                  <a:lnTo>
                    <a:pt x="1455" y="1555"/>
                  </a:lnTo>
                  <a:lnTo>
                    <a:pt x="1408" y="1530"/>
                  </a:lnTo>
                  <a:lnTo>
                    <a:pt x="1363" y="1503"/>
                  </a:lnTo>
                  <a:lnTo>
                    <a:pt x="1317" y="1476"/>
                  </a:lnTo>
                  <a:lnTo>
                    <a:pt x="1273" y="1447"/>
                  </a:lnTo>
                  <a:lnTo>
                    <a:pt x="1228" y="1418"/>
                  </a:lnTo>
                  <a:lnTo>
                    <a:pt x="1186" y="1386"/>
                  </a:lnTo>
                  <a:lnTo>
                    <a:pt x="1144" y="1354"/>
                  </a:lnTo>
                  <a:lnTo>
                    <a:pt x="1103" y="1321"/>
                  </a:lnTo>
                  <a:lnTo>
                    <a:pt x="1103" y="1321"/>
                  </a:lnTo>
                  <a:lnTo>
                    <a:pt x="1068" y="1290"/>
                  </a:lnTo>
                  <a:lnTo>
                    <a:pt x="1035" y="1258"/>
                  </a:lnTo>
                  <a:lnTo>
                    <a:pt x="1004" y="1225"/>
                  </a:lnTo>
                  <a:lnTo>
                    <a:pt x="989" y="1207"/>
                  </a:lnTo>
                  <a:lnTo>
                    <a:pt x="975" y="1189"/>
                  </a:lnTo>
                  <a:lnTo>
                    <a:pt x="975" y="1189"/>
                  </a:lnTo>
                  <a:lnTo>
                    <a:pt x="950" y="1153"/>
                  </a:lnTo>
                  <a:lnTo>
                    <a:pt x="928" y="1116"/>
                  </a:lnTo>
                  <a:lnTo>
                    <a:pt x="909" y="1077"/>
                  </a:lnTo>
                  <a:lnTo>
                    <a:pt x="891" y="1038"/>
                  </a:lnTo>
                  <a:lnTo>
                    <a:pt x="891" y="1038"/>
                  </a:lnTo>
                  <a:lnTo>
                    <a:pt x="872" y="994"/>
                  </a:lnTo>
                  <a:lnTo>
                    <a:pt x="855" y="949"/>
                  </a:lnTo>
                  <a:lnTo>
                    <a:pt x="855" y="949"/>
                  </a:lnTo>
                  <a:lnTo>
                    <a:pt x="843" y="916"/>
                  </a:lnTo>
                  <a:lnTo>
                    <a:pt x="829" y="883"/>
                  </a:lnTo>
                  <a:lnTo>
                    <a:pt x="829" y="883"/>
                  </a:lnTo>
                  <a:lnTo>
                    <a:pt x="825" y="872"/>
                  </a:lnTo>
                  <a:lnTo>
                    <a:pt x="818" y="861"/>
                  </a:lnTo>
                  <a:lnTo>
                    <a:pt x="811" y="851"/>
                  </a:lnTo>
                  <a:lnTo>
                    <a:pt x="802" y="841"/>
                  </a:lnTo>
                  <a:lnTo>
                    <a:pt x="802" y="841"/>
                  </a:lnTo>
                  <a:lnTo>
                    <a:pt x="791" y="834"/>
                  </a:lnTo>
                  <a:lnTo>
                    <a:pt x="780" y="829"/>
                  </a:lnTo>
                  <a:lnTo>
                    <a:pt x="768" y="826"/>
                  </a:lnTo>
                  <a:lnTo>
                    <a:pt x="754" y="825"/>
                  </a:lnTo>
                  <a:lnTo>
                    <a:pt x="754" y="825"/>
                  </a:lnTo>
                  <a:lnTo>
                    <a:pt x="742" y="825"/>
                  </a:lnTo>
                  <a:lnTo>
                    <a:pt x="730" y="825"/>
                  </a:lnTo>
                  <a:lnTo>
                    <a:pt x="707" y="827"/>
                  </a:lnTo>
                  <a:lnTo>
                    <a:pt x="683" y="833"/>
                  </a:lnTo>
                  <a:lnTo>
                    <a:pt x="660" y="840"/>
                  </a:lnTo>
                  <a:lnTo>
                    <a:pt x="638" y="850"/>
                  </a:lnTo>
                  <a:lnTo>
                    <a:pt x="616" y="859"/>
                  </a:lnTo>
                  <a:lnTo>
                    <a:pt x="573" y="880"/>
                  </a:lnTo>
                  <a:lnTo>
                    <a:pt x="573" y="880"/>
                  </a:lnTo>
                  <a:lnTo>
                    <a:pt x="531" y="899"/>
                  </a:lnTo>
                  <a:lnTo>
                    <a:pt x="490" y="916"/>
                  </a:lnTo>
                  <a:lnTo>
                    <a:pt x="407" y="948"/>
                  </a:lnTo>
                  <a:lnTo>
                    <a:pt x="407" y="948"/>
                  </a:lnTo>
                  <a:lnTo>
                    <a:pt x="363" y="965"/>
                  </a:lnTo>
                  <a:lnTo>
                    <a:pt x="318" y="980"/>
                  </a:lnTo>
                  <a:lnTo>
                    <a:pt x="273" y="994"/>
                  </a:lnTo>
                  <a:lnTo>
                    <a:pt x="226" y="1005"/>
                  </a:lnTo>
                  <a:lnTo>
                    <a:pt x="226" y="1005"/>
                  </a:lnTo>
                  <a:lnTo>
                    <a:pt x="183" y="1014"/>
                  </a:lnTo>
                  <a:lnTo>
                    <a:pt x="161" y="1017"/>
                  </a:lnTo>
                  <a:lnTo>
                    <a:pt x="138" y="1020"/>
                  </a:lnTo>
                  <a:lnTo>
                    <a:pt x="116" y="1021"/>
                  </a:lnTo>
                  <a:lnTo>
                    <a:pt x="94" y="1021"/>
                  </a:lnTo>
                  <a:lnTo>
                    <a:pt x="71" y="1020"/>
                  </a:lnTo>
                  <a:lnTo>
                    <a:pt x="48" y="1019"/>
                  </a:lnTo>
                  <a:lnTo>
                    <a:pt x="48" y="1019"/>
                  </a:lnTo>
                  <a:lnTo>
                    <a:pt x="29" y="1014"/>
                  </a:lnTo>
                  <a:lnTo>
                    <a:pt x="11" y="1010"/>
                  </a:lnTo>
                  <a:lnTo>
                    <a:pt x="11" y="1010"/>
                  </a:lnTo>
                  <a:lnTo>
                    <a:pt x="17" y="1017"/>
                  </a:lnTo>
                  <a:lnTo>
                    <a:pt x="17" y="1017"/>
                  </a:lnTo>
                  <a:lnTo>
                    <a:pt x="21" y="991"/>
                  </a:lnTo>
                  <a:lnTo>
                    <a:pt x="26" y="966"/>
                  </a:lnTo>
                  <a:lnTo>
                    <a:pt x="35" y="941"/>
                  </a:lnTo>
                  <a:lnTo>
                    <a:pt x="44" y="916"/>
                  </a:lnTo>
                  <a:lnTo>
                    <a:pt x="57" y="893"/>
                  </a:lnTo>
                  <a:lnTo>
                    <a:pt x="69" y="869"/>
                  </a:lnTo>
                  <a:lnTo>
                    <a:pt x="83" y="847"/>
                  </a:lnTo>
                  <a:lnTo>
                    <a:pt x="97" y="825"/>
                  </a:lnTo>
                  <a:lnTo>
                    <a:pt x="97" y="825"/>
                  </a:lnTo>
                  <a:lnTo>
                    <a:pt x="127" y="780"/>
                  </a:lnTo>
                  <a:lnTo>
                    <a:pt x="159" y="737"/>
                  </a:lnTo>
                  <a:lnTo>
                    <a:pt x="159" y="737"/>
                  </a:lnTo>
                  <a:lnTo>
                    <a:pt x="192" y="690"/>
                  </a:lnTo>
                  <a:lnTo>
                    <a:pt x="224" y="640"/>
                  </a:lnTo>
                  <a:lnTo>
                    <a:pt x="224" y="640"/>
                  </a:lnTo>
                  <a:lnTo>
                    <a:pt x="255" y="588"/>
                  </a:lnTo>
                  <a:lnTo>
                    <a:pt x="285" y="535"/>
                  </a:lnTo>
                  <a:lnTo>
                    <a:pt x="343" y="428"/>
                  </a:lnTo>
                  <a:lnTo>
                    <a:pt x="343" y="428"/>
                  </a:lnTo>
                  <a:lnTo>
                    <a:pt x="374" y="374"/>
                  </a:lnTo>
                  <a:lnTo>
                    <a:pt x="404" y="320"/>
                  </a:lnTo>
                  <a:lnTo>
                    <a:pt x="404" y="320"/>
                  </a:lnTo>
                  <a:lnTo>
                    <a:pt x="419" y="298"/>
                  </a:lnTo>
                  <a:lnTo>
                    <a:pt x="434" y="275"/>
                  </a:lnTo>
                  <a:lnTo>
                    <a:pt x="465" y="230"/>
                  </a:lnTo>
                  <a:lnTo>
                    <a:pt x="465" y="230"/>
                  </a:lnTo>
                  <a:lnTo>
                    <a:pt x="480" y="204"/>
                  </a:lnTo>
                  <a:lnTo>
                    <a:pt x="495" y="179"/>
                  </a:lnTo>
                  <a:lnTo>
                    <a:pt x="508" y="151"/>
                  </a:lnTo>
                  <a:lnTo>
                    <a:pt x="519" y="125"/>
                  </a:lnTo>
                  <a:lnTo>
                    <a:pt x="527" y="96"/>
                  </a:lnTo>
                  <a:lnTo>
                    <a:pt x="534" y="68"/>
                  </a:lnTo>
                  <a:lnTo>
                    <a:pt x="537" y="39"/>
                  </a:lnTo>
                  <a:lnTo>
                    <a:pt x="538" y="24"/>
                  </a:lnTo>
                  <a:lnTo>
                    <a:pt x="538" y="9"/>
                  </a:lnTo>
                  <a:lnTo>
                    <a:pt x="538" y="9"/>
                  </a:lnTo>
                  <a:lnTo>
                    <a:pt x="537" y="4"/>
                  </a:lnTo>
                  <a:lnTo>
                    <a:pt x="535" y="3"/>
                  </a:lnTo>
                  <a:lnTo>
                    <a:pt x="533" y="0"/>
                  </a:lnTo>
                  <a:lnTo>
                    <a:pt x="529" y="0"/>
                  </a:lnTo>
                  <a:lnTo>
                    <a:pt x="526" y="0"/>
                  </a:lnTo>
                  <a:lnTo>
                    <a:pt x="523" y="3"/>
                  </a:lnTo>
                  <a:lnTo>
                    <a:pt x="522" y="4"/>
                  </a:lnTo>
                  <a:lnTo>
                    <a:pt x="522" y="9"/>
                  </a:lnTo>
                  <a:lnTo>
                    <a:pt x="522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3" name="Freeform 60">
              <a:extLst>
                <a:ext uri="{FF2B5EF4-FFF2-40B4-BE49-F238E27FC236}">
                  <a16:creationId xmlns:a16="http://schemas.microsoft.com/office/drawing/2014/main" id="{C18A7B10-BC7B-37CD-3D0B-2C4F7C93A7DD}"/>
                </a:ext>
              </a:extLst>
            </p:cNvPr>
            <p:cNvSpPr>
              <a:spLocks/>
            </p:cNvSpPr>
            <p:nvPr/>
          </p:nvSpPr>
          <p:spPr bwMode="auto">
            <a:xfrm>
              <a:off x="4881" y="2691"/>
              <a:ext cx="502" cy="623"/>
            </a:xfrm>
            <a:custGeom>
              <a:avLst/>
              <a:gdLst>
                <a:gd name="T0" fmla="*/ 91 w 1505"/>
                <a:gd name="T1" fmla="*/ 1806 h 1869"/>
                <a:gd name="T2" fmla="*/ 314 w 1505"/>
                <a:gd name="T3" fmla="*/ 1601 h 1869"/>
                <a:gd name="T4" fmla="*/ 411 w 1505"/>
                <a:gd name="T5" fmla="*/ 1494 h 1869"/>
                <a:gd name="T6" fmla="*/ 491 w 1505"/>
                <a:gd name="T7" fmla="*/ 1382 h 1869"/>
                <a:gd name="T8" fmla="*/ 601 w 1505"/>
                <a:gd name="T9" fmla="*/ 1206 h 1869"/>
                <a:gd name="T10" fmla="*/ 627 w 1505"/>
                <a:gd name="T11" fmla="*/ 1160 h 1869"/>
                <a:gd name="T12" fmla="*/ 635 w 1505"/>
                <a:gd name="T13" fmla="*/ 1157 h 1869"/>
                <a:gd name="T14" fmla="*/ 692 w 1505"/>
                <a:gd name="T15" fmla="*/ 1171 h 1869"/>
                <a:gd name="T16" fmla="*/ 820 w 1505"/>
                <a:gd name="T17" fmla="*/ 1224 h 1869"/>
                <a:gd name="T18" fmla="*/ 949 w 1505"/>
                <a:gd name="T19" fmla="*/ 1286 h 1869"/>
                <a:gd name="T20" fmla="*/ 1040 w 1505"/>
                <a:gd name="T21" fmla="*/ 1315 h 1869"/>
                <a:gd name="T22" fmla="*/ 1187 w 1505"/>
                <a:gd name="T23" fmla="*/ 1341 h 1869"/>
                <a:gd name="T24" fmla="*/ 1386 w 1505"/>
                <a:gd name="T25" fmla="*/ 1354 h 1869"/>
                <a:gd name="T26" fmla="*/ 1484 w 1505"/>
                <a:gd name="T27" fmla="*/ 1353 h 1869"/>
                <a:gd name="T28" fmla="*/ 1493 w 1505"/>
                <a:gd name="T29" fmla="*/ 1347 h 1869"/>
                <a:gd name="T30" fmla="*/ 1505 w 1505"/>
                <a:gd name="T31" fmla="*/ 1293 h 1869"/>
                <a:gd name="T32" fmla="*/ 1496 w 1505"/>
                <a:gd name="T33" fmla="*/ 1208 h 1869"/>
                <a:gd name="T34" fmla="*/ 1468 w 1505"/>
                <a:gd name="T35" fmla="*/ 1130 h 1869"/>
                <a:gd name="T36" fmla="*/ 1401 w 1505"/>
                <a:gd name="T37" fmla="*/ 959 h 1869"/>
                <a:gd name="T38" fmla="*/ 1338 w 1505"/>
                <a:gd name="T39" fmla="*/ 755 h 1869"/>
                <a:gd name="T40" fmla="*/ 1295 w 1505"/>
                <a:gd name="T41" fmla="*/ 545 h 1869"/>
                <a:gd name="T42" fmla="*/ 1266 w 1505"/>
                <a:gd name="T43" fmla="*/ 327 h 1869"/>
                <a:gd name="T44" fmla="*/ 1226 w 1505"/>
                <a:gd name="T45" fmla="*/ 46 h 1869"/>
                <a:gd name="T46" fmla="*/ 1215 w 1505"/>
                <a:gd name="T47" fmla="*/ 2 h 1869"/>
                <a:gd name="T48" fmla="*/ 1204 w 1505"/>
                <a:gd name="T49" fmla="*/ 5 h 1869"/>
                <a:gd name="T50" fmla="*/ 1216 w 1505"/>
                <a:gd name="T51" fmla="*/ 82 h 1869"/>
                <a:gd name="T52" fmla="*/ 1263 w 1505"/>
                <a:gd name="T53" fmla="*/ 437 h 1869"/>
                <a:gd name="T54" fmla="*/ 1298 w 1505"/>
                <a:gd name="T55" fmla="*/ 649 h 1869"/>
                <a:gd name="T56" fmla="*/ 1349 w 1505"/>
                <a:gd name="T57" fmla="*/ 857 h 1869"/>
                <a:gd name="T58" fmla="*/ 1439 w 1505"/>
                <a:gd name="T59" fmla="*/ 1099 h 1869"/>
                <a:gd name="T60" fmla="*/ 1472 w 1505"/>
                <a:gd name="T61" fmla="*/ 1190 h 1869"/>
                <a:gd name="T62" fmla="*/ 1487 w 1505"/>
                <a:gd name="T63" fmla="*/ 1267 h 1869"/>
                <a:gd name="T64" fmla="*/ 1482 w 1505"/>
                <a:gd name="T65" fmla="*/ 1328 h 1869"/>
                <a:gd name="T66" fmla="*/ 1484 w 1505"/>
                <a:gd name="T67" fmla="*/ 1336 h 1869"/>
                <a:gd name="T68" fmla="*/ 1284 w 1505"/>
                <a:gd name="T69" fmla="*/ 1335 h 1869"/>
                <a:gd name="T70" fmla="*/ 1083 w 1505"/>
                <a:gd name="T71" fmla="*/ 1308 h 1869"/>
                <a:gd name="T72" fmla="*/ 988 w 1505"/>
                <a:gd name="T73" fmla="*/ 1283 h 1869"/>
                <a:gd name="T74" fmla="*/ 898 w 1505"/>
                <a:gd name="T75" fmla="*/ 1245 h 1869"/>
                <a:gd name="T76" fmla="*/ 751 w 1505"/>
                <a:gd name="T77" fmla="*/ 1174 h 1869"/>
                <a:gd name="T78" fmla="*/ 653 w 1505"/>
                <a:gd name="T79" fmla="*/ 1143 h 1869"/>
                <a:gd name="T80" fmla="*/ 627 w 1505"/>
                <a:gd name="T81" fmla="*/ 1142 h 1869"/>
                <a:gd name="T82" fmla="*/ 606 w 1505"/>
                <a:gd name="T83" fmla="*/ 1160 h 1869"/>
                <a:gd name="T84" fmla="*/ 558 w 1505"/>
                <a:gd name="T85" fmla="*/ 1245 h 1869"/>
                <a:gd name="T86" fmla="*/ 458 w 1505"/>
                <a:gd name="T87" fmla="*/ 1401 h 1869"/>
                <a:gd name="T88" fmla="*/ 345 w 1505"/>
                <a:gd name="T89" fmla="*/ 1547 h 1869"/>
                <a:gd name="T90" fmla="*/ 197 w 1505"/>
                <a:gd name="T91" fmla="*/ 1689 h 1869"/>
                <a:gd name="T92" fmla="*/ 83 w 1505"/>
                <a:gd name="T93" fmla="*/ 1790 h 1869"/>
                <a:gd name="T94" fmla="*/ 3 w 1505"/>
                <a:gd name="T95" fmla="*/ 1854 h 1869"/>
                <a:gd name="T96" fmla="*/ 2 w 1505"/>
                <a:gd name="T97" fmla="*/ 1865 h 1869"/>
                <a:gd name="T98" fmla="*/ 13 w 1505"/>
                <a:gd name="T99" fmla="*/ 1868 h 18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505" h="1869">
                  <a:moveTo>
                    <a:pt x="13" y="1868"/>
                  </a:moveTo>
                  <a:lnTo>
                    <a:pt x="13" y="1868"/>
                  </a:lnTo>
                  <a:lnTo>
                    <a:pt x="51" y="1837"/>
                  </a:lnTo>
                  <a:lnTo>
                    <a:pt x="91" y="1806"/>
                  </a:lnTo>
                  <a:lnTo>
                    <a:pt x="129" y="1772"/>
                  </a:lnTo>
                  <a:lnTo>
                    <a:pt x="168" y="1739"/>
                  </a:lnTo>
                  <a:lnTo>
                    <a:pt x="241" y="1671"/>
                  </a:lnTo>
                  <a:lnTo>
                    <a:pt x="314" y="1601"/>
                  </a:lnTo>
                  <a:lnTo>
                    <a:pt x="314" y="1601"/>
                  </a:lnTo>
                  <a:lnTo>
                    <a:pt x="347" y="1566"/>
                  </a:lnTo>
                  <a:lnTo>
                    <a:pt x="381" y="1530"/>
                  </a:lnTo>
                  <a:lnTo>
                    <a:pt x="411" y="1494"/>
                  </a:lnTo>
                  <a:lnTo>
                    <a:pt x="441" y="1455"/>
                  </a:lnTo>
                  <a:lnTo>
                    <a:pt x="441" y="1455"/>
                  </a:lnTo>
                  <a:lnTo>
                    <a:pt x="466" y="1419"/>
                  </a:lnTo>
                  <a:lnTo>
                    <a:pt x="491" y="1382"/>
                  </a:lnTo>
                  <a:lnTo>
                    <a:pt x="540" y="1307"/>
                  </a:lnTo>
                  <a:lnTo>
                    <a:pt x="540" y="1307"/>
                  </a:lnTo>
                  <a:lnTo>
                    <a:pt x="580" y="1240"/>
                  </a:lnTo>
                  <a:lnTo>
                    <a:pt x="601" y="1206"/>
                  </a:lnTo>
                  <a:lnTo>
                    <a:pt x="619" y="1172"/>
                  </a:lnTo>
                  <a:lnTo>
                    <a:pt x="619" y="1172"/>
                  </a:lnTo>
                  <a:lnTo>
                    <a:pt x="623" y="1166"/>
                  </a:lnTo>
                  <a:lnTo>
                    <a:pt x="627" y="1160"/>
                  </a:lnTo>
                  <a:lnTo>
                    <a:pt x="627" y="1160"/>
                  </a:lnTo>
                  <a:lnTo>
                    <a:pt x="630" y="1159"/>
                  </a:lnTo>
                  <a:lnTo>
                    <a:pt x="635" y="1157"/>
                  </a:lnTo>
                  <a:lnTo>
                    <a:pt x="635" y="1157"/>
                  </a:lnTo>
                  <a:lnTo>
                    <a:pt x="649" y="1159"/>
                  </a:lnTo>
                  <a:lnTo>
                    <a:pt x="664" y="1163"/>
                  </a:lnTo>
                  <a:lnTo>
                    <a:pt x="692" y="1171"/>
                  </a:lnTo>
                  <a:lnTo>
                    <a:pt x="692" y="1171"/>
                  </a:lnTo>
                  <a:lnTo>
                    <a:pt x="714" y="1178"/>
                  </a:lnTo>
                  <a:lnTo>
                    <a:pt x="736" y="1185"/>
                  </a:lnTo>
                  <a:lnTo>
                    <a:pt x="779" y="1204"/>
                  </a:lnTo>
                  <a:lnTo>
                    <a:pt x="820" y="1224"/>
                  </a:lnTo>
                  <a:lnTo>
                    <a:pt x="863" y="1246"/>
                  </a:lnTo>
                  <a:lnTo>
                    <a:pt x="863" y="1246"/>
                  </a:lnTo>
                  <a:lnTo>
                    <a:pt x="906" y="1267"/>
                  </a:lnTo>
                  <a:lnTo>
                    <a:pt x="949" y="1286"/>
                  </a:lnTo>
                  <a:lnTo>
                    <a:pt x="971" y="1294"/>
                  </a:lnTo>
                  <a:lnTo>
                    <a:pt x="995" y="1303"/>
                  </a:lnTo>
                  <a:lnTo>
                    <a:pt x="1017" y="1310"/>
                  </a:lnTo>
                  <a:lnTo>
                    <a:pt x="1040" y="1315"/>
                  </a:lnTo>
                  <a:lnTo>
                    <a:pt x="1040" y="1315"/>
                  </a:lnTo>
                  <a:lnTo>
                    <a:pt x="1089" y="1326"/>
                  </a:lnTo>
                  <a:lnTo>
                    <a:pt x="1139" y="1335"/>
                  </a:lnTo>
                  <a:lnTo>
                    <a:pt x="1187" y="1341"/>
                  </a:lnTo>
                  <a:lnTo>
                    <a:pt x="1237" y="1347"/>
                  </a:lnTo>
                  <a:lnTo>
                    <a:pt x="1287" y="1351"/>
                  </a:lnTo>
                  <a:lnTo>
                    <a:pt x="1336" y="1354"/>
                  </a:lnTo>
                  <a:lnTo>
                    <a:pt x="1386" y="1354"/>
                  </a:lnTo>
                  <a:lnTo>
                    <a:pt x="1436" y="1354"/>
                  </a:lnTo>
                  <a:lnTo>
                    <a:pt x="1436" y="1354"/>
                  </a:lnTo>
                  <a:lnTo>
                    <a:pt x="1484" y="1353"/>
                  </a:lnTo>
                  <a:lnTo>
                    <a:pt x="1484" y="1353"/>
                  </a:lnTo>
                  <a:lnTo>
                    <a:pt x="1487" y="1353"/>
                  </a:lnTo>
                  <a:lnTo>
                    <a:pt x="1490" y="1351"/>
                  </a:lnTo>
                  <a:lnTo>
                    <a:pt x="1493" y="1347"/>
                  </a:lnTo>
                  <a:lnTo>
                    <a:pt x="1493" y="1347"/>
                  </a:lnTo>
                  <a:lnTo>
                    <a:pt x="1498" y="1333"/>
                  </a:lnTo>
                  <a:lnTo>
                    <a:pt x="1501" y="1321"/>
                  </a:lnTo>
                  <a:lnTo>
                    <a:pt x="1504" y="1307"/>
                  </a:lnTo>
                  <a:lnTo>
                    <a:pt x="1505" y="1293"/>
                  </a:lnTo>
                  <a:lnTo>
                    <a:pt x="1505" y="1279"/>
                  </a:lnTo>
                  <a:lnTo>
                    <a:pt x="1505" y="1265"/>
                  </a:lnTo>
                  <a:lnTo>
                    <a:pt x="1501" y="1236"/>
                  </a:lnTo>
                  <a:lnTo>
                    <a:pt x="1496" y="1208"/>
                  </a:lnTo>
                  <a:lnTo>
                    <a:pt x="1487" y="1182"/>
                  </a:lnTo>
                  <a:lnTo>
                    <a:pt x="1478" y="1154"/>
                  </a:lnTo>
                  <a:lnTo>
                    <a:pt x="1468" y="1130"/>
                  </a:lnTo>
                  <a:lnTo>
                    <a:pt x="1468" y="1130"/>
                  </a:lnTo>
                  <a:lnTo>
                    <a:pt x="1447" y="1078"/>
                  </a:lnTo>
                  <a:lnTo>
                    <a:pt x="1426" y="1026"/>
                  </a:lnTo>
                  <a:lnTo>
                    <a:pt x="1426" y="1026"/>
                  </a:lnTo>
                  <a:lnTo>
                    <a:pt x="1401" y="959"/>
                  </a:lnTo>
                  <a:lnTo>
                    <a:pt x="1378" y="893"/>
                  </a:lnTo>
                  <a:lnTo>
                    <a:pt x="1378" y="893"/>
                  </a:lnTo>
                  <a:lnTo>
                    <a:pt x="1357" y="823"/>
                  </a:lnTo>
                  <a:lnTo>
                    <a:pt x="1338" y="755"/>
                  </a:lnTo>
                  <a:lnTo>
                    <a:pt x="1323" y="686"/>
                  </a:lnTo>
                  <a:lnTo>
                    <a:pt x="1307" y="617"/>
                  </a:lnTo>
                  <a:lnTo>
                    <a:pt x="1307" y="617"/>
                  </a:lnTo>
                  <a:lnTo>
                    <a:pt x="1295" y="545"/>
                  </a:lnTo>
                  <a:lnTo>
                    <a:pt x="1284" y="473"/>
                  </a:lnTo>
                  <a:lnTo>
                    <a:pt x="1276" y="399"/>
                  </a:lnTo>
                  <a:lnTo>
                    <a:pt x="1266" y="327"/>
                  </a:lnTo>
                  <a:lnTo>
                    <a:pt x="1266" y="327"/>
                  </a:lnTo>
                  <a:lnTo>
                    <a:pt x="1256" y="247"/>
                  </a:lnTo>
                  <a:lnTo>
                    <a:pt x="1247" y="167"/>
                  </a:lnTo>
                  <a:lnTo>
                    <a:pt x="1234" y="86"/>
                  </a:lnTo>
                  <a:lnTo>
                    <a:pt x="1226" y="46"/>
                  </a:lnTo>
                  <a:lnTo>
                    <a:pt x="1219" y="6"/>
                  </a:lnTo>
                  <a:lnTo>
                    <a:pt x="1219" y="6"/>
                  </a:lnTo>
                  <a:lnTo>
                    <a:pt x="1216" y="3"/>
                  </a:lnTo>
                  <a:lnTo>
                    <a:pt x="1215" y="2"/>
                  </a:lnTo>
                  <a:lnTo>
                    <a:pt x="1212" y="0"/>
                  </a:lnTo>
                  <a:lnTo>
                    <a:pt x="1209" y="0"/>
                  </a:lnTo>
                  <a:lnTo>
                    <a:pt x="1205" y="2"/>
                  </a:lnTo>
                  <a:lnTo>
                    <a:pt x="1204" y="5"/>
                  </a:lnTo>
                  <a:lnTo>
                    <a:pt x="1202" y="7"/>
                  </a:lnTo>
                  <a:lnTo>
                    <a:pt x="1202" y="12"/>
                  </a:lnTo>
                  <a:lnTo>
                    <a:pt x="1202" y="12"/>
                  </a:lnTo>
                  <a:lnTo>
                    <a:pt x="1216" y="82"/>
                  </a:lnTo>
                  <a:lnTo>
                    <a:pt x="1227" y="153"/>
                  </a:lnTo>
                  <a:lnTo>
                    <a:pt x="1237" y="224"/>
                  </a:lnTo>
                  <a:lnTo>
                    <a:pt x="1247" y="294"/>
                  </a:lnTo>
                  <a:lnTo>
                    <a:pt x="1263" y="437"/>
                  </a:lnTo>
                  <a:lnTo>
                    <a:pt x="1273" y="509"/>
                  </a:lnTo>
                  <a:lnTo>
                    <a:pt x="1284" y="580"/>
                  </a:lnTo>
                  <a:lnTo>
                    <a:pt x="1284" y="580"/>
                  </a:lnTo>
                  <a:lnTo>
                    <a:pt x="1298" y="649"/>
                  </a:lnTo>
                  <a:lnTo>
                    <a:pt x="1312" y="719"/>
                  </a:lnTo>
                  <a:lnTo>
                    <a:pt x="1330" y="787"/>
                  </a:lnTo>
                  <a:lnTo>
                    <a:pt x="1349" y="857"/>
                  </a:lnTo>
                  <a:lnTo>
                    <a:pt x="1349" y="857"/>
                  </a:lnTo>
                  <a:lnTo>
                    <a:pt x="1370" y="918"/>
                  </a:lnTo>
                  <a:lnTo>
                    <a:pt x="1390" y="979"/>
                  </a:lnTo>
                  <a:lnTo>
                    <a:pt x="1414" y="1039"/>
                  </a:lnTo>
                  <a:lnTo>
                    <a:pt x="1439" y="1099"/>
                  </a:lnTo>
                  <a:lnTo>
                    <a:pt x="1439" y="1099"/>
                  </a:lnTo>
                  <a:lnTo>
                    <a:pt x="1451" y="1130"/>
                  </a:lnTo>
                  <a:lnTo>
                    <a:pt x="1462" y="1160"/>
                  </a:lnTo>
                  <a:lnTo>
                    <a:pt x="1472" y="1190"/>
                  </a:lnTo>
                  <a:lnTo>
                    <a:pt x="1480" y="1222"/>
                  </a:lnTo>
                  <a:lnTo>
                    <a:pt x="1480" y="1222"/>
                  </a:lnTo>
                  <a:lnTo>
                    <a:pt x="1486" y="1251"/>
                  </a:lnTo>
                  <a:lnTo>
                    <a:pt x="1487" y="1267"/>
                  </a:lnTo>
                  <a:lnTo>
                    <a:pt x="1489" y="1283"/>
                  </a:lnTo>
                  <a:lnTo>
                    <a:pt x="1487" y="1299"/>
                  </a:lnTo>
                  <a:lnTo>
                    <a:pt x="1486" y="1312"/>
                  </a:lnTo>
                  <a:lnTo>
                    <a:pt x="1482" y="1328"/>
                  </a:lnTo>
                  <a:lnTo>
                    <a:pt x="1478" y="1343"/>
                  </a:lnTo>
                  <a:lnTo>
                    <a:pt x="1478" y="1343"/>
                  </a:lnTo>
                  <a:lnTo>
                    <a:pt x="1484" y="1336"/>
                  </a:lnTo>
                  <a:lnTo>
                    <a:pt x="1484" y="1336"/>
                  </a:lnTo>
                  <a:lnTo>
                    <a:pt x="1435" y="1337"/>
                  </a:lnTo>
                  <a:lnTo>
                    <a:pt x="1385" y="1337"/>
                  </a:lnTo>
                  <a:lnTo>
                    <a:pt x="1334" y="1337"/>
                  </a:lnTo>
                  <a:lnTo>
                    <a:pt x="1284" y="1335"/>
                  </a:lnTo>
                  <a:lnTo>
                    <a:pt x="1233" y="1330"/>
                  </a:lnTo>
                  <a:lnTo>
                    <a:pt x="1183" y="1325"/>
                  </a:lnTo>
                  <a:lnTo>
                    <a:pt x="1133" y="1317"/>
                  </a:lnTo>
                  <a:lnTo>
                    <a:pt x="1083" y="1308"/>
                  </a:lnTo>
                  <a:lnTo>
                    <a:pt x="1083" y="1308"/>
                  </a:lnTo>
                  <a:lnTo>
                    <a:pt x="1035" y="1297"/>
                  </a:lnTo>
                  <a:lnTo>
                    <a:pt x="1011" y="1290"/>
                  </a:lnTo>
                  <a:lnTo>
                    <a:pt x="988" y="1283"/>
                  </a:lnTo>
                  <a:lnTo>
                    <a:pt x="988" y="1283"/>
                  </a:lnTo>
                  <a:lnTo>
                    <a:pt x="964" y="1275"/>
                  </a:lnTo>
                  <a:lnTo>
                    <a:pt x="942" y="1265"/>
                  </a:lnTo>
                  <a:lnTo>
                    <a:pt x="898" y="1245"/>
                  </a:lnTo>
                  <a:lnTo>
                    <a:pt x="898" y="1245"/>
                  </a:lnTo>
                  <a:lnTo>
                    <a:pt x="815" y="1203"/>
                  </a:lnTo>
                  <a:lnTo>
                    <a:pt x="772" y="1182"/>
                  </a:lnTo>
                  <a:lnTo>
                    <a:pt x="751" y="1174"/>
                  </a:lnTo>
                  <a:lnTo>
                    <a:pt x="729" y="1166"/>
                  </a:lnTo>
                  <a:lnTo>
                    <a:pt x="729" y="1166"/>
                  </a:lnTo>
                  <a:lnTo>
                    <a:pt x="692" y="1153"/>
                  </a:lnTo>
                  <a:lnTo>
                    <a:pt x="653" y="1143"/>
                  </a:lnTo>
                  <a:lnTo>
                    <a:pt x="653" y="1143"/>
                  </a:lnTo>
                  <a:lnTo>
                    <a:pt x="645" y="1142"/>
                  </a:lnTo>
                  <a:lnTo>
                    <a:pt x="635" y="1141"/>
                  </a:lnTo>
                  <a:lnTo>
                    <a:pt x="627" y="1142"/>
                  </a:lnTo>
                  <a:lnTo>
                    <a:pt x="619" y="1145"/>
                  </a:lnTo>
                  <a:lnTo>
                    <a:pt x="619" y="1145"/>
                  </a:lnTo>
                  <a:lnTo>
                    <a:pt x="612" y="1152"/>
                  </a:lnTo>
                  <a:lnTo>
                    <a:pt x="606" y="1160"/>
                  </a:lnTo>
                  <a:lnTo>
                    <a:pt x="598" y="1177"/>
                  </a:lnTo>
                  <a:lnTo>
                    <a:pt x="598" y="1177"/>
                  </a:lnTo>
                  <a:lnTo>
                    <a:pt x="578" y="1211"/>
                  </a:lnTo>
                  <a:lnTo>
                    <a:pt x="558" y="1245"/>
                  </a:lnTo>
                  <a:lnTo>
                    <a:pt x="558" y="1245"/>
                  </a:lnTo>
                  <a:lnTo>
                    <a:pt x="509" y="1323"/>
                  </a:lnTo>
                  <a:lnTo>
                    <a:pt x="484" y="1362"/>
                  </a:lnTo>
                  <a:lnTo>
                    <a:pt x="458" y="1401"/>
                  </a:lnTo>
                  <a:lnTo>
                    <a:pt x="432" y="1438"/>
                  </a:lnTo>
                  <a:lnTo>
                    <a:pt x="404" y="1476"/>
                  </a:lnTo>
                  <a:lnTo>
                    <a:pt x="375" y="1511"/>
                  </a:lnTo>
                  <a:lnTo>
                    <a:pt x="345" y="1547"/>
                  </a:lnTo>
                  <a:lnTo>
                    <a:pt x="345" y="1547"/>
                  </a:lnTo>
                  <a:lnTo>
                    <a:pt x="309" y="1583"/>
                  </a:lnTo>
                  <a:lnTo>
                    <a:pt x="273" y="1619"/>
                  </a:lnTo>
                  <a:lnTo>
                    <a:pt x="197" y="1689"/>
                  </a:lnTo>
                  <a:lnTo>
                    <a:pt x="197" y="1689"/>
                  </a:lnTo>
                  <a:lnTo>
                    <a:pt x="159" y="1724"/>
                  </a:lnTo>
                  <a:lnTo>
                    <a:pt x="122" y="1757"/>
                  </a:lnTo>
                  <a:lnTo>
                    <a:pt x="83" y="1790"/>
                  </a:lnTo>
                  <a:lnTo>
                    <a:pt x="44" y="1821"/>
                  </a:lnTo>
                  <a:lnTo>
                    <a:pt x="44" y="1821"/>
                  </a:lnTo>
                  <a:lnTo>
                    <a:pt x="3" y="1854"/>
                  </a:lnTo>
                  <a:lnTo>
                    <a:pt x="3" y="1854"/>
                  </a:lnTo>
                  <a:lnTo>
                    <a:pt x="2" y="1857"/>
                  </a:lnTo>
                  <a:lnTo>
                    <a:pt x="0" y="1860"/>
                  </a:lnTo>
                  <a:lnTo>
                    <a:pt x="0" y="1862"/>
                  </a:lnTo>
                  <a:lnTo>
                    <a:pt x="2" y="1865"/>
                  </a:lnTo>
                  <a:lnTo>
                    <a:pt x="3" y="1868"/>
                  </a:lnTo>
                  <a:lnTo>
                    <a:pt x="6" y="1869"/>
                  </a:lnTo>
                  <a:lnTo>
                    <a:pt x="8" y="1869"/>
                  </a:lnTo>
                  <a:lnTo>
                    <a:pt x="13" y="1868"/>
                  </a:lnTo>
                  <a:lnTo>
                    <a:pt x="13" y="186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4" name="Freeform 61">
              <a:extLst>
                <a:ext uri="{FF2B5EF4-FFF2-40B4-BE49-F238E27FC236}">
                  <a16:creationId xmlns:a16="http://schemas.microsoft.com/office/drawing/2014/main" id="{699FFF2F-9767-FEFA-AF9A-B9AB25A8EB57}"/>
                </a:ext>
              </a:extLst>
            </p:cNvPr>
            <p:cNvSpPr>
              <a:spLocks/>
            </p:cNvSpPr>
            <p:nvPr/>
          </p:nvSpPr>
          <p:spPr bwMode="auto">
            <a:xfrm>
              <a:off x="5160" y="2563"/>
              <a:ext cx="467" cy="131"/>
            </a:xfrm>
            <a:custGeom>
              <a:avLst/>
              <a:gdLst>
                <a:gd name="T0" fmla="*/ 26 w 1401"/>
                <a:gd name="T1" fmla="*/ 39 h 393"/>
                <a:gd name="T2" fmla="*/ 115 w 1401"/>
                <a:gd name="T3" fmla="*/ 145 h 393"/>
                <a:gd name="T4" fmla="*/ 188 w 1401"/>
                <a:gd name="T5" fmla="*/ 220 h 393"/>
                <a:gd name="T6" fmla="*/ 246 w 1401"/>
                <a:gd name="T7" fmla="*/ 262 h 393"/>
                <a:gd name="T8" fmla="*/ 281 w 1401"/>
                <a:gd name="T9" fmla="*/ 280 h 393"/>
                <a:gd name="T10" fmla="*/ 352 w 1401"/>
                <a:gd name="T11" fmla="*/ 307 h 393"/>
                <a:gd name="T12" fmla="*/ 467 w 1401"/>
                <a:gd name="T13" fmla="*/ 343 h 393"/>
                <a:gd name="T14" fmla="*/ 577 w 1401"/>
                <a:gd name="T15" fmla="*/ 381 h 393"/>
                <a:gd name="T16" fmla="*/ 614 w 1401"/>
                <a:gd name="T17" fmla="*/ 389 h 393"/>
                <a:gd name="T18" fmla="*/ 672 w 1401"/>
                <a:gd name="T19" fmla="*/ 392 h 393"/>
                <a:gd name="T20" fmla="*/ 729 w 1401"/>
                <a:gd name="T21" fmla="*/ 383 h 393"/>
                <a:gd name="T22" fmla="*/ 766 w 1401"/>
                <a:gd name="T23" fmla="*/ 374 h 393"/>
                <a:gd name="T24" fmla="*/ 877 w 1401"/>
                <a:gd name="T25" fmla="*/ 328 h 393"/>
                <a:gd name="T26" fmla="*/ 982 w 1401"/>
                <a:gd name="T27" fmla="*/ 275 h 393"/>
                <a:gd name="T28" fmla="*/ 1052 w 1401"/>
                <a:gd name="T29" fmla="*/ 242 h 393"/>
                <a:gd name="T30" fmla="*/ 1162 w 1401"/>
                <a:gd name="T31" fmla="*/ 196 h 393"/>
                <a:gd name="T32" fmla="*/ 1275 w 1401"/>
                <a:gd name="T33" fmla="*/ 162 h 393"/>
                <a:gd name="T34" fmla="*/ 1353 w 1401"/>
                <a:gd name="T35" fmla="*/ 149 h 393"/>
                <a:gd name="T36" fmla="*/ 1397 w 1401"/>
                <a:gd name="T37" fmla="*/ 147 h 393"/>
                <a:gd name="T38" fmla="*/ 1401 w 1401"/>
                <a:gd name="T39" fmla="*/ 140 h 393"/>
                <a:gd name="T40" fmla="*/ 1397 w 1401"/>
                <a:gd name="T41" fmla="*/ 131 h 393"/>
                <a:gd name="T42" fmla="*/ 1354 w 1401"/>
                <a:gd name="T43" fmla="*/ 133 h 393"/>
                <a:gd name="T44" fmla="*/ 1238 w 1401"/>
                <a:gd name="T45" fmla="*/ 153 h 393"/>
                <a:gd name="T46" fmla="*/ 1127 w 1401"/>
                <a:gd name="T47" fmla="*/ 192 h 393"/>
                <a:gd name="T48" fmla="*/ 1019 w 1401"/>
                <a:gd name="T49" fmla="*/ 239 h 393"/>
                <a:gd name="T50" fmla="*/ 950 w 1401"/>
                <a:gd name="T51" fmla="*/ 271 h 393"/>
                <a:gd name="T52" fmla="*/ 808 w 1401"/>
                <a:gd name="T53" fmla="*/ 341 h 393"/>
                <a:gd name="T54" fmla="*/ 754 w 1401"/>
                <a:gd name="T55" fmla="*/ 360 h 393"/>
                <a:gd name="T56" fmla="*/ 696 w 1401"/>
                <a:gd name="T57" fmla="*/ 374 h 393"/>
                <a:gd name="T58" fmla="*/ 657 w 1401"/>
                <a:gd name="T59" fmla="*/ 377 h 393"/>
                <a:gd name="T60" fmla="*/ 600 w 1401"/>
                <a:gd name="T61" fmla="*/ 370 h 393"/>
                <a:gd name="T62" fmla="*/ 547 w 1401"/>
                <a:gd name="T63" fmla="*/ 352 h 393"/>
                <a:gd name="T64" fmla="*/ 435 w 1401"/>
                <a:gd name="T65" fmla="*/ 317 h 393"/>
                <a:gd name="T66" fmla="*/ 325 w 1401"/>
                <a:gd name="T67" fmla="*/ 280 h 393"/>
                <a:gd name="T68" fmla="*/ 272 w 1401"/>
                <a:gd name="T69" fmla="*/ 257 h 393"/>
                <a:gd name="T70" fmla="*/ 225 w 1401"/>
                <a:gd name="T71" fmla="*/ 227 h 393"/>
                <a:gd name="T72" fmla="*/ 173 w 1401"/>
                <a:gd name="T73" fmla="*/ 183 h 393"/>
                <a:gd name="T74" fmla="*/ 83 w 1401"/>
                <a:gd name="T75" fmla="*/ 80 h 393"/>
                <a:gd name="T76" fmla="*/ 38 w 1401"/>
                <a:gd name="T77" fmla="*/ 29 h 393"/>
                <a:gd name="T78" fmla="*/ 11 w 1401"/>
                <a:gd name="T79" fmla="*/ 0 h 393"/>
                <a:gd name="T80" fmla="*/ 2 w 1401"/>
                <a:gd name="T81" fmla="*/ 2 h 393"/>
                <a:gd name="T82" fmla="*/ 0 w 1401"/>
                <a:gd name="T83" fmla="*/ 11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401" h="393">
                  <a:moveTo>
                    <a:pt x="2" y="14"/>
                  </a:moveTo>
                  <a:lnTo>
                    <a:pt x="2" y="14"/>
                  </a:lnTo>
                  <a:lnTo>
                    <a:pt x="26" y="39"/>
                  </a:lnTo>
                  <a:lnTo>
                    <a:pt x="48" y="65"/>
                  </a:lnTo>
                  <a:lnTo>
                    <a:pt x="92" y="119"/>
                  </a:lnTo>
                  <a:lnTo>
                    <a:pt x="115" y="145"/>
                  </a:lnTo>
                  <a:lnTo>
                    <a:pt x="138" y="172"/>
                  </a:lnTo>
                  <a:lnTo>
                    <a:pt x="162" y="196"/>
                  </a:lnTo>
                  <a:lnTo>
                    <a:pt x="188" y="220"/>
                  </a:lnTo>
                  <a:lnTo>
                    <a:pt x="188" y="220"/>
                  </a:lnTo>
                  <a:lnTo>
                    <a:pt x="217" y="242"/>
                  </a:lnTo>
                  <a:lnTo>
                    <a:pt x="246" y="262"/>
                  </a:lnTo>
                  <a:lnTo>
                    <a:pt x="246" y="262"/>
                  </a:lnTo>
                  <a:lnTo>
                    <a:pt x="264" y="271"/>
                  </a:lnTo>
                  <a:lnTo>
                    <a:pt x="281" y="280"/>
                  </a:lnTo>
                  <a:lnTo>
                    <a:pt x="315" y="293"/>
                  </a:lnTo>
                  <a:lnTo>
                    <a:pt x="315" y="293"/>
                  </a:lnTo>
                  <a:lnTo>
                    <a:pt x="352" y="307"/>
                  </a:lnTo>
                  <a:lnTo>
                    <a:pt x="391" y="320"/>
                  </a:lnTo>
                  <a:lnTo>
                    <a:pt x="467" y="343"/>
                  </a:lnTo>
                  <a:lnTo>
                    <a:pt x="467" y="343"/>
                  </a:lnTo>
                  <a:lnTo>
                    <a:pt x="542" y="368"/>
                  </a:lnTo>
                  <a:lnTo>
                    <a:pt x="542" y="368"/>
                  </a:lnTo>
                  <a:lnTo>
                    <a:pt x="577" y="381"/>
                  </a:lnTo>
                  <a:lnTo>
                    <a:pt x="596" y="385"/>
                  </a:lnTo>
                  <a:lnTo>
                    <a:pt x="614" y="389"/>
                  </a:lnTo>
                  <a:lnTo>
                    <a:pt x="614" y="389"/>
                  </a:lnTo>
                  <a:lnTo>
                    <a:pt x="633" y="392"/>
                  </a:lnTo>
                  <a:lnTo>
                    <a:pt x="653" y="393"/>
                  </a:lnTo>
                  <a:lnTo>
                    <a:pt x="672" y="392"/>
                  </a:lnTo>
                  <a:lnTo>
                    <a:pt x="691" y="390"/>
                  </a:lnTo>
                  <a:lnTo>
                    <a:pt x="711" y="388"/>
                  </a:lnTo>
                  <a:lnTo>
                    <a:pt x="729" y="383"/>
                  </a:lnTo>
                  <a:lnTo>
                    <a:pt x="748" y="379"/>
                  </a:lnTo>
                  <a:lnTo>
                    <a:pt x="766" y="374"/>
                  </a:lnTo>
                  <a:lnTo>
                    <a:pt x="766" y="374"/>
                  </a:lnTo>
                  <a:lnTo>
                    <a:pt x="803" y="360"/>
                  </a:lnTo>
                  <a:lnTo>
                    <a:pt x="841" y="345"/>
                  </a:lnTo>
                  <a:lnTo>
                    <a:pt x="877" y="328"/>
                  </a:lnTo>
                  <a:lnTo>
                    <a:pt x="911" y="310"/>
                  </a:lnTo>
                  <a:lnTo>
                    <a:pt x="911" y="310"/>
                  </a:lnTo>
                  <a:lnTo>
                    <a:pt x="982" y="275"/>
                  </a:lnTo>
                  <a:lnTo>
                    <a:pt x="982" y="275"/>
                  </a:lnTo>
                  <a:lnTo>
                    <a:pt x="1016" y="259"/>
                  </a:lnTo>
                  <a:lnTo>
                    <a:pt x="1052" y="242"/>
                  </a:lnTo>
                  <a:lnTo>
                    <a:pt x="1052" y="242"/>
                  </a:lnTo>
                  <a:lnTo>
                    <a:pt x="1124" y="212"/>
                  </a:lnTo>
                  <a:lnTo>
                    <a:pt x="1162" y="196"/>
                  </a:lnTo>
                  <a:lnTo>
                    <a:pt x="1199" y="183"/>
                  </a:lnTo>
                  <a:lnTo>
                    <a:pt x="1236" y="172"/>
                  </a:lnTo>
                  <a:lnTo>
                    <a:pt x="1275" y="162"/>
                  </a:lnTo>
                  <a:lnTo>
                    <a:pt x="1312" y="153"/>
                  </a:lnTo>
                  <a:lnTo>
                    <a:pt x="1353" y="149"/>
                  </a:lnTo>
                  <a:lnTo>
                    <a:pt x="1353" y="149"/>
                  </a:lnTo>
                  <a:lnTo>
                    <a:pt x="1394" y="148"/>
                  </a:lnTo>
                  <a:lnTo>
                    <a:pt x="1394" y="148"/>
                  </a:lnTo>
                  <a:lnTo>
                    <a:pt x="1397" y="147"/>
                  </a:lnTo>
                  <a:lnTo>
                    <a:pt x="1400" y="145"/>
                  </a:lnTo>
                  <a:lnTo>
                    <a:pt x="1401" y="142"/>
                  </a:lnTo>
                  <a:lnTo>
                    <a:pt x="1401" y="140"/>
                  </a:lnTo>
                  <a:lnTo>
                    <a:pt x="1401" y="137"/>
                  </a:lnTo>
                  <a:lnTo>
                    <a:pt x="1400" y="134"/>
                  </a:lnTo>
                  <a:lnTo>
                    <a:pt x="1397" y="131"/>
                  </a:lnTo>
                  <a:lnTo>
                    <a:pt x="1394" y="131"/>
                  </a:lnTo>
                  <a:lnTo>
                    <a:pt x="1394" y="131"/>
                  </a:lnTo>
                  <a:lnTo>
                    <a:pt x="1354" y="133"/>
                  </a:lnTo>
                  <a:lnTo>
                    <a:pt x="1315" y="137"/>
                  </a:lnTo>
                  <a:lnTo>
                    <a:pt x="1276" y="145"/>
                  </a:lnTo>
                  <a:lnTo>
                    <a:pt x="1238" y="153"/>
                  </a:lnTo>
                  <a:lnTo>
                    <a:pt x="1200" y="165"/>
                  </a:lnTo>
                  <a:lnTo>
                    <a:pt x="1163" y="178"/>
                  </a:lnTo>
                  <a:lnTo>
                    <a:pt x="1127" y="192"/>
                  </a:lnTo>
                  <a:lnTo>
                    <a:pt x="1090" y="208"/>
                  </a:lnTo>
                  <a:lnTo>
                    <a:pt x="1090" y="208"/>
                  </a:lnTo>
                  <a:lnTo>
                    <a:pt x="1019" y="239"/>
                  </a:lnTo>
                  <a:lnTo>
                    <a:pt x="985" y="255"/>
                  </a:lnTo>
                  <a:lnTo>
                    <a:pt x="950" y="271"/>
                  </a:lnTo>
                  <a:lnTo>
                    <a:pt x="950" y="271"/>
                  </a:lnTo>
                  <a:lnTo>
                    <a:pt x="879" y="307"/>
                  </a:lnTo>
                  <a:lnTo>
                    <a:pt x="844" y="325"/>
                  </a:lnTo>
                  <a:lnTo>
                    <a:pt x="808" y="341"/>
                  </a:lnTo>
                  <a:lnTo>
                    <a:pt x="808" y="341"/>
                  </a:lnTo>
                  <a:lnTo>
                    <a:pt x="772" y="354"/>
                  </a:lnTo>
                  <a:lnTo>
                    <a:pt x="754" y="360"/>
                  </a:lnTo>
                  <a:lnTo>
                    <a:pt x="734" y="365"/>
                  </a:lnTo>
                  <a:lnTo>
                    <a:pt x="715" y="370"/>
                  </a:lnTo>
                  <a:lnTo>
                    <a:pt x="696" y="374"/>
                  </a:lnTo>
                  <a:lnTo>
                    <a:pt x="676" y="375"/>
                  </a:lnTo>
                  <a:lnTo>
                    <a:pt x="657" y="377"/>
                  </a:lnTo>
                  <a:lnTo>
                    <a:pt x="657" y="377"/>
                  </a:lnTo>
                  <a:lnTo>
                    <a:pt x="639" y="375"/>
                  </a:lnTo>
                  <a:lnTo>
                    <a:pt x="619" y="374"/>
                  </a:lnTo>
                  <a:lnTo>
                    <a:pt x="600" y="370"/>
                  </a:lnTo>
                  <a:lnTo>
                    <a:pt x="582" y="364"/>
                  </a:lnTo>
                  <a:lnTo>
                    <a:pt x="582" y="364"/>
                  </a:lnTo>
                  <a:lnTo>
                    <a:pt x="547" y="352"/>
                  </a:lnTo>
                  <a:lnTo>
                    <a:pt x="512" y="341"/>
                  </a:lnTo>
                  <a:lnTo>
                    <a:pt x="512" y="341"/>
                  </a:lnTo>
                  <a:lnTo>
                    <a:pt x="435" y="317"/>
                  </a:lnTo>
                  <a:lnTo>
                    <a:pt x="361" y="292"/>
                  </a:lnTo>
                  <a:lnTo>
                    <a:pt x="361" y="292"/>
                  </a:lnTo>
                  <a:lnTo>
                    <a:pt x="325" y="280"/>
                  </a:lnTo>
                  <a:lnTo>
                    <a:pt x="289" y="266"/>
                  </a:lnTo>
                  <a:lnTo>
                    <a:pt x="289" y="266"/>
                  </a:lnTo>
                  <a:lnTo>
                    <a:pt x="272" y="257"/>
                  </a:lnTo>
                  <a:lnTo>
                    <a:pt x="256" y="248"/>
                  </a:lnTo>
                  <a:lnTo>
                    <a:pt x="240" y="238"/>
                  </a:lnTo>
                  <a:lnTo>
                    <a:pt x="225" y="227"/>
                  </a:lnTo>
                  <a:lnTo>
                    <a:pt x="225" y="227"/>
                  </a:lnTo>
                  <a:lnTo>
                    <a:pt x="198" y="206"/>
                  </a:lnTo>
                  <a:lnTo>
                    <a:pt x="173" y="183"/>
                  </a:lnTo>
                  <a:lnTo>
                    <a:pt x="149" y="159"/>
                  </a:lnTo>
                  <a:lnTo>
                    <a:pt x="127" y="133"/>
                  </a:lnTo>
                  <a:lnTo>
                    <a:pt x="83" y="80"/>
                  </a:lnTo>
                  <a:lnTo>
                    <a:pt x="62" y="54"/>
                  </a:lnTo>
                  <a:lnTo>
                    <a:pt x="38" y="29"/>
                  </a:lnTo>
                  <a:lnTo>
                    <a:pt x="38" y="29"/>
                  </a:lnTo>
                  <a:lnTo>
                    <a:pt x="14" y="1"/>
                  </a:lnTo>
                  <a:lnTo>
                    <a:pt x="14" y="1"/>
                  </a:lnTo>
                  <a:lnTo>
                    <a:pt x="11" y="0"/>
                  </a:lnTo>
                  <a:lnTo>
                    <a:pt x="8" y="0"/>
                  </a:lnTo>
                  <a:lnTo>
                    <a:pt x="5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8"/>
                  </a:lnTo>
                  <a:lnTo>
                    <a:pt x="0" y="11"/>
                  </a:lnTo>
                  <a:lnTo>
                    <a:pt x="2" y="14"/>
                  </a:lnTo>
                  <a:lnTo>
                    <a:pt x="2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5" name="Freeform 62">
              <a:extLst>
                <a:ext uri="{FF2B5EF4-FFF2-40B4-BE49-F238E27FC236}">
                  <a16:creationId xmlns:a16="http://schemas.microsoft.com/office/drawing/2014/main" id="{900C1EA1-9552-5441-D4F8-122D868B16C7}"/>
                </a:ext>
              </a:extLst>
            </p:cNvPr>
            <p:cNvSpPr>
              <a:spLocks/>
            </p:cNvSpPr>
            <p:nvPr/>
          </p:nvSpPr>
          <p:spPr bwMode="auto">
            <a:xfrm>
              <a:off x="4447" y="2048"/>
              <a:ext cx="185" cy="19"/>
            </a:xfrm>
            <a:custGeom>
              <a:avLst/>
              <a:gdLst>
                <a:gd name="T0" fmla="*/ 5 w 557"/>
                <a:gd name="T1" fmla="*/ 17 h 56"/>
                <a:gd name="T2" fmla="*/ 5 w 557"/>
                <a:gd name="T3" fmla="*/ 17 h 56"/>
                <a:gd name="T4" fmla="*/ 32 w 557"/>
                <a:gd name="T5" fmla="*/ 25 h 56"/>
                <a:gd name="T6" fmla="*/ 58 w 557"/>
                <a:gd name="T7" fmla="*/ 31 h 56"/>
                <a:gd name="T8" fmla="*/ 83 w 557"/>
                <a:gd name="T9" fmla="*/ 36 h 56"/>
                <a:gd name="T10" fmla="*/ 109 w 557"/>
                <a:gd name="T11" fmla="*/ 42 h 56"/>
                <a:gd name="T12" fmla="*/ 162 w 557"/>
                <a:gd name="T13" fmla="*/ 49 h 56"/>
                <a:gd name="T14" fmla="*/ 216 w 557"/>
                <a:gd name="T15" fmla="*/ 53 h 56"/>
                <a:gd name="T16" fmla="*/ 268 w 557"/>
                <a:gd name="T17" fmla="*/ 56 h 56"/>
                <a:gd name="T18" fmla="*/ 322 w 557"/>
                <a:gd name="T19" fmla="*/ 56 h 56"/>
                <a:gd name="T20" fmla="*/ 429 w 557"/>
                <a:gd name="T21" fmla="*/ 54 h 56"/>
                <a:gd name="T22" fmla="*/ 429 w 557"/>
                <a:gd name="T23" fmla="*/ 54 h 56"/>
                <a:gd name="T24" fmla="*/ 488 w 557"/>
                <a:gd name="T25" fmla="*/ 53 h 56"/>
                <a:gd name="T26" fmla="*/ 549 w 557"/>
                <a:gd name="T27" fmla="*/ 52 h 56"/>
                <a:gd name="T28" fmla="*/ 549 w 557"/>
                <a:gd name="T29" fmla="*/ 52 h 56"/>
                <a:gd name="T30" fmla="*/ 552 w 557"/>
                <a:gd name="T31" fmla="*/ 52 h 56"/>
                <a:gd name="T32" fmla="*/ 554 w 557"/>
                <a:gd name="T33" fmla="*/ 49 h 56"/>
                <a:gd name="T34" fmla="*/ 556 w 557"/>
                <a:gd name="T35" fmla="*/ 46 h 56"/>
                <a:gd name="T36" fmla="*/ 557 w 557"/>
                <a:gd name="T37" fmla="*/ 43 h 56"/>
                <a:gd name="T38" fmla="*/ 556 w 557"/>
                <a:gd name="T39" fmla="*/ 41 h 56"/>
                <a:gd name="T40" fmla="*/ 554 w 557"/>
                <a:gd name="T41" fmla="*/ 38 h 56"/>
                <a:gd name="T42" fmla="*/ 552 w 557"/>
                <a:gd name="T43" fmla="*/ 36 h 56"/>
                <a:gd name="T44" fmla="*/ 549 w 557"/>
                <a:gd name="T45" fmla="*/ 35 h 56"/>
                <a:gd name="T46" fmla="*/ 549 w 557"/>
                <a:gd name="T47" fmla="*/ 35 h 56"/>
                <a:gd name="T48" fmla="*/ 496 w 557"/>
                <a:gd name="T49" fmla="*/ 36 h 56"/>
                <a:gd name="T50" fmla="*/ 444 w 557"/>
                <a:gd name="T51" fmla="*/ 36 h 56"/>
                <a:gd name="T52" fmla="*/ 337 w 557"/>
                <a:gd name="T53" fmla="*/ 39 h 56"/>
                <a:gd name="T54" fmla="*/ 285 w 557"/>
                <a:gd name="T55" fmla="*/ 39 h 56"/>
                <a:gd name="T56" fmla="*/ 232 w 557"/>
                <a:gd name="T57" fmla="*/ 38 h 56"/>
                <a:gd name="T58" fmla="*/ 180 w 557"/>
                <a:gd name="T59" fmla="*/ 34 h 56"/>
                <a:gd name="T60" fmla="*/ 127 w 557"/>
                <a:gd name="T61" fmla="*/ 28 h 56"/>
                <a:gd name="T62" fmla="*/ 127 w 557"/>
                <a:gd name="T63" fmla="*/ 28 h 56"/>
                <a:gd name="T64" fmla="*/ 97 w 557"/>
                <a:gd name="T65" fmla="*/ 23 h 56"/>
                <a:gd name="T66" fmla="*/ 68 w 557"/>
                <a:gd name="T67" fmla="*/ 17 h 56"/>
                <a:gd name="T68" fmla="*/ 38 w 557"/>
                <a:gd name="T69" fmla="*/ 10 h 56"/>
                <a:gd name="T70" fmla="*/ 9 w 557"/>
                <a:gd name="T71" fmla="*/ 0 h 56"/>
                <a:gd name="T72" fmla="*/ 9 w 557"/>
                <a:gd name="T73" fmla="*/ 0 h 56"/>
                <a:gd name="T74" fmla="*/ 7 w 557"/>
                <a:gd name="T75" fmla="*/ 0 h 56"/>
                <a:gd name="T76" fmla="*/ 4 w 557"/>
                <a:gd name="T77" fmla="*/ 2 h 56"/>
                <a:gd name="T78" fmla="*/ 1 w 557"/>
                <a:gd name="T79" fmla="*/ 5 h 56"/>
                <a:gd name="T80" fmla="*/ 0 w 557"/>
                <a:gd name="T81" fmla="*/ 7 h 56"/>
                <a:gd name="T82" fmla="*/ 0 w 557"/>
                <a:gd name="T83" fmla="*/ 10 h 56"/>
                <a:gd name="T84" fmla="*/ 1 w 557"/>
                <a:gd name="T85" fmla="*/ 13 h 56"/>
                <a:gd name="T86" fmla="*/ 3 w 557"/>
                <a:gd name="T87" fmla="*/ 16 h 56"/>
                <a:gd name="T88" fmla="*/ 5 w 557"/>
                <a:gd name="T89" fmla="*/ 17 h 56"/>
                <a:gd name="T90" fmla="*/ 5 w 557"/>
                <a:gd name="T91" fmla="*/ 17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57" h="56">
                  <a:moveTo>
                    <a:pt x="5" y="17"/>
                  </a:moveTo>
                  <a:lnTo>
                    <a:pt x="5" y="17"/>
                  </a:lnTo>
                  <a:lnTo>
                    <a:pt x="32" y="25"/>
                  </a:lnTo>
                  <a:lnTo>
                    <a:pt x="58" y="31"/>
                  </a:lnTo>
                  <a:lnTo>
                    <a:pt x="83" y="36"/>
                  </a:lnTo>
                  <a:lnTo>
                    <a:pt x="109" y="42"/>
                  </a:lnTo>
                  <a:lnTo>
                    <a:pt x="162" y="49"/>
                  </a:lnTo>
                  <a:lnTo>
                    <a:pt x="216" y="53"/>
                  </a:lnTo>
                  <a:lnTo>
                    <a:pt x="268" y="56"/>
                  </a:lnTo>
                  <a:lnTo>
                    <a:pt x="322" y="56"/>
                  </a:lnTo>
                  <a:lnTo>
                    <a:pt x="429" y="54"/>
                  </a:lnTo>
                  <a:lnTo>
                    <a:pt x="429" y="54"/>
                  </a:lnTo>
                  <a:lnTo>
                    <a:pt x="488" y="53"/>
                  </a:lnTo>
                  <a:lnTo>
                    <a:pt x="549" y="52"/>
                  </a:lnTo>
                  <a:lnTo>
                    <a:pt x="549" y="52"/>
                  </a:lnTo>
                  <a:lnTo>
                    <a:pt x="552" y="52"/>
                  </a:lnTo>
                  <a:lnTo>
                    <a:pt x="554" y="49"/>
                  </a:lnTo>
                  <a:lnTo>
                    <a:pt x="556" y="46"/>
                  </a:lnTo>
                  <a:lnTo>
                    <a:pt x="557" y="43"/>
                  </a:lnTo>
                  <a:lnTo>
                    <a:pt x="556" y="41"/>
                  </a:lnTo>
                  <a:lnTo>
                    <a:pt x="554" y="38"/>
                  </a:lnTo>
                  <a:lnTo>
                    <a:pt x="552" y="36"/>
                  </a:lnTo>
                  <a:lnTo>
                    <a:pt x="549" y="35"/>
                  </a:lnTo>
                  <a:lnTo>
                    <a:pt x="549" y="35"/>
                  </a:lnTo>
                  <a:lnTo>
                    <a:pt x="496" y="36"/>
                  </a:lnTo>
                  <a:lnTo>
                    <a:pt x="444" y="36"/>
                  </a:lnTo>
                  <a:lnTo>
                    <a:pt x="337" y="39"/>
                  </a:lnTo>
                  <a:lnTo>
                    <a:pt x="285" y="39"/>
                  </a:lnTo>
                  <a:lnTo>
                    <a:pt x="232" y="38"/>
                  </a:lnTo>
                  <a:lnTo>
                    <a:pt x="180" y="34"/>
                  </a:lnTo>
                  <a:lnTo>
                    <a:pt x="127" y="28"/>
                  </a:lnTo>
                  <a:lnTo>
                    <a:pt x="127" y="28"/>
                  </a:lnTo>
                  <a:lnTo>
                    <a:pt x="97" y="23"/>
                  </a:lnTo>
                  <a:lnTo>
                    <a:pt x="68" y="17"/>
                  </a:lnTo>
                  <a:lnTo>
                    <a:pt x="38" y="10"/>
                  </a:lnTo>
                  <a:lnTo>
                    <a:pt x="9" y="0"/>
                  </a:lnTo>
                  <a:lnTo>
                    <a:pt x="9" y="0"/>
                  </a:lnTo>
                  <a:lnTo>
                    <a:pt x="7" y="0"/>
                  </a:lnTo>
                  <a:lnTo>
                    <a:pt x="4" y="2"/>
                  </a:lnTo>
                  <a:lnTo>
                    <a:pt x="1" y="5"/>
                  </a:lnTo>
                  <a:lnTo>
                    <a:pt x="0" y="7"/>
                  </a:lnTo>
                  <a:lnTo>
                    <a:pt x="0" y="10"/>
                  </a:lnTo>
                  <a:lnTo>
                    <a:pt x="1" y="13"/>
                  </a:lnTo>
                  <a:lnTo>
                    <a:pt x="3" y="16"/>
                  </a:lnTo>
                  <a:lnTo>
                    <a:pt x="5" y="17"/>
                  </a:lnTo>
                  <a:lnTo>
                    <a:pt x="5" y="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6" name="Freeform 63">
              <a:extLst>
                <a:ext uri="{FF2B5EF4-FFF2-40B4-BE49-F238E27FC236}">
                  <a16:creationId xmlns:a16="http://schemas.microsoft.com/office/drawing/2014/main" id="{8BEA7BA4-C54D-7339-FD7A-C24ECF14173A}"/>
                </a:ext>
              </a:extLst>
            </p:cNvPr>
            <p:cNvSpPr>
              <a:spLocks/>
            </p:cNvSpPr>
            <p:nvPr/>
          </p:nvSpPr>
          <p:spPr bwMode="auto">
            <a:xfrm>
              <a:off x="4776" y="2054"/>
              <a:ext cx="243" cy="19"/>
            </a:xfrm>
            <a:custGeom>
              <a:avLst/>
              <a:gdLst>
                <a:gd name="T0" fmla="*/ 6 w 729"/>
                <a:gd name="T1" fmla="*/ 15 h 58"/>
                <a:gd name="T2" fmla="*/ 6 w 729"/>
                <a:gd name="T3" fmla="*/ 15 h 58"/>
                <a:gd name="T4" fmla="*/ 39 w 729"/>
                <a:gd name="T5" fmla="*/ 26 h 58"/>
                <a:gd name="T6" fmla="*/ 72 w 729"/>
                <a:gd name="T7" fmla="*/ 35 h 58"/>
                <a:gd name="T8" fmla="*/ 107 w 729"/>
                <a:gd name="T9" fmla="*/ 42 h 58"/>
                <a:gd name="T10" fmla="*/ 140 w 729"/>
                <a:gd name="T11" fmla="*/ 47 h 58"/>
                <a:gd name="T12" fmla="*/ 175 w 729"/>
                <a:gd name="T13" fmla="*/ 51 h 58"/>
                <a:gd name="T14" fmla="*/ 209 w 729"/>
                <a:gd name="T15" fmla="*/ 55 h 58"/>
                <a:gd name="T16" fmla="*/ 244 w 729"/>
                <a:gd name="T17" fmla="*/ 57 h 58"/>
                <a:gd name="T18" fmla="*/ 278 w 729"/>
                <a:gd name="T19" fmla="*/ 58 h 58"/>
                <a:gd name="T20" fmla="*/ 278 w 729"/>
                <a:gd name="T21" fmla="*/ 58 h 58"/>
                <a:gd name="T22" fmla="*/ 353 w 729"/>
                <a:gd name="T23" fmla="*/ 58 h 58"/>
                <a:gd name="T24" fmla="*/ 428 w 729"/>
                <a:gd name="T25" fmla="*/ 57 h 58"/>
                <a:gd name="T26" fmla="*/ 501 w 729"/>
                <a:gd name="T27" fmla="*/ 51 h 58"/>
                <a:gd name="T28" fmla="*/ 576 w 729"/>
                <a:gd name="T29" fmla="*/ 44 h 58"/>
                <a:gd name="T30" fmla="*/ 576 w 729"/>
                <a:gd name="T31" fmla="*/ 44 h 58"/>
                <a:gd name="T32" fmla="*/ 649 w 729"/>
                <a:gd name="T33" fmla="*/ 35 h 58"/>
                <a:gd name="T34" fmla="*/ 724 w 729"/>
                <a:gd name="T35" fmla="*/ 24 h 58"/>
                <a:gd name="T36" fmla="*/ 724 w 729"/>
                <a:gd name="T37" fmla="*/ 24 h 58"/>
                <a:gd name="T38" fmla="*/ 727 w 729"/>
                <a:gd name="T39" fmla="*/ 22 h 58"/>
                <a:gd name="T40" fmla="*/ 729 w 729"/>
                <a:gd name="T41" fmla="*/ 19 h 58"/>
                <a:gd name="T42" fmla="*/ 729 w 729"/>
                <a:gd name="T43" fmla="*/ 17 h 58"/>
                <a:gd name="T44" fmla="*/ 729 w 729"/>
                <a:gd name="T45" fmla="*/ 14 h 58"/>
                <a:gd name="T46" fmla="*/ 728 w 729"/>
                <a:gd name="T47" fmla="*/ 11 h 58"/>
                <a:gd name="T48" fmla="*/ 725 w 729"/>
                <a:gd name="T49" fmla="*/ 8 h 58"/>
                <a:gd name="T50" fmla="*/ 722 w 729"/>
                <a:gd name="T51" fmla="*/ 7 h 58"/>
                <a:gd name="T52" fmla="*/ 720 w 729"/>
                <a:gd name="T53" fmla="*/ 7 h 58"/>
                <a:gd name="T54" fmla="*/ 720 w 729"/>
                <a:gd name="T55" fmla="*/ 7 h 58"/>
                <a:gd name="T56" fmla="*/ 652 w 729"/>
                <a:gd name="T57" fmla="*/ 18 h 58"/>
                <a:gd name="T58" fmla="*/ 583 w 729"/>
                <a:gd name="T59" fmla="*/ 26 h 58"/>
                <a:gd name="T60" fmla="*/ 515 w 729"/>
                <a:gd name="T61" fmla="*/ 33 h 58"/>
                <a:gd name="T62" fmla="*/ 447 w 729"/>
                <a:gd name="T63" fmla="*/ 39 h 58"/>
                <a:gd name="T64" fmla="*/ 447 w 729"/>
                <a:gd name="T65" fmla="*/ 39 h 58"/>
                <a:gd name="T66" fmla="*/ 374 w 729"/>
                <a:gd name="T67" fmla="*/ 42 h 58"/>
                <a:gd name="T68" fmla="*/ 301 w 729"/>
                <a:gd name="T69" fmla="*/ 43 h 58"/>
                <a:gd name="T70" fmla="*/ 263 w 729"/>
                <a:gd name="T71" fmla="*/ 42 h 58"/>
                <a:gd name="T72" fmla="*/ 227 w 729"/>
                <a:gd name="T73" fmla="*/ 40 h 58"/>
                <a:gd name="T74" fmla="*/ 190 w 729"/>
                <a:gd name="T75" fmla="*/ 36 h 58"/>
                <a:gd name="T76" fmla="*/ 154 w 729"/>
                <a:gd name="T77" fmla="*/ 32 h 58"/>
                <a:gd name="T78" fmla="*/ 154 w 729"/>
                <a:gd name="T79" fmla="*/ 32 h 58"/>
                <a:gd name="T80" fmla="*/ 118 w 729"/>
                <a:gd name="T81" fmla="*/ 26 h 58"/>
                <a:gd name="T82" fmla="*/ 81 w 729"/>
                <a:gd name="T83" fmla="*/ 19 h 58"/>
                <a:gd name="T84" fmla="*/ 46 w 729"/>
                <a:gd name="T85" fmla="*/ 11 h 58"/>
                <a:gd name="T86" fmla="*/ 10 w 729"/>
                <a:gd name="T87" fmla="*/ 0 h 58"/>
                <a:gd name="T88" fmla="*/ 10 w 729"/>
                <a:gd name="T89" fmla="*/ 0 h 58"/>
                <a:gd name="T90" fmla="*/ 7 w 729"/>
                <a:gd name="T91" fmla="*/ 0 h 58"/>
                <a:gd name="T92" fmla="*/ 5 w 729"/>
                <a:gd name="T93" fmla="*/ 0 h 58"/>
                <a:gd name="T94" fmla="*/ 2 w 729"/>
                <a:gd name="T95" fmla="*/ 3 h 58"/>
                <a:gd name="T96" fmla="*/ 0 w 729"/>
                <a:gd name="T97" fmla="*/ 6 h 58"/>
                <a:gd name="T98" fmla="*/ 0 w 729"/>
                <a:gd name="T99" fmla="*/ 8 h 58"/>
                <a:gd name="T100" fmla="*/ 2 w 729"/>
                <a:gd name="T101" fmla="*/ 11 h 58"/>
                <a:gd name="T102" fmla="*/ 3 w 729"/>
                <a:gd name="T103" fmla="*/ 14 h 58"/>
                <a:gd name="T104" fmla="*/ 6 w 729"/>
                <a:gd name="T105" fmla="*/ 15 h 58"/>
                <a:gd name="T106" fmla="*/ 6 w 729"/>
                <a:gd name="T107" fmla="*/ 15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729" h="58">
                  <a:moveTo>
                    <a:pt x="6" y="15"/>
                  </a:moveTo>
                  <a:lnTo>
                    <a:pt x="6" y="15"/>
                  </a:lnTo>
                  <a:lnTo>
                    <a:pt x="39" y="26"/>
                  </a:lnTo>
                  <a:lnTo>
                    <a:pt x="72" y="35"/>
                  </a:lnTo>
                  <a:lnTo>
                    <a:pt x="107" y="42"/>
                  </a:lnTo>
                  <a:lnTo>
                    <a:pt x="140" y="47"/>
                  </a:lnTo>
                  <a:lnTo>
                    <a:pt x="175" y="51"/>
                  </a:lnTo>
                  <a:lnTo>
                    <a:pt x="209" y="55"/>
                  </a:lnTo>
                  <a:lnTo>
                    <a:pt x="244" y="57"/>
                  </a:lnTo>
                  <a:lnTo>
                    <a:pt x="278" y="58"/>
                  </a:lnTo>
                  <a:lnTo>
                    <a:pt x="278" y="58"/>
                  </a:lnTo>
                  <a:lnTo>
                    <a:pt x="353" y="58"/>
                  </a:lnTo>
                  <a:lnTo>
                    <a:pt x="428" y="57"/>
                  </a:lnTo>
                  <a:lnTo>
                    <a:pt x="501" y="51"/>
                  </a:lnTo>
                  <a:lnTo>
                    <a:pt x="576" y="44"/>
                  </a:lnTo>
                  <a:lnTo>
                    <a:pt x="576" y="44"/>
                  </a:lnTo>
                  <a:lnTo>
                    <a:pt x="649" y="35"/>
                  </a:lnTo>
                  <a:lnTo>
                    <a:pt x="724" y="24"/>
                  </a:lnTo>
                  <a:lnTo>
                    <a:pt x="724" y="24"/>
                  </a:lnTo>
                  <a:lnTo>
                    <a:pt x="727" y="22"/>
                  </a:lnTo>
                  <a:lnTo>
                    <a:pt x="729" y="19"/>
                  </a:lnTo>
                  <a:lnTo>
                    <a:pt x="729" y="17"/>
                  </a:lnTo>
                  <a:lnTo>
                    <a:pt x="729" y="14"/>
                  </a:lnTo>
                  <a:lnTo>
                    <a:pt x="728" y="11"/>
                  </a:lnTo>
                  <a:lnTo>
                    <a:pt x="725" y="8"/>
                  </a:lnTo>
                  <a:lnTo>
                    <a:pt x="722" y="7"/>
                  </a:lnTo>
                  <a:lnTo>
                    <a:pt x="720" y="7"/>
                  </a:lnTo>
                  <a:lnTo>
                    <a:pt x="720" y="7"/>
                  </a:lnTo>
                  <a:lnTo>
                    <a:pt x="652" y="18"/>
                  </a:lnTo>
                  <a:lnTo>
                    <a:pt x="583" y="26"/>
                  </a:lnTo>
                  <a:lnTo>
                    <a:pt x="515" y="33"/>
                  </a:lnTo>
                  <a:lnTo>
                    <a:pt x="447" y="39"/>
                  </a:lnTo>
                  <a:lnTo>
                    <a:pt x="447" y="39"/>
                  </a:lnTo>
                  <a:lnTo>
                    <a:pt x="374" y="42"/>
                  </a:lnTo>
                  <a:lnTo>
                    <a:pt x="301" y="43"/>
                  </a:lnTo>
                  <a:lnTo>
                    <a:pt x="263" y="42"/>
                  </a:lnTo>
                  <a:lnTo>
                    <a:pt x="227" y="40"/>
                  </a:lnTo>
                  <a:lnTo>
                    <a:pt x="190" y="36"/>
                  </a:lnTo>
                  <a:lnTo>
                    <a:pt x="154" y="32"/>
                  </a:lnTo>
                  <a:lnTo>
                    <a:pt x="154" y="32"/>
                  </a:lnTo>
                  <a:lnTo>
                    <a:pt x="118" y="26"/>
                  </a:lnTo>
                  <a:lnTo>
                    <a:pt x="81" y="19"/>
                  </a:lnTo>
                  <a:lnTo>
                    <a:pt x="46" y="11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7" y="0"/>
                  </a:lnTo>
                  <a:lnTo>
                    <a:pt x="5" y="0"/>
                  </a:lnTo>
                  <a:lnTo>
                    <a:pt x="2" y="3"/>
                  </a:lnTo>
                  <a:lnTo>
                    <a:pt x="0" y="6"/>
                  </a:lnTo>
                  <a:lnTo>
                    <a:pt x="0" y="8"/>
                  </a:lnTo>
                  <a:lnTo>
                    <a:pt x="2" y="11"/>
                  </a:lnTo>
                  <a:lnTo>
                    <a:pt x="3" y="14"/>
                  </a:lnTo>
                  <a:lnTo>
                    <a:pt x="6" y="15"/>
                  </a:lnTo>
                  <a:lnTo>
                    <a:pt x="6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7" name="Freeform 64">
              <a:extLst>
                <a:ext uri="{FF2B5EF4-FFF2-40B4-BE49-F238E27FC236}">
                  <a16:creationId xmlns:a16="http://schemas.microsoft.com/office/drawing/2014/main" id="{CF4CE99C-9265-770C-BA88-5440EE3C3A1D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5" y="2213"/>
              <a:ext cx="52" cy="221"/>
            </a:xfrm>
            <a:custGeom>
              <a:avLst/>
              <a:gdLst>
                <a:gd name="T0" fmla="*/ 119 w 156"/>
                <a:gd name="T1" fmla="*/ 11 h 662"/>
                <a:gd name="T2" fmla="*/ 125 w 156"/>
                <a:gd name="T3" fmla="*/ 53 h 662"/>
                <a:gd name="T4" fmla="*/ 127 w 156"/>
                <a:gd name="T5" fmla="*/ 96 h 662"/>
                <a:gd name="T6" fmla="*/ 127 w 156"/>
                <a:gd name="T7" fmla="*/ 139 h 662"/>
                <a:gd name="T8" fmla="*/ 121 w 156"/>
                <a:gd name="T9" fmla="*/ 180 h 662"/>
                <a:gd name="T10" fmla="*/ 112 w 156"/>
                <a:gd name="T11" fmla="*/ 220 h 662"/>
                <a:gd name="T12" fmla="*/ 87 w 156"/>
                <a:gd name="T13" fmla="*/ 296 h 662"/>
                <a:gd name="T14" fmla="*/ 72 w 156"/>
                <a:gd name="T15" fmla="*/ 332 h 662"/>
                <a:gd name="T16" fmla="*/ 37 w 156"/>
                <a:gd name="T17" fmla="*/ 406 h 662"/>
                <a:gd name="T18" fmla="*/ 13 w 156"/>
                <a:gd name="T19" fmla="*/ 460 h 662"/>
                <a:gd name="T20" fmla="*/ 8 w 156"/>
                <a:gd name="T21" fmla="*/ 479 h 662"/>
                <a:gd name="T22" fmla="*/ 0 w 156"/>
                <a:gd name="T23" fmla="*/ 515 h 662"/>
                <a:gd name="T24" fmla="*/ 1 w 156"/>
                <a:gd name="T25" fmla="*/ 553 h 662"/>
                <a:gd name="T26" fmla="*/ 5 w 156"/>
                <a:gd name="T27" fmla="*/ 568 h 662"/>
                <a:gd name="T28" fmla="*/ 19 w 156"/>
                <a:gd name="T29" fmla="*/ 598 h 662"/>
                <a:gd name="T30" fmla="*/ 30 w 156"/>
                <a:gd name="T31" fmla="*/ 611 h 662"/>
                <a:gd name="T32" fmla="*/ 56 w 156"/>
                <a:gd name="T33" fmla="*/ 629 h 662"/>
                <a:gd name="T34" fmla="*/ 85 w 156"/>
                <a:gd name="T35" fmla="*/ 640 h 662"/>
                <a:gd name="T36" fmla="*/ 130 w 156"/>
                <a:gd name="T37" fmla="*/ 655 h 662"/>
                <a:gd name="T38" fmla="*/ 143 w 156"/>
                <a:gd name="T39" fmla="*/ 661 h 662"/>
                <a:gd name="T40" fmla="*/ 150 w 156"/>
                <a:gd name="T41" fmla="*/ 661 h 662"/>
                <a:gd name="T42" fmla="*/ 156 w 156"/>
                <a:gd name="T43" fmla="*/ 657 h 662"/>
                <a:gd name="T44" fmla="*/ 156 w 156"/>
                <a:gd name="T45" fmla="*/ 651 h 662"/>
                <a:gd name="T46" fmla="*/ 152 w 156"/>
                <a:gd name="T47" fmla="*/ 647 h 662"/>
                <a:gd name="T48" fmla="*/ 139 w 156"/>
                <a:gd name="T49" fmla="*/ 641 h 662"/>
                <a:gd name="T50" fmla="*/ 101 w 156"/>
                <a:gd name="T51" fmla="*/ 629 h 662"/>
                <a:gd name="T52" fmla="*/ 74 w 156"/>
                <a:gd name="T53" fmla="*/ 619 h 662"/>
                <a:gd name="T54" fmla="*/ 51 w 156"/>
                <a:gd name="T55" fmla="*/ 607 h 662"/>
                <a:gd name="T56" fmla="*/ 40 w 156"/>
                <a:gd name="T57" fmla="*/ 597 h 662"/>
                <a:gd name="T58" fmla="*/ 23 w 156"/>
                <a:gd name="T59" fmla="*/ 571 h 662"/>
                <a:gd name="T60" fmla="*/ 19 w 156"/>
                <a:gd name="T61" fmla="*/ 557 h 662"/>
                <a:gd name="T62" fmla="*/ 16 w 156"/>
                <a:gd name="T63" fmla="*/ 539 h 662"/>
                <a:gd name="T64" fmla="*/ 19 w 156"/>
                <a:gd name="T65" fmla="*/ 504 h 662"/>
                <a:gd name="T66" fmla="*/ 23 w 156"/>
                <a:gd name="T67" fmla="*/ 488 h 662"/>
                <a:gd name="T68" fmla="*/ 36 w 156"/>
                <a:gd name="T69" fmla="*/ 450 h 662"/>
                <a:gd name="T70" fmla="*/ 69 w 156"/>
                <a:gd name="T71" fmla="*/ 377 h 662"/>
                <a:gd name="T72" fmla="*/ 87 w 156"/>
                <a:gd name="T73" fmla="*/ 342 h 662"/>
                <a:gd name="T74" fmla="*/ 114 w 156"/>
                <a:gd name="T75" fmla="*/ 269 h 662"/>
                <a:gd name="T76" fmla="*/ 135 w 156"/>
                <a:gd name="T77" fmla="*/ 193 h 662"/>
                <a:gd name="T78" fmla="*/ 139 w 156"/>
                <a:gd name="T79" fmla="*/ 169 h 662"/>
                <a:gd name="T80" fmla="*/ 143 w 156"/>
                <a:gd name="T81" fmla="*/ 123 h 662"/>
                <a:gd name="T82" fmla="*/ 143 w 156"/>
                <a:gd name="T83" fmla="*/ 76 h 662"/>
                <a:gd name="T84" fmla="*/ 138 w 156"/>
                <a:gd name="T85" fmla="*/ 29 h 662"/>
                <a:gd name="T86" fmla="*/ 135 w 156"/>
                <a:gd name="T87" fmla="*/ 7 h 662"/>
                <a:gd name="T88" fmla="*/ 131 w 156"/>
                <a:gd name="T89" fmla="*/ 1 h 662"/>
                <a:gd name="T90" fmla="*/ 125 w 156"/>
                <a:gd name="T91" fmla="*/ 1 h 662"/>
                <a:gd name="T92" fmla="*/ 120 w 156"/>
                <a:gd name="T93" fmla="*/ 4 h 662"/>
                <a:gd name="T94" fmla="*/ 119 w 156"/>
                <a:gd name="T95" fmla="*/ 11 h 6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56" h="662">
                  <a:moveTo>
                    <a:pt x="119" y="11"/>
                  </a:moveTo>
                  <a:lnTo>
                    <a:pt x="119" y="11"/>
                  </a:lnTo>
                  <a:lnTo>
                    <a:pt x="123" y="32"/>
                  </a:lnTo>
                  <a:lnTo>
                    <a:pt x="125" y="53"/>
                  </a:lnTo>
                  <a:lnTo>
                    <a:pt x="127" y="75"/>
                  </a:lnTo>
                  <a:lnTo>
                    <a:pt x="127" y="96"/>
                  </a:lnTo>
                  <a:lnTo>
                    <a:pt x="127" y="116"/>
                  </a:lnTo>
                  <a:lnTo>
                    <a:pt x="127" y="139"/>
                  </a:lnTo>
                  <a:lnTo>
                    <a:pt x="124" y="159"/>
                  </a:lnTo>
                  <a:lnTo>
                    <a:pt x="121" y="180"/>
                  </a:lnTo>
                  <a:lnTo>
                    <a:pt x="121" y="180"/>
                  </a:lnTo>
                  <a:lnTo>
                    <a:pt x="112" y="220"/>
                  </a:lnTo>
                  <a:lnTo>
                    <a:pt x="101" y="259"/>
                  </a:lnTo>
                  <a:lnTo>
                    <a:pt x="87" y="296"/>
                  </a:lnTo>
                  <a:lnTo>
                    <a:pt x="72" y="332"/>
                  </a:lnTo>
                  <a:lnTo>
                    <a:pt x="72" y="332"/>
                  </a:lnTo>
                  <a:lnTo>
                    <a:pt x="55" y="370"/>
                  </a:lnTo>
                  <a:lnTo>
                    <a:pt x="37" y="406"/>
                  </a:lnTo>
                  <a:lnTo>
                    <a:pt x="20" y="442"/>
                  </a:lnTo>
                  <a:lnTo>
                    <a:pt x="13" y="460"/>
                  </a:lnTo>
                  <a:lnTo>
                    <a:pt x="8" y="479"/>
                  </a:lnTo>
                  <a:lnTo>
                    <a:pt x="8" y="479"/>
                  </a:lnTo>
                  <a:lnTo>
                    <a:pt x="4" y="497"/>
                  </a:lnTo>
                  <a:lnTo>
                    <a:pt x="0" y="515"/>
                  </a:lnTo>
                  <a:lnTo>
                    <a:pt x="0" y="535"/>
                  </a:lnTo>
                  <a:lnTo>
                    <a:pt x="1" y="553"/>
                  </a:lnTo>
                  <a:lnTo>
                    <a:pt x="1" y="553"/>
                  </a:lnTo>
                  <a:lnTo>
                    <a:pt x="5" y="568"/>
                  </a:lnTo>
                  <a:lnTo>
                    <a:pt x="11" y="585"/>
                  </a:lnTo>
                  <a:lnTo>
                    <a:pt x="19" y="598"/>
                  </a:lnTo>
                  <a:lnTo>
                    <a:pt x="30" y="611"/>
                  </a:lnTo>
                  <a:lnTo>
                    <a:pt x="30" y="611"/>
                  </a:lnTo>
                  <a:lnTo>
                    <a:pt x="42" y="621"/>
                  </a:lnTo>
                  <a:lnTo>
                    <a:pt x="56" y="629"/>
                  </a:lnTo>
                  <a:lnTo>
                    <a:pt x="70" y="636"/>
                  </a:lnTo>
                  <a:lnTo>
                    <a:pt x="85" y="640"/>
                  </a:lnTo>
                  <a:lnTo>
                    <a:pt x="114" y="650"/>
                  </a:lnTo>
                  <a:lnTo>
                    <a:pt x="130" y="655"/>
                  </a:lnTo>
                  <a:lnTo>
                    <a:pt x="143" y="661"/>
                  </a:lnTo>
                  <a:lnTo>
                    <a:pt x="143" y="661"/>
                  </a:lnTo>
                  <a:lnTo>
                    <a:pt x="148" y="662"/>
                  </a:lnTo>
                  <a:lnTo>
                    <a:pt x="150" y="661"/>
                  </a:lnTo>
                  <a:lnTo>
                    <a:pt x="153" y="659"/>
                  </a:lnTo>
                  <a:lnTo>
                    <a:pt x="156" y="657"/>
                  </a:lnTo>
                  <a:lnTo>
                    <a:pt x="156" y="654"/>
                  </a:lnTo>
                  <a:lnTo>
                    <a:pt x="156" y="651"/>
                  </a:lnTo>
                  <a:lnTo>
                    <a:pt x="155" y="648"/>
                  </a:lnTo>
                  <a:lnTo>
                    <a:pt x="152" y="647"/>
                  </a:lnTo>
                  <a:lnTo>
                    <a:pt x="152" y="647"/>
                  </a:lnTo>
                  <a:lnTo>
                    <a:pt x="139" y="641"/>
                  </a:lnTo>
                  <a:lnTo>
                    <a:pt x="127" y="637"/>
                  </a:lnTo>
                  <a:lnTo>
                    <a:pt x="101" y="629"/>
                  </a:lnTo>
                  <a:lnTo>
                    <a:pt x="88" y="625"/>
                  </a:lnTo>
                  <a:lnTo>
                    <a:pt x="74" y="619"/>
                  </a:lnTo>
                  <a:lnTo>
                    <a:pt x="62" y="614"/>
                  </a:lnTo>
                  <a:lnTo>
                    <a:pt x="51" y="607"/>
                  </a:lnTo>
                  <a:lnTo>
                    <a:pt x="51" y="607"/>
                  </a:lnTo>
                  <a:lnTo>
                    <a:pt x="40" y="597"/>
                  </a:lnTo>
                  <a:lnTo>
                    <a:pt x="30" y="585"/>
                  </a:lnTo>
                  <a:lnTo>
                    <a:pt x="23" y="571"/>
                  </a:lnTo>
                  <a:lnTo>
                    <a:pt x="19" y="557"/>
                  </a:lnTo>
                  <a:lnTo>
                    <a:pt x="19" y="557"/>
                  </a:lnTo>
                  <a:lnTo>
                    <a:pt x="16" y="549"/>
                  </a:lnTo>
                  <a:lnTo>
                    <a:pt x="16" y="539"/>
                  </a:lnTo>
                  <a:lnTo>
                    <a:pt x="16" y="522"/>
                  </a:lnTo>
                  <a:lnTo>
                    <a:pt x="19" y="504"/>
                  </a:lnTo>
                  <a:lnTo>
                    <a:pt x="23" y="488"/>
                  </a:lnTo>
                  <a:lnTo>
                    <a:pt x="23" y="488"/>
                  </a:lnTo>
                  <a:lnTo>
                    <a:pt x="29" y="468"/>
                  </a:lnTo>
                  <a:lnTo>
                    <a:pt x="36" y="450"/>
                  </a:lnTo>
                  <a:lnTo>
                    <a:pt x="52" y="413"/>
                  </a:lnTo>
                  <a:lnTo>
                    <a:pt x="69" y="377"/>
                  </a:lnTo>
                  <a:lnTo>
                    <a:pt x="87" y="342"/>
                  </a:lnTo>
                  <a:lnTo>
                    <a:pt x="87" y="342"/>
                  </a:lnTo>
                  <a:lnTo>
                    <a:pt x="102" y="305"/>
                  </a:lnTo>
                  <a:lnTo>
                    <a:pt x="114" y="269"/>
                  </a:lnTo>
                  <a:lnTo>
                    <a:pt x="127" y="231"/>
                  </a:lnTo>
                  <a:lnTo>
                    <a:pt x="135" y="193"/>
                  </a:lnTo>
                  <a:lnTo>
                    <a:pt x="135" y="193"/>
                  </a:lnTo>
                  <a:lnTo>
                    <a:pt x="139" y="169"/>
                  </a:lnTo>
                  <a:lnTo>
                    <a:pt x="142" y="147"/>
                  </a:lnTo>
                  <a:lnTo>
                    <a:pt x="143" y="123"/>
                  </a:lnTo>
                  <a:lnTo>
                    <a:pt x="143" y="100"/>
                  </a:lnTo>
                  <a:lnTo>
                    <a:pt x="143" y="76"/>
                  </a:lnTo>
                  <a:lnTo>
                    <a:pt x="142" y="53"/>
                  </a:lnTo>
                  <a:lnTo>
                    <a:pt x="138" y="29"/>
                  </a:lnTo>
                  <a:lnTo>
                    <a:pt x="135" y="7"/>
                  </a:lnTo>
                  <a:lnTo>
                    <a:pt x="135" y="7"/>
                  </a:lnTo>
                  <a:lnTo>
                    <a:pt x="134" y="3"/>
                  </a:lnTo>
                  <a:lnTo>
                    <a:pt x="131" y="1"/>
                  </a:lnTo>
                  <a:lnTo>
                    <a:pt x="128" y="0"/>
                  </a:lnTo>
                  <a:lnTo>
                    <a:pt x="125" y="1"/>
                  </a:lnTo>
                  <a:lnTo>
                    <a:pt x="123" y="3"/>
                  </a:lnTo>
                  <a:lnTo>
                    <a:pt x="120" y="4"/>
                  </a:lnTo>
                  <a:lnTo>
                    <a:pt x="119" y="7"/>
                  </a:lnTo>
                  <a:lnTo>
                    <a:pt x="119" y="11"/>
                  </a:lnTo>
                  <a:lnTo>
                    <a:pt x="119" y="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8" name="Freeform 65">
              <a:extLst>
                <a:ext uri="{FF2B5EF4-FFF2-40B4-BE49-F238E27FC236}">
                  <a16:creationId xmlns:a16="http://schemas.microsoft.com/office/drawing/2014/main" id="{ADE36B9A-5084-7D3E-26EE-1C94E183EC3B}"/>
                </a:ext>
              </a:extLst>
            </p:cNvPr>
            <p:cNvSpPr>
              <a:spLocks/>
            </p:cNvSpPr>
            <p:nvPr/>
          </p:nvSpPr>
          <p:spPr bwMode="auto">
            <a:xfrm>
              <a:off x="4625" y="2535"/>
              <a:ext cx="222" cy="24"/>
            </a:xfrm>
            <a:custGeom>
              <a:avLst/>
              <a:gdLst>
                <a:gd name="T0" fmla="*/ 13 w 664"/>
                <a:gd name="T1" fmla="*/ 56 h 70"/>
                <a:gd name="T2" fmla="*/ 13 w 664"/>
                <a:gd name="T3" fmla="*/ 56 h 70"/>
                <a:gd name="T4" fmla="*/ 42 w 664"/>
                <a:gd name="T5" fmla="*/ 44 h 70"/>
                <a:gd name="T6" fmla="*/ 71 w 664"/>
                <a:gd name="T7" fmla="*/ 34 h 70"/>
                <a:gd name="T8" fmla="*/ 101 w 664"/>
                <a:gd name="T9" fmla="*/ 27 h 70"/>
                <a:gd name="T10" fmla="*/ 132 w 664"/>
                <a:gd name="T11" fmla="*/ 22 h 70"/>
                <a:gd name="T12" fmla="*/ 164 w 664"/>
                <a:gd name="T13" fmla="*/ 18 h 70"/>
                <a:gd name="T14" fmla="*/ 194 w 664"/>
                <a:gd name="T15" fmla="*/ 16 h 70"/>
                <a:gd name="T16" fmla="*/ 226 w 664"/>
                <a:gd name="T17" fmla="*/ 16 h 70"/>
                <a:gd name="T18" fmla="*/ 256 w 664"/>
                <a:gd name="T19" fmla="*/ 16 h 70"/>
                <a:gd name="T20" fmla="*/ 256 w 664"/>
                <a:gd name="T21" fmla="*/ 16 h 70"/>
                <a:gd name="T22" fmla="*/ 290 w 664"/>
                <a:gd name="T23" fmla="*/ 19 h 70"/>
                <a:gd name="T24" fmla="*/ 323 w 664"/>
                <a:gd name="T25" fmla="*/ 22 h 70"/>
                <a:gd name="T26" fmla="*/ 389 w 664"/>
                <a:gd name="T27" fmla="*/ 29 h 70"/>
                <a:gd name="T28" fmla="*/ 454 w 664"/>
                <a:gd name="T29" fmla="*/ 38 h 70"/>
                <a:gd name="T30" fmla="*/ 521 w 664"/>
                <a:gd name="T31" fmla="*/ 49 h 70"/>
                <a:gd name="T32" fmla="*/ 521 w 664"/>
                <a:gd name="T33" fmla="*/ 49 h 70"/>
                <a:gd name="T34" fmla="*/ 588 w 664"/>
                <a:gd name="T35" fmla="*/ 61 h 70"/>
                <a:gd name="T36" fmla="*/ 658 w 664"/>
                <a:gd name="T37" fmla="*/ 70 h 70"/>
                <a:gd name="T38" fmla="*/ 658 w 664"/>
                <a:gd name="T39" fmla="*/ 70 h 70"/>
                <a:gd name="T40" fmla="*/ 660 w 664"/>
                <a:gd name="T41" fmla="*/ 70 h 70"/>
                <a:gd name="T42" fmla="*/ 663 w 664"/>
                <a:gd name="T43" fmla="*/ 69 h 70"/>
                <a:gd name="T44" fmla="*/ 664 w 664"/>
                <a:gd name="T45" fmla="*/ 66 h 70"/>
                <a:gd name="T46" fmla="*/ 664 w 664"/>
                <a:gd name="T47" fmla="*/ 63 h 70"/>
                <a:gd name="T48" fmla="*/ 664 w 664"/>
                <a:gd name="T49" fmla="*/ 59 h 70"/>
                <a:gd name="T50" fmla="*/ 663 w 664"/>
                <a:gd name="T51" fmla="*/ 56 h 70"/>
                <a:gd name="T52" fmla="*/ 660 w 664"/>
                <a:gd name="T53" fmla="*/ 55 h 70"/>
                <a:gd name="T54" fmla="*/ 658 w 664"/>
                <a:gd name="T55" fmla="*/ 54 h 70"/>
                <a:gd name="T56" fmla="*/ 658 w 664"/>
                <a:gd name="T57" fmla="*/ 54 h 70"/>
                <a:gd name="T58" fmla="*/ 594 w 664"/>
                <a:gd name="T59" fmla="*/ 45 h 70"/>
                <a:gd name="T60" fmla="*/ 530 w 664"/>
                <a:gd name="T61" fmla="*/ 36 h 70"/>
                <a:gd name="T62" fmla="*/ 467 w 664"/>
                <a:gd name="T63" fmla="*/ 25 h 70"/>
                <a:gd name="T64" fmla="*/ 403 w 664"/>
                <a:gd name="T65" fmla="*/ 15 h 70"/>
                <a:gd name="T66" fmla="*/ 403 w 664"/>
                <a:gd name="T67" fmla="*/ 15 h 70"/>
                <a:gd name="T68" fmla="*/ 337 w 664"/>
                <a:gd name="T69" fmla="*/ 7 h 70"/>
                <a:gd name="T70" fmla="*/ 303 w 664"/>
                <a:gd name="T71" fmla="*/ 2 h 70"/>
                <a:gd name="T72" fmla="*/ 270 w 664"/>
                <a:gd name="T73" fmla="*/ 1 h 70"/>
                <a:gd name="T74" fmla="*/ 237 w 664"/>
                <a:gd name="T75" fmla="*/ 0 h 70"/>
                <a:gd name="T76" fmla="*/ 204 w 664"/>
                <a:gd name="T77" fmla="*/ 0 h 70"/>
                <a:gd name="T78" fmla="*/ 171 w 664"/>
                <a:gd name="T79" fmla="*/ 1 h 70"/>
                <a:gd name="T80" fmla="*/ 137 w 664"/>
                <a:gd name="T81" fmla="*/ 4 h 70"/>
                <a:gd name="T82" fmla="*/ 137 w 664"/>
                <a:gd name="T83" fmla="*/ 4 h 70"/>
                <a:gd name="T84" fmla="*/ 103 w 664"/>
                <a:gd name="T85" fmla="*/ 9 h 70"/>
                <a:gd name="T86" fmla="*/ 70 w 664"/>
                <a:gd name="T87" fmla="*/ 18 h 70"/>
                <a:gd name="T88" fmla="*/ 36 w 664"/>
                <a:gd name="T89" fmla="*/ 29 h 70"/>
                <a:gd name="T90" fmla="*/ 20 w 664"/>
                <a:gd name="T91" fmla="*/ 34 h 70"/>
                <a:gd name="T92" fmla="*/ 5 w 664"/>
                <a:gd name="T93" fmla="*/ 43 h 70"/>
                <a:gd name="T94" fmla="*/ 5 w 664"/>
                <a:gd name="T95" fmla="*/ 43 h 70"/>
                <a:gd name="T96" fmla="*/ 2 w 664"/>
                <a:gd name="T97" fmla="*/ 44 h 70"/>
                <a:gd name="T98" fmla="*/ 0 w 664"/>
                <a:gd name="T99" fmla="*/ 47 h 70"/>
                <a:gd name="T100" fmla="*/ 0 w 664"/>
                <a:gd name="T101" fmla="*/ 49 h 70"/>
                <a:gd name="T102" fmla="*/ 2 w 664"/>
                <a:gd name="T103" fmla="*/ 52 h 70"/>
                <a:gd name="T104" fmla="*/ 3 w 664"/>
                <a:gd name="T105" fmla="*/ 55 h 70"/>
                <a:gd name="T106" fmla="*/ 6 w 664"/>
                <a:gd name="T107" fmla="*/ 56 h 70"/>
                <a:gd name="T108" fmla="*/ 9 w 664"/>
                <a:gd name="T109" fmla="*/ 58 h 70"/>
                <a:gd name="T110" fmla="*/ 13 w 664"/>
                <a:gd name="T111" fmla="*/ 56 h 70"/>
                <a:gd name="T112" fmla="*/ 13 w 664"/>
                <a:gd name="T113" fmla="*/ 56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664" h="70">
                  <a:moveTo>
                    <a:pt x="13" y="56"/>
                  </a:moveTo>
                  <a:lnTo>
                    <a:pt x="13" y="56"/>
                  </a:lnTo>
                  <a:lnTo>
                    <a:pt x="42" y="44"/>
                  </a:lnTo>
                  <a:lnTo>
                    <a:pt x="71" y="34"/>
                  </a:lnTo>
                  <a:lnTo>
                    <a:pt x="101" y="27"/>
                  </a:lnTo>
                  <a:lnTo>
                    <a:pt x="132" y="22"/>
                  </a:lnTo>
                  <a:lnTo>
                    <a:pt x="164" y="18"/>
                  </a:lnTo>
                  <a:lnTo>
                    <a:pt x="194" y="16"/>
                  </a:lnTo>
                  <a:lnTo>
                    <a:pt x="226" y="16"/>
                  </a:lnTo>
                  <a:lnTo>
                    <a:pt x="256" y="16"/>
                  </a:lnTo>
                  <a:lnTo>
                    <a:pt x="256" y="16"/>
                  </a:lnTo>
                  <a:lnTo>
                    <a:pt x="290" y="19"/>
                  </a:lnTo>
                  <a:lnTo>
                    <a:pt x="323" y="22"/>
                  </a:lnTo>
                  <a:lnTo>
                    <a:pt x="389" y="29"/>
                  </a:lnTo>
                  <a:lnTo>
                    <a:pt x="454" y="38"/>
                  </a:lnTo>
                  <a:lnTo>
                    <a:pt x="521" y="49"/>
                  </a:lnTo>
                  <a:lnTo>
                    <a:pt x="521" y="49"/>
                  </a:lnTo>
                  <a:lnTo>
                    <a:pt x="588" y="61"/>
                  </a:lnTo>
                  <a:lnTo>
                    <a:pt x="658" y="70"/>
                  </a:lnTo>
                  <a:lnTo>
                    <a:pt x="658" y="70"/>
                  </a:lnTo>
                  <a:lnTo>
                    <a:pt x="660" y="70"/>
                  </a:lnTo>
                  <a:lnTo>
                    <a:pt x="663" y="69"/>
                  </a:lnTo>
                  <a:lnTo>
                    <a:pt x="664" y="66"/>
                  </a:lnTo>
                  <a:lnTo>
                    <a:pt x="664" y="63"/>
                  </a:lnTo>
                  <a:lnTo>
                    <a:pt x="664" y="59"/>
                  </a:lnTo>
                  <a:lnTo>
                    <a:pt x="663" y="56"/>
                  </a:lnTo>
                  <a:lnTo>
                    <a:pt x="660" y="55"/>
                  </a:lnTo>
                  <a:lnTo>
                    <a:pt x="658" y="54"/>
                  </a:lnTo>
                  <a:lnTo>
                    <a:pt x="658" y="54"/>
                  </a:lnTo>
                  <a:lnTo>
                    <a:pt x="594" y="45"/>
                  </a:lnTo>
                  <a:lnTo>
                    <a:pt x="530" y="36"/>
                  </a:lnTo>
                  <a:lnTo>
                    <a:pt x="467" y="25"/>
                  </a:lnTo>
                  <a:lnTo>
                    <a:pt x="403" y="15"/>
                  </a:lnTo>
                  <a:lnTo>
                    <a:pt x="403" y="15"/>
                  </a:lnTo>
                  <a:lnTo>
                    <a:pt x="337" y="7"/>
                  </a:lnTo>
                  <a:lnTo>
                    <a:pt x="303" y="2"/>
                  </a:lnTo>
                  <a:lnTo>
                    <a:pt x="270" y="1"/>
                  </a:lnTo>
                  <a:lnTo>
                    <a:pt x="237" y="0"/>
                  </a:lnTo>
                  <a:lnTo>
                    <a:pt x="204" y="0"/>
                  </a:lnTo>
                  <a:lnTo>
                    <a:pt x="171" y="1"/>
                  </a:lnTo>
                  <a:lnTo>
                    <a:pt x="137" y="4"/>
                  </a:lnTo>
                  <a:lnTo>
                    <a:pt x="137" y="4"/>
                  </a:lnTo>
                  <a:lnTo>
                    <a:pt x="103" y="9"/>
                  </a:lnTo>
                  <a:lnTo>
                    <a:pt x="70" y="18"/>
                  </a:lnTo>
                  <a:lnTo>
                    <a:pt x="36" y="29"/>
                  </a:lnTo>
                  <a:lnTo>
                    <a:pt x="20" y="34"/>
                  </a:lnTo>
                  <a:lnTo>
                    <a:pt x="5" y="43"/>
                  </a:lnTo>
                  <a:lnTo>
                    <a:pt x="5" y="43"/>
                  </a:lnTo>
                  <a:lnTo>
                    <a:pt x="2" y="44"/>
                  </a:lnTo>
                  <a:lnTo>
                    <a:pt x="0" y="47"/>
                  </a:lnTo>
                  <a:lnTo>
                    <a:pt x="0" y="49"/>
                  </a:lnTo>
                  <a:lnTo>
                    <a:pt x="2" y="52"/>
                  </a:lnTo>
                  <a:lnTo>
                    <a:pt x="3" y="55"/>
                  </a:lnTo>
                  <a:lnTo>
                    <a:pt x="6" y="56"/>
                  </a:lnTo>
                  <a:lnTo>
                    <a:pt x="9" y="58"/>
                  </a:lnTo>
                  <a:lnTo>
                    <a:pt x="13" y="56"/>
                  </a:lnTo>
                  <a:lnTo>
                    <a:pt x="13" y="5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9" name="Freeform 66">
              <a:extLst>
                <a:ext uri="{FF2B5EF4-FFF2-40B4-BE49-F238E27FC236}">
                  <a16:creationId xmlns:a16="http://schemas.microsoft.com/office/drawing/2014/main" id="{7BAF20B1-EFF3-0CB2-9B66-135B8209313D}"/>
                </a:ext>
              </a:extLst>
            </p:cNvPr>
            <p:cNvSpPr>
              <a:spLocks/>
            </p:cNvSpPr>
            <p:nvPr/>
          </p:nvSpPr>
          <p:spPr bwMode="auto">
            <a:xfrm>
              <a:off x="4477" y="3205"/>
              <a:ext cx="102" cy="866"/>
            </a:xfrm>
            <a:custGeom>
              <a:avLst/>
              <a:gdLst>
                <a:gd name="T0" fmla="*/ 292 w 308"/>
                <a:gd name="T1" fmla="*/ 7 h 2596"/>
                <a:gd name="T2" fmla="*/ 289 w 308"/>
                <a:gd name="T3" fmla="*/ 383 h 2596"/>
                <a:gd name="T4" fmla="*/ 286 w 308"/>
                <a:gd name="T5" fmla="*/ 510 h 2596"/>
                <a:gd name="T6" fmla="*/ 278 w 308"/>
                <a:gd name="T7" fmla="*/ 764 h 2596"/>
                <a:gd name="T8" fmla="*/ 265 w 308"/>
                <a:gd name="T9" fmla="*/ 1019 h 2596"/>
                <a:gd name="T10" fmla="*/ 256 w 308"/>
                <a:gd name="T11" fmla="*/ 1148 h 2596"/>
                <a:gd name="T12" fmla="*/ 233 w 308"/>
                <a:gd name="T13" fmla="*/ 1405 h 2596"/>
                <a:gd name="T14" fmla="*/ 218 w 308"/>
                <a:gd name="T15" fmla="*/ 1532 h 2596"/>
                <a:gd name="T16" fmla="*/ 184 w 308"/>
                <a:gd name="T17" fmla="*/ 1785 h 2596"/>
                <a:gd name="T18" fmla="*/ 139 w 308"/>
                <a:gd name="T19" fmla="*/ 2038 h 2596"/>
                <a:gd name="T20" fmla="*/ 113 w 308"/>
                <a:gd name="T21" fmla="*/ 2161 h 2596"/>
                <a:gd name="T22" fmla="*/ 54 w 308"/>
                <a:gd name="T23" fmla="*/ 2405 h 2596"/>
                <a:gd name="T24" fmla="*/ 19 w 308"/>
                <a:gd name="T25" fmla="*/ 2527 h 2596"/>
                <a:gd name="T26" fmla="*/ 0 w 308"/>
                <a:gd name="T27" fmla="*/ 2586 h 2596"/>
                <a:gd name="T28" fmla="*/ 0 w 308"/>
                <a:gd name="T29" fmla="*/ 2589 h 2596"/>
                <a:gd name="T30" fmla="*/ 2 w 308"/>
                <a:gd name="T31" fmla="*/ 2595 h 2596"/>
                <a:gd name="T32" fmla="*/ 8 w 308"/>
                <a:gd name="T33" fmla="*/ 2596 h 2596"/>
                <a:gd name="T34" fmla="*/ 15 w 308"/>
                <a:gd name="T35" fmla="*/ 2593 h 2596"/>
                <a:gd name="T36" fmla="*/ 16 w 308"/>
                <a:gd name="T37" fmla="*/ 2590 h 2596"/>
                <a:gd name="T38" fmla="*/ 52 w 308"/>
                <a:gd name="T39" fmla="*/ 2470 h 2596"/>
                <a:gd name="T40" fmla="*/ 116 w 308"/>
                <a:gd name="T41" fmla="*/ 2225 h 2596"/>
                <a:gd name="T42" fmla="*/ 144 w 308"/>
                <a:gd name="T43" fmla="*/ 2101 h 2596"/>
                <a:gd name="T44" fmla="*/ 189 w 308"/>
                <a:gd name="T45" fmla="*/ 1852 h 2596"/>
                <a:gd name="T46" fmla="*/ 227 w 308"/>
                <a:gd name="T47" fmla="*/ 1600 h 2596"/>
                <a:gd name="T48" fmla="*/ 242 w 308"/>
                <a:gd name="T49" fmla="*/ 1472 h 2596"/>
                <a:gd name="T50" fmla="*/ 267 w 308"/>
                <a:gd name="T51" fmla="*/ 1216 h 2596"/>
                <a:gd name="T52" fmla="*/ 276 w 308"/>
                <a:gd name="T53" fmla="*/ 1089 h 2596"/>
                <a:gd name="T54" fmla="*/ 292 w 308"/>
                <a:gd name="T55" fmla="*/ 832 h 2596"/>
                <a:gd name="T56" fmla="*/ 301 w 308"/>
                <a:gd name="T57" fmla="*/ 575 h 2596"/>
                <a:gd name="T58" fmla="*/ 304 w 308"/>
                <a:gd name="T59" fmla="*/ 449 h 2596"/>
                <a:gd name="T60" fmla="*/ 308 w 308"/>
                <a:gd name="T61" fmla="*/ 69 h 2596"/>
                <a:gd name="T62" fmla="*/ 308 w 308"/>
                <a:gd name="T63" fmla="*/ 7 h 2596"/>
                <a:gd name="T64" fmla="*/ 308 w 308"/>
                <a:gd name="T65" fmla="*/ 4 h 2596"/>
                <a:gd name="T66" fmla="*/ 303 w 308"/>
                <a:gd name="T67" fmla="*/ 0 h 2596"/>
                <a:gd name="T68" fmla="*/ 297 w 308"/>
                <a:gd name="T69" fmla="*/ 0 h 2596"/>
                <a:gd name="T70" fmla="*/ 293 w 308"/>
                <a:gd name="T71" fmla="*/ 4 h 2596"/>
                <a:gd name="T72" fmla="*/ 292 w 308"/>
                <a:gd name="T73" fmla="*/ 7 h 2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08" h="2596">
                  <a:moveTo>
                    <a:pt x="292" y="7"/>
                  </a:moveTo>
                  <a:lnTo>
                    <a:pt x="292" y="7"/>
                  </a:lnTo>
                  <a:lnTo>
                    <a:pt x="290" y="259"/>
                  </a:lnTo>
                  <a:lnTo>
                    <a:pt x="289" y="383"/>
                  </a:lnTo>
                  <a:lnTo>
                    <a:pt x="286" y="510"/>
                  </a:lnTo>
                  <a:lnTo>
                    <a:pt x="286" y="510"/>
                  </a:lnTo>
                  <a:lnTo>
                    <a:pt x="283" y="637"/>
                  </a:lnTo>
                  <a:lnTo>
                    <a:pt x="278" y="764"/>
                  </a:lnTo>
                  <a:lnTo>
                    <a:pt x="272" y="892"/>
                  </a:lnTo>
                  <a:lnTo>
                    <a:pt x="265" y="1019"/>
                  </a:lnTo>
                  <a:lnTo>
                    <a:pt x="265" y="1019"/>
                  </a:lnTo>
                  <a:lnTo>
                    <a:pt x="256" y="1148"/>
                  </a:lnTo>
                  <a:lnTo>
                    <a:pt x="246" y="1276"/>
                  </a:lnTo>
                  <a:lnTo>
                    <a:pt x="233" y="1405"/>
                  </a:lnTo>
                  <a:lnTo>
                    <a:pt x="218" y="1532"/>
                  </a:lnTo>
                  <a:lnTo>
                    <a:pt x="218" y="1532"/>
                  </a:lnTo>
                  <a:lnTo>
                    <a:pt x="202" y="1659"/>
                  </a:lnTo>
                  <a:lnTo>
                    <a:pt x="184" y="1785"/>
                  </a:lnTo>
                  <a:lnTo>
                    <a:pt x="163" y="1912"/>
                  </a:lnTo>
                  <a:lnTo>
                    <a:pt x="139" y="2038"/>
                  </a:lnTo>
                  <a:lnTo>
                    <a:pt x="139" y="2038"/>
                  </a:lnTo>
                  <a:lnTo>
                    <a:pt x="113" y="2161"/>
                  </a:lnTo>
                  <a:lnTo>
                    <a:pt x="84" y="2283"/>
                  </a:lnTo>
                  <a:lnTo>
                    <a:pt x="54" y="2405"/>
                  </a:lnTo>
                  <a:lnTo>
                    <a:pt x="36" y="2466"/>
                  </a:lnTo>
                  <a:lnTo>
                    <a:pt x="19" y="2527"/>
                  </a:lnTo>
                  <a:lnTo>
                    <a:pt x="19" y="2527"/>
                  </a:lnTo>
                  <a:lnTo>
                    <a:pt x="0" y="2586"/>
                  </a:lnTo>
                  <a:lnTo>
                    <a:pt x="0" y="2586"/>
                  </a:lnTo>
                  <a:lnTo>
                    <a:pt x="0" y="2589"/>
                  </a:lnTo>
                  <a:lnTo>
                    <a:pt x="1" y="2592"/>
                  </a:lnTo>
                  <a:lnTo>
                    <a:pt x="2" y="2595"/>
                  </a:lnTo>
                  <a:lnTo>
                    <a:pt x="5" y="2596"/>
                  </a:lnTo>
                  <a:lnTo>
                    <a:pt x="8" y="2596"/>
                  </a:lnTo>
                  <a:lnTo>
                    <a:pt x="12" y="2595"/>
                  </a:lnTo>
                  <a:lnTo>
                    <a:pt x="15" y="2593"/>
                  </a:lnTo>
                  <a:lnTo>
                    <a:pt x="16" y="2590"/>
                  </a:lnTo>
                  <a:lnTo>
                    <a:pt x="16" y="2590"/>
                  </a:lnTo>
                  <a:lnTo>
                    <a:pt x="34" y="2529"/>
                  </a:lnTo>
                  <a:lnTo>
                    <a:pt x="52" y="2470"/>
                  </a:lnTo>
                  <a:lnTo>
                    <a:pt x="85" y="2348"/>
                  </a:lnTo>
                  <a:lnTo>
                    <a:pt x="116" y="2225"/>
                  </a:lnTo>
                  <a:lnTo>
                    <a:pt x="144" y="2101"/>
                  </a:lnTo>
                  <a:lnTo>
                    <a:pt x="144" y="2101"/>
                  </a:lnTo>
                  <a:lnTo>
                    <a:pt x="167" y="1977"/>
                  </a:lnTo>
                  <a:lnTo>
                    <a:pt x="189" y="1852"/>
                  </a:lnTo>
                  <a:lnTo>
                    <a:pt x="210" y="1726"/>
                  </a:lnTo>
                  <a:lnTo>
                    <a:pt x="227" y="1600"/>
                  </a:lnTo>
                  <a:lnTo>
                    <a:pt x="227" y="1600"/>
                  </a:lnTo>
                  <a:lnTo>
                    <a:pt x="242" y="1472"/>
                  </a:lnTo>
                  <a:lnTo>
                    <a:pt x="256" y="1345"/>
                  </a:lnTo>
                  <a:lnTo>
                    <a:pt x="267" y="1216"/>
                  </a:lnTo>
                  <a:lnTo>
                    <a:pt x="276" y="1089"/>
                  </a:lnTo>
                  <a:lnTo>
                    <a:pt x="276" y="1089"/>
                  </a:lnTo>
                  <a:lnTo>
                    <a:pt x="285" y="960"/>
                  </a:lnTo>
                  <a:lnTo>
                    <a:pt x="292" y="832"/>
                  </a:lnTo>
                  <a:lnTo>
                    <a:pt x="297" y="704"/>
                  </a:lnTo>
                  <a:lnTo>
                    <a:pt x="301" y="575"/>
                  </a:lnTo>
                  <a:lnTo>
                    <a:pt x="301" y="575"/>
                  </a:lnTo>
                  <a:lnTo>
                    <a:pt x="304" y="449"/>
                  </a:lnTo>
                  <a:lnTo>
                    <a:pt x="307" y="323"/>
                  </a:lnTo>
                  <a:lnTo>
                    <a:pt x="308" y="69"/>
                  </a:lnTo>
                  <a:lnTo>
                    <a:pt x="308" y="69"/>
                  </a:lnTo>
                  <a:lnTo>
                    <a:pt x="308" y="7"/>
                  </a:lnTo>
                  <a:lnTo>
                    <a:pt x="308" y="7"/>
                  </a:lnTo>
                  <a:lnTo>
                    <a:pt x="308" y="4"/>
                  </a:lnTo>
                  <a:lnTo>
                    <a:pt x="305" y="1"/>
                  </a:lnTo>
                  <a:lnTo>
                    <a:pt x="303" y="0"/>
                  </a:lnTo>
                  <a:lnTo>
                    <a:pt x="300" y="0"/>
                  </a:lnTo>
                  <a:lnTo>
                    <a:pt x="297" y="0"/>
                  </a:lnTo>
                  <a:lnTo>
                    <a:pt x="294" y="1"/>
                  </a:lnTo>
                  <a:lnTo>
                    <a:pt x="293" y="4"/>
                  </a:lnTo>
                  <a:lnTo>
                    <a:pt x="292" y="7"/>
                  </a:lnTo>
                  <a:lnTo>
                    <a:pt x="292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0" name="Freeform 67">
              <a:extLst>
                <a:ext uri="{FF2B5EF4-FFF2-40B4-BE49-F238E27FC236}">
                  <a16:creationId xmlns:a16="http://schemas.microsoft.com/office/drawing/2014/main" id="{30135C3D-00AF-2207-6272-9E36D01221B0}"/>
                </a:ext>
              </a:extLst>
            </p:cNvPr>
            <p:cNvSpPr>
              <a:spLocks/>
            </p:cNvSpPr>
            <p:nvPr/>
          </p:nvSpPr>
          <p:spPr bwMode="auto">
            <a:xfrm>
              <a:off x="5116" y="3113"/>
              <a:ext cx="84" cy="902"/>
            </a:xfrm>
            <a:custGeom>
              <a:avLst/>
              <a:gdLst>
                <a:gd name="T0" fmla="*/ 0 w 251"/>
                <a:gd name="T1" fmla="*/ 10 h 2706"/>
                <a:gd name="T2" fmla="*/ 14 w 251"/>
                <a:gd name="T3" fmla="*/ 143 h 2706"/>
                <a:gd name="T4" fmla="*/ 22 w 251"/>
                <a:gd name="T5" fmla="*/ 276 h 2706"/>
                <a:gd name="T6" fmla="*/ 24 w 251"/>
                <a:gd name="T7" fmla="*/ 409 h 2706"/>
                <a:gd name="T8" fmla="*/ 24 w 251"/>
                <a:gd name="T9" fmla="*/ 543 h 2706"/>
                <a:gd name="T10" fmla="*/ 21 w 251"/>
                <a:gd name="T11" fmla="*/ 805 h 2706"/>
                <a:gd name="T12" fmla="*/ 24 w 251"/>
                <a:gd name="T13" fmla="*/ 1000 h 2706"/>
                <a:gd name="T14" fmla="*/ 27 w 251"/>
                <a:gd name="T15" fmla="*/ 1067 h 2706"/>
                <a:gd name="T16" fmla="*/ 45 w 251"/>
                <a:gd name="T17" fmla="*/ 1330 h 2706"/>
                <a:gd name="T18" fmla="*/ 71 w 251"/>
                <a:gd name="T19" fmla="*/ 1592 h 2706"/>
                <a:gd name="T20" fmla="*/ 87 w 251"/>
                <a:gd name="T21" fmla="*/ 1722 h 2706"/>
                <a:gd name="T22" fmla="*/ 105 w 251"/>
                <a:gd name="T23" fmla="*/ 1851 h 2706"/>
                <a:gd name="T24" fmla="*/ 137 w 251"/>
                <a:gd name="T25" fmla="*/ 2116 h 2706"/>
                <a:gd name="T26" fmla="*/ 152 w 251"/>
                <a:gd name="T27" fmla="*/ 2247 h 2706"/>
                <a:gd name="T28" fmla="*/ 169 w 251"/>
                <a:gd name="T29" fmla="*/ 2377 h 2706"/>
                <a:gd name="T30" fmla="*/ 190 w 251"/>
                <a:gd name="T31" fmla="*/ 2508 h 2706"/>
                <a:gd name="T32" fmla="*/ 217 w 251"/>
                <a:gd name="T33" fmla="*/ 2636 h 2706"/>
                <a:gd name="T34" fmla="*/ 235 w 251"/>
                <a:gd name="T35" fmla="*/ 2700 h 2706"/>
                <a:gd name="T36" fmla="*/ 237 w 251"/>
                <a:gd name="T37" fmla="*/ 2703 h 2706"/>
                <a:gd name="T38" fmla="*/ 242 w 251"/>
                <a:gd name="T39" fmla="*/ 2706 h 2706"/>
                <a:gd name="T40" fmla="*/ 248 w 251"/>
                <a:gd name="T41" fmla="*/ 2704 h 2706"/>
                <a:gd name="T42" fmla="*/ 251 w 251"/>
                <a:gd name="T43" fmla="*/ 2699 h 2706"/>
                <a:gd name="T44" fmla="*/ 251 w 251"/>
                <a:gd name="T45" fmla="*/ 2695 h 2706"/>
                <a:gd name="T46" fmla="*/ 219 w 251"/>
                <a:gd name="T47" fmla="*/ 2566 h 2706"/>
                <a:gd name="T48" fmla="*/ 194 w 251"/>
                <a:gd name="T49" fmla="*/ 2434 h 2706"/>
                <a:gd name="T50" fmla="*/ 176 w 251"/>
                <a:gd name="T51" fmla="*/ 2303 h 2706"/>
                <a:gd name="T52" fmla="*/ 161 w 251"/>
                <a:gd name="T53" fmla="*/ 2171 h 2706"/>
                <a:gd name="T54" fmla="*/ 139 w 251"/>
                <a:gd name="T55" fmla="*/ 1974 h 2706"/>
                <a:gd name="T56" fmla="*/ 130 w 251"/>
                <a:gd name="T57" fmla="*/ 1909 h 2706"/>
                <a:gd name="T58" fmla="*/ 94 w 251"/>
                <a:gd name="T59" fmla="*/ 1649 h 2706"/>
                <a:gd name="T60" fmla="*/ 79 w 251"/>
                <a:gd name="T61" fmla="*/ 1518 h 2706"/>
                <a:gd name="T62" fmla="*/ 56 w 251"/>
                <a:gd name="T63" fmla="*/ 1254 h 2706"/>
                <a:gd name="T64" fmla="*/ 46 w 251"/>
                <a:gd name="T65" fmla="*/ 1122 h 2706"/>
                <a:gd name="T66" fmla="*/ 40 w 251"/>
                <a:gd name="T67" fmla="*/ 991 h 2706"/>
                <a:gd name="T68" fmla="*/ 38 w 251"/>
                <a:gd name="T69" fmla="*/ 729 h 2706"/>
                <a:gd name="T70" fmla="*/ 39 w 251"/>
                <a:gd name="T71" fmla="*/ 597 h 2706"/>
                <a:gd name="T72" fmla="*/ 40 w 251"/>
                <a:gd name="T73" fmla="*/ 398 h 2706"/>
                <a:gd name="T74" fmla="*/ 38 w 251"/>
                <a:gd name="T75" fmla="*/ 266 h 2706"/>
                <a:gd name="T76" fmla="*/ 31 w 251"/>
                <a:gd name="T77" fmla="*/ 133 h 2706"/>
                <a:gd name="T78" fmla="*/ 24 w 251"/>
                <a:gd name="T79" fmla="*/ 67 h 2706"/>
                <a:gd name="T80" fmla="*/ 16 w 251"/>
                <a:gd name="T81" fmla="*/ 6 h 2706"/>
                <a:gd name="T82" fmla="*/ 13 w 251"/>
                <a:gd name="T83" fmla="*/ 0 h 2706"/>
                <a:gd name="T84" fmla="*/ 7 w 251"/>
                <a:gd name="T85" fmla="*/ 0 h 2706"/>
                <a:gd name="T86" fmla="*/ 2 w 251"/>
                <a:gd name="T87" fmla="*/ 4 h 2706"/>
                <a:gd name="T88" fmla="*/ 0 w 251"/>
                <a:gd name="T89" fmla="*/ 10 h 27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51" h="2706">
                  <a:moveTo>
                    <a:pt x="0" y="10"/>
                  </a:moveTo>
                  <a:lnTo>
                    <a:pt x="0" y="10"/>
                  </a:lnTo>
                  <a:lnTo>
                    <a:pt x="9" y="76"/>
                  </a:lnTo>
                  <a:lnTo>
                    <a:pt x="14" y="143"/>
                  </a:lnTo>
                  <a:lnTo>
                    <a:pt x="20" y="209"/>
                  </a:lnTo>
                  <a:lnTo>
                    <a:pt x="22" y="276"/>
                  </a:lnTo>
                  <a:lnTo>
                    <a:pt x="24" y="342"/>
                  </a:lnTo>
                  <a:lnTo>
                    <a:pt x="24" y="409"/>
                  </a:lnTo>
                  <a:lnTo>
                    <a:pt x="24" y="543"/>
                  </a:lnTo>
                  <a:lnTo>
                    <a:pt x="24" y="543"/>
                  </a:lnTo>
                  <a:lnTo>
                    <a:pt x="22" y="673"/>
                  </a:lnTo>
                  <a:lnTo>
                    <a:pt x="21" y="805"/>
                  </a:lnTo>
                  <a:lnTo>
                    <a:pt x="22" y="935"/>
                  </a:lnTo>
                  <a:lnTo>
                    <a:pt x="24" y="1000"/>
                  </a:lnTo>
                  <a:lnTo>
                    <a:pt x="27" y="1067"/>
                  </a:lnTo>
                  <a:lnTo>
                    <a:pt x="27" y="1067"/>
                  </a:lnTo>
                  <a:lnTo>
                    <a:pt x="35" y="1198"/>
                  </a:lnTo>
                  <a:lnTo>
                    <a:pt x="45" y="1330"/>
                  </a:lnTo>
                  <a:lnTo>
                    <a:pt x="57" y="1462"/>
                  </a:lnTo>
                  <a:lnTo>
                    <a:pt x="71" y="1592"/>
                  </a:lnTo>
                  <a:lnTo>
                    <a:pt x="71" y="1592"/>
                  </a:lnTo>
                  <a:lnTo>
                    <a:pt x="87" y="1722"/>
                  </a:lnTo>
                  <a:lnTo>
                    <a:pt x="105" y="1851"/>
                  </a:lnTo>
                  <a:lnTo>
                    <a:pt x="105" y="1851"/>
                  </a:lnTo>
                  <a:lnTo>
                    <a:pt x="123" y="1984"/>
                  </a:lnTo>
                  <a:lnTo>
                    <a:pt x="137" y="2116"/>
                  </a:lnTo>
                  <a:lnTo>
                    <a:pt x="137" y="2116"/>
                  </a:lnTo>
                  <a:lnTo>
                    <a:pt x="152" y="2247"/>
                  </a:lnTo>
                  <a:lnTo>
                    <a:pt x="161" y="2312"/>
                  </a:lnTo>
                  <a:lnTo>
                    <a:pt x="169" y="2377"/>
                  </a:lnTo>
                  <a:lnTo>
                    <a:pt x="179" y="2442"/>
                  </a:lnTo>
                  <a:lnTo>
                    <a:pt x="190" y="2508"/>
                  </a:lnTo>
                  <a:lnTo>
                    <a:pt x="202" y="2573"/>
                  </a:lnTo>
                  <a:lnTo>
                    <a:pt x="217" y="2636"/>
                  </a:lnTo>
                  <a:lnTo>
                    <a:pt x="217" y="2636"/>
                  </a:lnTo>
                  <a:lnTo>
                    <a:pt x="235" y="2700"/>
                  </a:lnTo>
                  <a:lnTo>
                    <a:pt x="235" y="2700"/>
                  </a:lnTo>
                  <a:lnTo>
                    <a:pt x="237" y="2703"/>
                  </a:lnTo>
                  <a:lnTo>
                    <a:pt x="240" y="2704"/>
                  </a:lnTo>
                  <a:lnTo>
                    <a:pt x="242" y="2706"/>
                  </a:lnTo>
                  <a:lnTo>
                    <a:pt x="245" y="2706"/>
                  </a:lnTo>
                  <a:lnTo>
                    <a:pt x="248" y="2704"/>
                  </a:lnTo>
                  <a:lnTo>
                    <a:pt x="251" y="2702"/>
                  </a:lnTo>
                  <a:lnTo>
                    <a:pt x="251" y="2699"/>
                  </a:lnTo>
                  <a:lnTo>
                    <a:pt x="251" y="2695"/>
                  </a:lnTo>
                  <a:lnTo>
                    <a:pt x="251" y="2695"/>
                  </a:lnTo>
                  <a:lnTo>
                    <a:pt x="234" y="2631"/>
                  </a:lnTo>
                  <a:lnTo>
                    <a:pt x="219" y="2566"/>
                  </a:lnTo>
                  <a:lnTo>
                    <a:pt x="205" y="2501"/>
                  </a:lnTo>
                  <a:lnTo>
                    <a:pt x="194" y="2434"/>
                  </a:lnTo>
                  <a:lnTo>
                    <a:pt x="184" y="2369"/>
                  </a:lnTo>
                  <a:lnTo>
                    <a:pt x="176" y="2303"/>
                  </a:lnTo>
                  <a:lnTo>
                    <a:pt x="161" y="2171"/>
                  </a:lnTo>
                  <a:lnTo>
                    <a:pt x="161" y="2171"/>
                  </a:lnTo>
                  <a:lnTo>
                    <a:pt x="147" y="2039"/>
                  </a:lnTo>
                  <a:lnTo>
                    <a:pt x="139" y="1974"/>
                  </a:lnTo>
                  <a:lnTo>
                    <a:pt x="130" y="1909"/>
                  </a:lnTo>
                  <a:lnTo>
                    <a:pt x="130" y="1909"/>
                  </a:lnTo>
                  <a:lnTo>
                    <a:pt x="112" y="1779"/>
                  </a:lnTo>
                  <a:lnTo>
                    <a:pt x="94" y="1649"/>
                  </a:lnTo>
                  <a:lnTo>
                    <a:pt x="94" y="1649"/>
                  </a:lnTo>
                  <a:lnTo>
                    <a:pt x="79" y="1518"/>
                  </a:lnTo>
                  <a:lnTo>
                    <a:pt x="67" y="1387"/>
                  </a:lnTo>
                  <a:lnTo>
                    <a:pt x="56" y="1254"/>
                  </a:lnTo>
                  <a:lnTo>
                    <a:pt x="46" y="1122"/>
                  </a:lnTo>
                  <a:lnTo>
                    <a:pt x="46" y="1122"/>
                  </a:lnTo>
                  <a:lnTo>
                    <a:pt x="43" y="1057"/>
                  </a:lnTo>
                  <a:lnTo>
                    <a:pt x="40" y="991"/>
                  </a:lnTo>
                  <a:lnTo>
                    <a:pt x="38" y="860"/>
                  </a:lnTo>
                  <a:lnTo>
                    <a:pt x="38" y="729"/>
                  </a:lnTo>
                  <a:lnTo>
                    <a:pt x="39" y="597"/>
                  </a:lnTo>
                  <a:lnTo>
                    <a:pt x="39" y="597"/>
                  </a:lnTo>
                  <a:lnTo>
                    <a:pt x="40" y="464"/>
                  </a:lnTo>
                  <a:lnTo>
                    <a:pt x="40" y="398"/>
                  </a:lnTo>
                  <a:lnTo>
                    <a:pt x="40" y="333"/>
                  </a:lnTo>
                  <a:lnTo>
                    <a:pt x="38" y="266"/>
                  </a:lnTo>
                  <a:lnTo>
                    <a:pt x="35" y="200"/>
                  </a:lnTo>
                  <a:lnTo>
                    <a:pt x="31" y="133"/>
                  </a:lnTo>
                  <a:lnTo>
                    <a:pt x="24" y="67"/>
                  </a:lnTo>
                  <a:lnTo>
                    <a:pt x="24" y="67"/>
                  </a:lnTo>
                  <a:lnTo>
                    <a:pt x="16" y="6"/>
                  </a:lnTo>
                  <a:lnTo>
                    <a:pt x="16" y="6"/>
                  </a:lnTo>
                  <a:lnTo>
                    <a:pt x="16" y="3"/>
                  </a:lnTo>
                  <a:lnTo>
                    <a:pt x="13" y="0"/>
                  </a:lnTo>
                  <a:lnTo>
                    <a:pt x="10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2" y="4"/>
                  </a:lnTo>
                  <a:lnTo>
                    <a:pt x="0" y="7"/>
                  </a:lnTo>
                  <a:lnTo>
                    <a:pt x="0" y="1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1" name="Freeform 68">
              <a:extLst>
                <a:ext uri="{FF2B5EF4-FFF2-40B4-BE49-F238E27FC236}">
                  <a16:creationId xmlns:a16="http://schemas.microsoft.com/office/drawing/2014/main" id="{8905BE91-D5B6-DC35-C257-8132913E00C0}"/>
                </a:ext>
              </a:extLst>
            </p:cNvPr>
            <p:cNvSpPr>
              <a:spLocks/>
            </p:cNvSpPr>
            <p:nvPr/>
          </p:nvSpPr>
          <p:spPr bwMode="auto">
            <a:xfrm>
              <a:off x="4274" y="3134"/>
              <a:ext cx="114" cy="937"/>
            </a:xfrm>
            <a:custGeom>
              <a:avLst/>
              <a:gdLst>
                <a:gd name="T0" fmla="*/ 0 w 343"/>
                <a:gd name="T1" fmla="*/ 11 h 2810"/>
                <a:gd name="T2" fmla="*/ 60 w 343"/>
                <a:gd name="T3" fmla="*/ 275 h 2810"/>
                <a:gd name="T4" fmla="*/ 111 w 343"/>
                <a:gd name="T5" fmla="*/ 539 h 2810"/>
                <a:gd name="T6" fmla="*/ 133 w 343"/>
                <a:gd name="T7" fmla="*/ 675 h 2810"/>
                <a:gd name="T8" fmla="*/ 175 w 343"/>
                <a:gd name="T9" fmla="*/ 947 h 2810"/>
                <a:gd name="T10" fmla="*/ 193 w 343"/>
                <a:gd name="T11" fmla="*/ 1084 h 2810"/>
                <a:gd name="T12" fmla="*/ 227 w 343"/>
                <a:gd name="T13" fmla="*/ 1354 h 2810"/>
                <a:gd name="T14" fmla="*/ 259 w 343"/>
                <a:gd name="T15" fmla="*/ 1624 h 2810"/>
                <a:gd name="T16" fmla="*/ 289 w 343"/>
                <a:gd name="T17" fmla="*/ 1898 h 2810"/>
                <a:gd name="T18" fmla="*/ 307 w 343"/>
                <a:gd name="T19" fmla="*/ 2103 h 2810"/>
                <a:gd name="T20" fmla="*/ 313 w 343"/>
                <a:gd name="T21" fmla="*/ 2173 h 2810"/>
                <a:gd name="T22" fmla="*/ 324 w 343"/>
                <a:gd name="T23" fmla="*/ 2451 h 2810"/>
                <a:gd name="T24" fmla="*/ 327 w 343"/>
                <a:gd name="T25" fmla="*/ 2731 h 2810"/>
                <a:gd name="T26" fmla="*/ 327 w 343"/>
                <a:gd name="T27" fmla="*/ 2802 h 2810"/>
                <a:gd name="T28" fmla="*/ 328 w 343"/>
                <a:gd name="T29" fmla="*/ 2806 h 2810"/>
                <a:gd name="T30" fmla="*/ 332 w 343"/>
                <a:gd name="T31" fmla="*/ 2810 h 2810"/>
                <a:gd name="T32" fmla="*/ 338 w 343"/>
                <a:gd name="T33" fmla="*/ 2810 h 2810"/>
                <a:gd name="T34" fmla="*/ 343 w 343"/>
                <a:gd name="T35" fmla="*/ 2806 h 2810"/>
                <a:gd name="T36" fmla="*/ 343 w 343"/>
                <a:gd name="T37" fmla="*/ 2802 h 2810"/>
                <a:gd name="T38" fmla="*/ 342 w 343"/>
                <a:gd name="T39" fmla="*/ 2522 h 2810"/>
                <a:gd name="T40" fmla="*/ 332 w 343"/>
                <a:gd name="T41" fmla="*/ 2241 h 2810"/>
                <a:gd name="T42" fmla="*/ 330 w 343"/>
                <a:gd name="T43" fmla="*/ 2171 h 2810"/>
                <a:gd name="T44" fmla="*/ 312 w 343"/>
                <a:gd name="T45" fmla="*/ 1963 h 2810"/>
                <a:gd name="T46" fmla="*/ 283 w 343"/>
                <a:gd name="T47" fmla="*/ 1688 h 2810"/>
                <a:gd name="T48" fmla="*/ 251 w 343"/>
                <a:gd name="T49" fmla="*/ 1416 h 2810"/>
                <a:gd name="T50" fmla="*/ 218 w 343"/>
                <a:gd name="T51" fmla="*/ 1145 h 2810"/>
                <a:gd name="T52" fmla="*/ 180 w 343"/>
                <a:gd name="T53" fmla="*/ 875 h 2810"/>
                <a:gd name="T54" fmla="*/ 139 w 343"/>
                <a:gd name="T55" fmla="*/ 606 h 2810"/>
                <a:gd name="T56" fmla="*/ 115 w 343"/>
                <a:gd name="T57" fmla="*/ 471 h 2810"/>
                <a:gd name="T58" fmla="*/ 63 w 343"/>
                <a:gd name="T59" fmla="*/ 205 h 2810"/>
                <a:gd name="T60" fmla="*/ 32 w 343"/>
                <a:gd name="T61" fmla="*/ 74 h 2810"/>
                <a:gd name="T62" fmla="*/ 17 w 343"/>
                <a:gd name="T63" fmla="*/ 7 h 2810"/>
                <a:gd name="T64" fmla="*/ 13 w 343"/>
                <a:gd name="T65" fmla="*/ 2 h 2810"/>
                <a:gd name="T66" fmla="*/ 7 w 343"/>
                <a:gd name="T67" fmla="*/ 2 h 2810"/>
                <a:gd name="T68" fmla="*/ 2 w 343"/>
                <a:gd name="T69" fmla="*/ 5 h 2810"/>
                <a:gd name="T70" fmla="*/ 0 w 343"/>
                <a:gd name="T71" fmla="*/ 11 h 28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343" h="2810">
                  <a:moveTo>
                    <a:pt x="0" y="11"/>
                  </a:moveTo>
                  <a:lnTo>
                    <a:pt x="0" y="11"/>
                  </a:lnTo>
                  <a:lnTo>
                    <a:pt x="32" y="143"/>
                  </a:lnTo>
                  <a:lnTo>
                    <a:pt x="60" y="275"/>
                  </a:lnTo>
                  <a:lnTo>
                    <a:pt x="86" y="406"/>
                  </a:lnTo>
                  <a:lnTo>
                    <a:pt x="111" y="539"/>
                  </a:lnTo>
                  <a:lnTo>
                    <a:pt x="111" y="539"/>
                  </a:lnTo>
                  <a:lnTo>
                    <a:pt x="133" y="675"/>
                  </a:lnTo>
                  <a:lnTo>
                    <a:pt x="154" y="811"/>
                  </a:lnTo>
                  <a:lnTo>
                    <a:pt x="175" y="947"/>
                  </a:lnTo>
                  <a:lnTo>
                    <a:pt x="193" y="1084"/>
                  </a:lnTo>
                  <a:lnTo>
                    <a:pt x="193" y="1084"/>
                  </a:lnTo>
                  <a:lnTo>
                    <a:pt x="211" y="1218"/>
                  </a:lnTo>
                  <a:lnTo>
                    <a:pt x="227" y="1354"/>
                  </a:lnTo>
                  <a:lnTo>
                    <a:pt x="259" y="1624"/>
                  </a:lnTo>
                  <a:lnTo>
                    <a:pt x="259" y="1624"/>
                  </a:lnTo>
                  <a:lnTo>
                    <a:pt x="274" y="1761"/>
                  </a:lnTo>
                  <a:lnTo>
                    <a:pt x="289" y="1898"/>
                  </a:lnTo>
                  <a:lnTo>
                    <a:pt x="302" y="2035"/>
                  </a:lnTo>
                  <a:lnTo>
                    <a:pt x="307" y="2103"/>
                  </a:lnTo>
                  <a:lnTo>
                    <a:pt x="313" y="2173"/>
                  </a:lnTo>
                  <a:lnTo>
                    <a:pt x="313" y="2173"/>
                  </a:lnTo>
                  <a:lnTo>
                    <a:pt x="320" y="2313"/>
                  </a:lnTo>
                  <a:lnTo>
                    <a:pt x="324" y="2451"/>
                  </a:lnTo>
                  <a:lnTo>
                    <a:pt x="325" y="2591"/>
                  </a:lnTo>
                  <a:lnTo>
                    <a:pt x="327" y="2731"/>
                  </a:lnTo>
                  <a:lnTo>
                    <a:pt x="327" y="2731"/>
                  </a:lnTo>
                  <a:lnTo>
                    <a:pt x="327" y="2802"/>
                  </a:lnTo>
                  <a:lnTo>
                    <a:pt x="327" y="2802"/>
                  </a:lnTo>
                  <a:lnTo>
                    <a:pt x="328" y="2806"/>
                  </a:lnTo>
                  <a:lnTo>
                    <a:pt x="330" y="2807"/>
                  </a:lnTo>
                  <a:lnTo>
                    <a:pt x="332" y="2810"/>
                  </a:lnTo>
                  <a:lnTo>
                    <a:pt x="335" y="2810"/>
                  </a:lnTo>
                  <a:lnTo>
                    <a:pt x="338" y="2810"/>
                  </a:lnTo>
                  <a:lnTo>
                    <a:pt x="341" y="2807"/>
                  </a:lnTo>
                  <a:lnTo>
                    <a:pt x="343" y="2806"/>
                  </a:lnTo>
                  <a:lnTo>
                    <a:pt x="343" y="2802"/>
                  </a:lnTo>
                  <a:lnTo>
                    <a:pt x="343" y="2802"/>
                  </a:lnTo>
                  <a:lnTo>
                    <a:pt x="343" y="2662"/>
                  </a:lnTo>
                  <a:lnTo>
                    <a:pt x="342" y="2522"/>
                  </a:lnTo>
                  <a:lnTo>
                    <a:pt x="338" y="2380"/>
                  </a:lnTo>
                  <a:lnTo>
                    <a:pt x="332" y="2241"/>
                  </a:lnTo>
                  <a:lnTo>
                    <a:pt x="332" y="2241"/>
                  </a:lnTo>
                  <a:lnTo>
                    <a:pt x="330" y="2171"/>
                  </a:lnTo>
                  <a:lnTo>
                    <a:pt x="324" y="2102"/>
                  </a:lnTo>
                  <a:lnTo>
                    <a:pt x="312" y="1963"/>
                  </a:lnTo>
                  <a:lnTo>
                    <a:pt x="298" y="1825"/>
                  </a:lnTo>
                  <a:lnTo>
                    <a:pt x="283" y="1688"/>
                  </a:lnTo>
                  <a:lnTo>
                    <a:pt x="283" y="1688"/>
                  </a:lnTo>
                  <a:lnTo>
                    <a:pt x="251" y="1416"/>
                  </a:lnTo>
                  <a:lnTo>
                    <a:pt x="218" y="1145"/>
                  </a:lnTo>
                  <a:lnTo>
                    <a:pt x="218" y="1145"/>
                  </a:lnTo>
                  <a:lnTo>
                    <a:pt x="200" y="1010"/>
                  </a:lnTo>
                  <a:lnTo>
                    <a:pt x="180" y="875"/>
                  </a:lnTo>
                  <a:lnTo>
                    <a:pt x="161" y="740"/>
                  </a:lnTo>
                  <a:lnTo>
                    <a:pt x="139" y="606"/>
                  </a:lnTo>
                  <a:lnTo>
                    <a:pt x="139" y="606"/>
                  </a:lnTo>
                  <a:lnTo>
                    <a:pt x="115" y="471"/>
                  </a:lnTo>
                  <a:lnTo>
                    <a:pt x="90" y="338"/>
                  </a:lnTo>
                  <a:lnTo>
                    <a:pt x="63" y="205"/>
                  </a:lnTo>
                  <a:lnTo>
                    <a:pt x="32" y="74"/>
                  </a:lnTo>
                  <a:lnTo>
                    <a:pt x="32" y="74"/>
                  </a:lnTo>
                  <a:lnTo>
                    <a:pt x="17" y="7"/>
                  </a:lnTo>
                  <a:lnTo>
                    <a:pt x="17" y="7"/>
                  </a:lnTo>
                  <a:lnTo>
                    <a:pt x="16" y="3"/>
                  </a:lnTo>
                  <a:lnTo>
                    <a:pt x="13" y="2"/>
                  </a:lnTo>
                  <a:lnTo>
                    <a:pt x="10" y="0"/>
                  </a:lnTo>
                  <a:lnTo>
                    <a:pt x="7" y="2"/>
                  </a:lnTo>
                  <a:lnTo>
                    <a:pt x="5" y="3"/>
                  </a:lnTo>
                  <a:lnTo>
                    <a:pt x="2" y="5"/>
                  </a:lnTo>
                  <a:lnTo>
                    <a:pt x="0" y="7"/>
                  </a:lnTo>
                  <a:lnTo>
                    <a:pt x="0" y="11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2" name="Freeform 69">
              <a:extLst>
                <a:ext uri="{FF2B5EF4-FFF2-40B4-BE49-F238E27FC236}">
                  <a16:creationId xmlns:a16="http://schemas.microsoft.com/office/drawing/2014/main" id="{FAEA0FC9-3410-C442-7706-D8048C45F36B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6" y="3173"/>
              <a:ext cx="50" cy="834"/>
            </a:xfrm>
            <a:custGeom>
              <a:avLst/>
              <a:gdLst>
                <a:gd name="T0" fmla="*/ 111 w 150"/>
                <a:gd name="T1" fmla="*/ 9 h 2503"/>
                <a:gd name="T2" fmla="*/ 125 w 150"/>
                <a:gd name="T3" fmla="*/ 54 h 2503"/>
                <a:gd name="T4" fmla="*/ 132 w 150"/>
                <a:gd name="T5" fmla="*/ 101 h 2503"/>
                <a:gd name="T6" fmla="*/ 133 w 150"/>
                <a:gd name="T7" fmla="*/ 149 h 2503"/>
                <a:gd name="T8" fmla="*/ 130 w 150"/>
                <a:gd name="T9" fmla="*/ 196 h 2503"/>
                <a:gd name="T10" fmla="*/ 121 w 150"/>
                <a:gd name="T11" fmla="*/ 295 h 2503"/>
                <a:gd name="T12" fmla="*/ 108 w 150"/>
                <a:gd name="T13" fmla="*/ 392 h 2503"/>
                <a:gd name="T14" fmla="*/ 96 w 150"/>
                <a:gd name="T15" fmla="*/ 519 h 2503"/>
                <a:gd name="T16" fmla="*/ 78 w 150"/>
                <a:gd name="T17" fmla="*/ 776 h 2503"/>
                <a:gd name="T18" fmla="*/ 72 w 150"/>
                <a:gd name="T19" fmla="*/ 903 h 2503"/>
                <a:gd name="T20" fmla="*/ 56 w 150"/>
                <a:gd name="T21" fmla="*/ 1168 h 2503"/>
                <a:gd name="T22" fmla="*/ 39 w 150"/>
                <a:gd name="T23" fmla="*/ 1366 h 2503"/>
                <a:gd name="T24" fmla="*/ 32 w 150"/>
                <a:gd name="T25" fmla="*/ 1431 h 2503"/>
                <a:gd name="T26" fmla="*/ 20 w 150"/>
                <a:gd name="T27" fmla="*/ 1564 h 2503"/>
                <a:gd name="T28" fmla="*/ 13 w 150"/>
                <a:gd name="T29" fmla="*/ 1697 h 2503"/>
                <a:gd name="T30" fmla="*/ 7 w 150"/>
                <a:gd name="T31" fmla="*/ 1964 h 2503"/>
                <a:gd name="T32" fmla="*/ 7 w 150"/>
                <a:gd name="T33" fmla="*/ 2086 h 2503"/>
                <a:gd name="T34" fmla="*/ 3 w 150"/>
                <a:gd name="T35" fmla="*/ 2209 h 2503"/>
                <a:gd name="T36" fmla="*/ 2 w 150"/>
                <a:gd name="T37" fmla="*/ 2268 h 2503"/>
                <a:gd name="T38" fmla="*/ 0 w 150"/>
                <a:gd name="T39" fmla="*/ 2355 h 2503"/>
                <a:gd name="T40" fmla="*/ 4 w 150"/>
                <a:gd name="T41" fmla="*/ 2414 h 2503"/>
                <a:gd name="T42" fmla="*/ 9 w 150"/>
                <a:gd name="T43" fmla="*/ 2444 h 2503"/>
                <a:gd name="T44" fmla="*/ 20 w 150"/>
                <a:gd name="T45" fmla="*/ 2498 h 2503"/>
                <a:gd name="T46" fmla="*/ 21 w 150"/>
                <a:gd name="T47" fmla="*/ 2500 h 2503"/>
                <a:gd name="T48" fmla="*/ 27 w 150"/>
                <a:gd name="T49" fmla="*/ 2503 h 2503"/>
                <a:gd name="T50" fmla="*/ 32 w 150"/>
                <a:gd name="T51" fmla="*/ 2502 h 2503"/>
                <a:gd name="T52" fmla="*/ 36 w 150"/>
                <a:gd name="T53" fmla="*/ 2498 h 2503"/>
                <a:gd name="T54" fmla="*/ 35 w 150"/>
                <a:gd name="T55" fmla="*/ 2493 h 2503"/>
                <a:gd name="T56" fmla="*/ 24 w 150"/>
                <a:gd name="T57" fmla="*/ 2435 h 2503"/>
                <a:gd name="T58" fmla="*/ 18 w 150"/>
                <a:gd name="T59" fmla="*/ 2377 h 2503"/>
                <a:gd name="T60" fmla="*/ 17 w 150"/>
                <a:gd name="T61" fmla="*/ 2319 h 2503"/>
                <a:gd name="T62" fmla="*/ 18 w 150"/>
                <a:gd name="T63" fmla="*/ 2261 h 2503"/>
                <a:gd name="T64" fmla="*/ 24 w 150"/>
                <a:gd name="T65" fmla="*/ 2079 h 2503"/>
                <a:gd name="T66" fmla="*/ 24 w 150"/>
                <a:gd name="T67" fmla="*/ 2018 h 2503"/>
                <a:gd name="T68" fmla="*/ 28 w 150"/>
                <a:gd name="T69" fmla="*/ 1754 h 2503"/>
                <a:gd name="T70" fmla="*/ 33 w 150"/>
                <a:gd name="T71" fmla="*/ 1621 h 2503"/>
                <a:gd name="T72" fmla="*/ 43 w 150"/>
                <a:gd name="T73" fmla="*/ 1488 h 2503"/>
                <a:gd name="T74" fmla="*/ 57 w 150"/>
                <a:gd name="T75" fmla="*/ 1355 h 2503"/>
                <a:gd name="T76" fmla="*/ 68 w 150"/>
                <a:gd name="T77" fmla="*/ 1222 h 2503"/>
                <a:gd name="T78" fmla="*/ 78 w 150"/>
                <a:gd name="T79" fmla="*/ 1091 h 2503"/>
                <a:gd name="T80" fmla="*/ 85 w 150"/>
                <a:gd name="T81" fmla="*/ 960 h 2503"/>
                <a:gd name="T82" fmla="*/ 110 w 150"/>
                <a:gd name="T83" fmla="*/ 562 h 2503"/>
                <a:gd name="T84" fmla="*/ 121 w 150"/>
                <a:gd name="T85" fmla="*/ 429 h 2503"/>
                <a:gd name="T86" fmla="*/ 132 w 150"/>
                <a:gd name="T87" fmla="*/ 335 h 2503"/>
                <a:gd name="T88" fmla="*/ 144 w 150"/>
                <a:gd name="T89" fmla="*/ 239 h 2503"/>
                <a:gd name="T90" fmla="*/ 147 w 150"/>
                <a:gd name="T91" fmla="*/ 191 h 2503"/>
                <a:gd name="T92" fmla="*/ 150 w 150"/>
                <a:gd name="T93" fmla="*/ 142 h 2503"/>
                <a:gd name="T94" fmla="*/ 147 w 150"/>
                <a:gd name="T95" fmla="*/ 93 h 2503"/>
                <a:gd name="T96" fmla="*/ 140 w 150"/>
                <a:gd name="T97" fmla="*/ 45 h 2503"/>
                <a:gd name="T98" fmla="*/ 134 w 150"/>
                <a:gd name="T99" fmla="*/ 25 h 2503"/>
                <a:gd name="T100" fmla="*/ 128 w 150"/>
                <a:gd name="T101" fmla="*/ 5 h 2503"/>
                <a:gd name="T102" fmla="*/ 122 w 150"/>
                <a:gd name="T103" fmla="*/ 0 h 2503"/>
                <a:gd name="T104" fmla="*/ 116 w 150"/>
                <a:gd name="T105" fmla="*/ 0 h 2503"/>
                <a:gd name="T106" fmla="*/ 111 w 150"/>
                <a:gd name="T107" fmla="*/ 3 h 2503"/>
                <a:gd name="T108" fmla="*/ 111 w 150"/>
                <a:gd name="T109" fmla="*/ 9 h 25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50" h="2503">
                  <a:moveTo>
                    <a:pt x="111" y="9"/>
                  </a:moveTo>
                  <a:lnTo>
                    <a:pt x="111" y="9"/>
                  </a:lnTo>
                  <a:lnTo>
                    <a:pt x="119" y="32"/>
                  </a:lnTo>
                  <a:lnTo>
                    <a:pt x="125" y="54"/>
                  </a:lnTo>
                  <a:lnTo>
                    <a:pt x="129" y="77"/>
                  </a:lnTo>
                  <a:lnTo>
                    <a:pt x="132" y="101"/>
                  </a:lnTo>
                  <a:lnTo>
                    <a:pt x="132" y="124"/>
                  </a:lnTo>
                  <a:lnTo>
                    <a:pt x="133" y="149"/>
                  </a:lnTo>
                  <a:lnTo>
                    <a:pt x="130" y="196"/>
                  </a:lnTo>
                  <a:lnTo>
                    <a:pt x="130" y="196"/>
                  </a:lnTo>
                  <a:lnTo>
                    <a:pt x="126" y="245"/>
                  </a:lnTo>
                  <a:lnTo>
                    <a:pt x="121" y="295"/>
                  </a:lnTo>
                  <a:lnTo>
                    <a:pt x="108" y="392"/>
                  </a:lnTo>
                  <a:lnTo>
                    <a:pt x="108" y="392"/>
                  </a:lnTo>
                  <a:lnTo>
                    <a:pt x="101" y="456"/>
                  </a:lnTo>
                  <a:lnTo>
                    <a:pt x="96" y="519"/>
                  </a:lnTo>
                  <a:lnTo>
                    <a:pt x="86" y="648"/>
                  </a:lnTo>
                  <a:lnTo>
                    <a:pt x="78" y="776"/>
                  </a:lnTo>
                  <a:lnTo>
                    <a:pt x="72" y="903"/>
                  </a:lnTo>
                  <a:lnTo>
                    <a:pt x="72" y="903"/>
                  </a:lnTo>
                  <a:lnTo>
                    <a:pt x="64" y="1036"/>
                  </a:lnTo>
                  <a:lnTo>
                    <a:pt x="56" y="1168"/>
                  </a:lnTo>
                  <a:lnTo>
                    <a:pt x="46" y="1299"/>
                  </a:lnTo>
                  <a:lnTo>
                    <a:pt x="39" y="1366"/>
                  </a:lnTo>
                  <a:lnTo>
                    <a:pt x="32" y="1431"/>
                  </a:lnTo>
                  <a:lnTo>
                    <a:pt x="32" y="1431"/>
                  </a:lnTo>
                  <a:lnTo>
                    <a:pt x="25" y="1497"/>
                  </a:lnTo>
                  <a:lnTo>
                    <a:pt x="20" y="1564"/>
                  </a:lnTo>
                  <a:lnTo>
                    <a:pt x="15" y="1630"/>
                  </a:lnTo>
                  <a:lnTo>
                    <a:pt x="13" y="1697"/>
                  </a:lnTo>
                  <a:lnTo>
                    <a:pt x="9" y="1831"/>
                  </a:lnTo>
                  <a:lnTo>
                    <a:pt x="7" y="1964"/>
                  </a:lnTo>
                  <a:lnTo>
                    <a:pt x="7" y="1964"/>
                  </a:lnTo>
                  <a:lnTo>
                    <a:pt x="7" y="2086"/>
                  </a:lnTo>
                  <a:lnTo>
                    <a:pt x="6" y="2148"/>
                  </a:lnTo>
                  <a:lnTo>
                    <a:pt x="3" y="2209"/>
                  </a:lnTo>
                  <a:lnTo>
                    <a:pt x="3" y="2209"/>
                  </a:lnTo>
                  <a:lnTo>
                    <a:pt x="2" y="2268"/>
                  </a:lnTo>
                  <a:lnTo>
                    <a:pt x="0" y="2326"/>
                  </a:lnTo>
                  <a:lnTo>
                    <a:pt x="0" y="2355"/>
                  </a:lnTo>
                  <a:lnTo>
                    <a:pt x="2" y="2385"/>
                  </a:lnTo>
                  <a:lnTo>
                    <a:pt x="4" y="2414"/>
                  </a:lnTo>
                  <a:lnTo>
                    <a:pt x="9" y="2444"/>
                  </a:lnTo>
                  <a:lnTo>
                    <a:pt x="9" y="2444"/>
                  </a:lnTo>
                  <a:lnTo>
                    <a:pt x="13" y="2470"/>
                  </a:lnTo>
                  <a:lnTo>
                    <a:pt x="20" y="2498"/>
                  </a:lnTo>
                  <a:lnTo>
                    <a:pt x="20" y="2498"/>
                  </a:lnTo>
                  <a:lnTo>
                    <a:pt x="21" y="2500"/>
                  </a:lnTo>
                  <a:lnTo>
                    <a:pt x="24" y="2503"/>
                  </a:lnTo>
                  <a:lnTo>
                    <a:pt x="27" y="2503"/>
                  </a:lnTo>
                  <a:lnTo>
                    <a:pt x="29" y="2503"/>
                  </a:lnTo>
                  <a:lnTo>
                    <a:pt x="32" y="2502"/>
                  </a:lnTo>
                  <a:lnTo>
                    <a:pt x="35" y="2500"/>
                  </a:lnTo>
                  <a:lnTo>
                    <a:pt x="36" y="2498"/>
                  </a:lnTo>
                  <a:lnTo>
                    <a:pt x="35" y="2493"/>
                  </a:lnTo>
                  <a:lnTo>
                    <a:pt x="35" y="2493"/>
                  </a:lnTo>
                  <a:lnTo>
                    <a:pt x="29" y="2464"/>
                  </a:lnTo>
                  <a:lnTo>
                    <a:pt x="24" y="2435"/>
                  </a:lnTo>
                  <a:lnTo>
                    <a:pt x="20" y="2406"/>
                  </a:lnTo>
                  <a:lnTo>
                    <a:pt x="18" y="2377"/>
                  </a:lnTo>
                  <a:lnTo>
                    <a:pt x="17" y="2348"/>
                  </a:lnTo>
                  <a:lnTo>
                    <a:pt x="17" y="2319"/>
                  </a:lnTo>
                  <a:lnTo>
                    <a:pt x="18" y="2261"/>
                  </a:lnTo>
                  <a:lnTo>
                    <a:pt x="18" y="2261"/>
                  </a:lnTo>
                  <a:lnTo>
                    <a:pt x="22" y="2139"/>
                  </a:lnTo>
                  <a:lnTo>
                    <a:pt x="24" y="2079"/>
                  </a:lnTo>
                  <a:lnTo>
                    <a:pt x="24" y="2018"/>
                  </a:lnTo>
                  <a:lnTo>
                    <a:pt x="24" y="2018"/>
                  </a:lnTo>
                  <a:lnTo>
                    <a:pt x="25" y="1885"/>
                  </a:lnTo>
                  <a:lnTo>
                    <a:pt x="28" y="1754"/>
                  </a:lnTo>
                  <a:lnTo>
                    <a:pt x="29" y="1687"/>
                  </a:lnTo>
                  <a:lnTo>
                    <a:pt x="33" y="1621"/>
                  </a:lnTo>
                  <a:lnTo>
                    <a:pt x="38" y="1554"/>
                  </a:lnTo>
                  <a:lnTo>
                    <a:pt x="43" y="1488"/>
                  </a:lnTo>
                  <a:lnTo>
                    <a:pt x="43" y="1488"/>
                  </a:lnTo>
                  <a:lnTo>
                    <a:pt x="57" y="1355"/>
                  </a:lnTo>
                  <a:lnTo>
                    <a:pt x="63" y="1288"/>
                  </a:lnTo>
                  <a:lnTo>
                    <a:pt x="68" y="1222"/>
                  </a:lnTo>
                  <a:lnTo>
                    <a:pt x="68" y="1222"/>
                  </a:lnTo>
                  <a:lnTo>
                    <a:pt x="78" y="1091"/>
                  </a:lnTo>
                  <a:lnTo>
                    <a:pt x="85" y="960"/>
                  </a:lnTo>
                  <a:lnTo>
                    <a:pt x="85" y="960"/>
                  </a:lnTo>
                  <a:lnTo>
                    <a:pt x="100" y="695"/>
                  </a:lnTo>
                  <a:lnTo>
                    <a:pt x="110" y="562"/>
                  </a:lnTo>
                  <a:lnTo>
                    <a:pt x="121" y="429"/>
                  </a:lnTo>
                  <a:lnTo>
                    <a:pt x="121" y="429"/>
                  </a:lnTo>
                  <a:lnTo>
                    <a:pt x="126" y="382"/>
                  </a:lnTo>
                  <a:lnTo>
                    <a:pt x="132" y="335"/>
                  </a:lnTo>
                  <a:lnTo>
                    <a:pt x="139" y="288"/>
                  </a:lnTo>
                  <a:lnTo>
                    <a:pt x="144" y="239"/>
                  </a:lnTo>
                  <a:lnTo>
                    <a:pt x="144" y="239"/>
                  </a:lnTo>
                  <a:lnTo>
                    <a:pt x="147" y="191"/>
                  </a:lnTo>
                  <a:lnTo>
                    <a:pt x="148" y="166"/>
                  </a:lnTo>
                  <a:lnTo>
                    <a:pt x="150" y="142"/>
                  </a:lnTo>
                  <a:lnTo>
                    <a:pt x="148" y="118"/>
                  </a:lnTo>
                  <a:lnTo>
                    <a:pt x="147" y="93"/>
                  </a:lnTo>
                  <a:lnTo>
                    <a:pt x="144" y="69"/>
                  </a:lnTo>
                  <a:lnTo>
                    <a:pt x="140" y="45"/>
                  </a:lnTo>
                  <a:lnTo>
                    <a:pt x="140" y="45"/>
                  </a:lnTo>
                  <a:lnTo>
                    <a:pt x="134" y="25"/>
                  </a:lnTo>
                  <a:lnTo>
                    <a:pt x="128" y="5"/>
                  </a:lnTo>
                  <a:lnTo>
                    <a:pt x="128" y="5"/>
                  </a:lnTo>
                  <a:lnTo>
                    <a:pt x="125" y="1"/>
                  </a:lnTo>
                  <a:lnTo>
                    <a:pt x="122" y="0"/>
                  </a:lnTo>
                  <a:lnTo>
                    <a:pt x="119" y="0"/>
                  </a:lnTo>
                  <a:lnTo>
                    <a:pt x="116" y="0"/>
                  </a:lnTo>
                  <a:lnTo>
                    <a:pt x="114" y="1"/>
                  </a:lnTo>
                  <a:lnTo>
                    <a:pt x="111" y="3"/>
                  </a:lnTo>
                  <a:lnTo>
                    <a:pt x="111" y="5"/>
                  </a:lnTo>
                  <a:lnTo>
                    <a:pt x="111" y="9"/>
                  </a:lnTo>
                  <a:lnTo>
                    <a:pt x="111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3" name="Freeform 70">
              <a:extLst>
                <a:ext uri="{FF2B5EF4-FFF2-40B4-BE49-F238E27FC236}">
                  <a16:creationId xmlns:a16="http://schemas.microsoft.com/office/drawing/2014/main" id="{D9C08348-554D-4567-8F6D-AD4E0D9DFB32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0" y="2576"/>
              <a:ext cx="1295" cy="1514"/>
            </a:xfrm>
            <a:custGeom>
              <a:avLst/>
              <a:gdLst>
                <a:gd name="T0" fmla="*/ 135 w 3885"/>
                <a:gd name="T1" fmla="*/ 4442 h 4542"/>
                <a:gd name="T2" fmla="*/ 373 w 3885"/>
                <a:gd name="T3" fmla="*/ 4232 h 4542"/>
                <a:gd name="T4" fmla="*/ 600 w 3885"/>
                <a:gd name="T5" fmla="*/ 4010 h 4542"/>
                <a:gd name="T6" fmla="*/ 922 w 3885"/>
                <a:gd name="T7" fmla="*/ 3661 h 4542"/>
                <a:gd name="T8" fmla="*/ 1133 w 3885"/>
                <a:gd name="T9" fmla="*/ 3410 h 4542"/>
                <a:gd name="T10" fmla="*/ 1383 w 3885"/>
                <a:gd name="T11" fmla="*/ 3085 h 4542"/>
                <a:gd name="T12" fmla="*/ 1520 w 3885"/>
                <a:gd name="T13" fmla="*/ 2881 h 4542"/>
                <a:gd name="T14" fmla="*/ 1691 w 3885"/>
                <a:gd name="T15" fmla="*/ 2608 h 4542"/>
                <a:gd name="T16" fmla="*/ 1799 w 3885"/>
                <a:gd name="T17" fmla="*/ 2465 h 4542"/>
                <a:gd name="T18" fmla="*/ 1855 w 3885"/>
                <a:gd name="T19" fmla="*/ 2374 h 4542"/>
                <a:gd name="T20" fmla="*/ 1881 w 3885"/>
                <a:gd name="T21" fmla="*/ 2302 h 4542"/>
                <a:gd name="T22" fmla="*/ 1893 w 3885"/>
                <a:gd name="T23" fmla="*/ 2253 h 4542"/>
                <a:gd name="T24" fmla="*/ 1922 w 3885"/>
                <a:gd name="T25" fmla="*/ 2188 h 4542"/>
                <a:gd name="T26" fmla="*/ 2029 w 3885"/>
                <a:gd name="T27" fmla="*/ 1943 h 4542"/>
                <a:gd name="T28" fmla="*/ 2171 w 3885"/>
                <a:gd name="T29" fmla="*/ 1630 h 4542"/>
                <a:gd name="T30" fmla="*/ 2311 w 3885"/>
                <a:gd name="T31" fmla="*/ 1321 h 4542"/>
                <a:gd name="T32" fmla="*/ 2422 w 3885"/>
                <a:gd name="T33" fmla="*/ 1007 h 4542"/>
                <a:gd name="T34" fmla="*/ 2487 w 3885"/>
                <a:gd name="T35" fmla="*/ 770 h 4542"/>
                <a:gd name="T36" fmla="*/ 2543 w 3885"/>
                <a:gd name="T37" fmla="*/ 534 h 4542"/>
                <a:gd name="T38" fmla="*/ 2574 w 3885"/>
                <a:gd name="T39" fmla="*/ 418 h 4542"/>
                <a:gd name="T40" fmla="*/ 2595 w 3885"/>
                <a:gd name="T41" fmla="*/ 375 h 4542"/>
                <a:gd name="T42" fmla="*/ 2635 w 3885"/>
                <a:gd name="T43" fmla="*/ 328 h 4542"/>
                <a:gd name="T44" fmla="*/ 2679 w 3885"/>
                <a:gd name="T45" fmla="*/ 299 h 4542"/>
                <a:gd name="T46" fmla="*/ 2781 w 3885"/>
                <a:gd name="T47" fmla="*/ 263 h 4542"/>
                <a:gd name="T48" fmla="*/ 2929 w 3885"/>
                <a:gd name="T49" fmla="*/ 238 h 4542"/>
                <a:gd name="T50" fmla="*/ 3079 w 3885"/>
                <a:gd name="T51" fmla="*/ 214 h 4542"/>
                <a:gd name="T52" fmla="*/ 3488 w 3885"/>
                <a:gd name="T53" fmla="*/ 138 h 4542"/>
                <a:gd name="T54" fmla="*/ 3729 w 3885"/>
                <a:gd name="T55" fmla="*/ 73 h 4542"/>
                <a:gd name="T56" fmla="*/ 3883 w 3885"/>
                <a:gd name="T57" fmla="*/ 15 h 4542"/>
                <a:gd name="T58" fmla="*/ 3884 w 3885"/>
                <a:gd name="T59" fmla="*/ 2 h 4542"/>
                <a:gd name="T60" fmla="*/ 3876 w 3885"/>
                <a:gd name="T61" fmla="*/ 1 h 4542"/>
                <a:gd name="T62" fmla="*/ 3719 w 3885"/>
                <a:gd name="T63" fmla="*/ 58 h 4542"/>
                <a:gd name="T64" fmla="*/ 3397 w 3885"/>
                <a:gd name="T65" fmla="*/ 141 h 4542"/>
                <a:gd name="T66" fmla="*/ 3075 w 3885"/>
                <a:gd name="T67" fmla="*/ 198 h 4542"/>
                <a:gd name="T68" fmla="*/ 2848 w 3885"/>
                <a:gd name="T69" fmla="*/ 232 h 4542"/>
                <a:gd name="T70" fmla="*/ 2711 w 3885"/>
                <a:gd name="T71" fmla="*/ 267 h 4542"/>
                <a:gd name="T72" fmla="*/ 2647 w 3885"/>
                <a:gd name="T73" fmla="*/ 299 h 4542"/>
                <a:gd name="T74" fmla="*/ 2603 w 3885"/>
                <a:gd name="T75" fmla="*/ 336 h 4542"/>
                <a:gd name="T76" fmla="*/ 2560 w 3885"/>
                <a:gd name="T77" fmla="*/ 407 h 4542"/>
                <a:gd name="T78" fmla="*/ 2537 w 3885"/>
                <a:gd name="T79" fmla="*/ 490 h 4542"/>
                <a:gd name="T80" fmla="*/ 2442 w 3885"/>
                <a:gd name="T81" fmla="*/ 874 h 4542"/>
                <a:gd name="T82" fmla="*/ 2342 w 3885"/>
                <a:gd name="T83" fmla="*/ 1192 h 4542"/>
                <a:gd name="T84" fmla="*/ 2247 w 3885"/>
                <a:gd name="T85" fmla="*/ 1425 h 4542"/>
                <a:gd name="T86" fmla="*/ 1996 w 3885"/>
                <a:gd name="T87" fmla="*/ 1975 h 4542"/>
                <a:gd name="T88" fmla="*/ 1903 w 3885"/>
                <a:gd name="T89" fmla="*/ 2191 h 4542"/>
                <a:gd name="T90" fmla="*/ 1874 w 3885"/>
                <a:gd name="T91" fmla="*/ 2260 h 4542"/>
                <a:gd name="T92" fmla="*/ 1853 w 3885"/>
                <a:gd name="T93" fmla="*/ 2334 h 4542"/>
                <a:gd name="T94" fmla="*/ 1784 w 3885"/>
                <a:gd name="T95" fmla="*/ 2460 h 4542"/>
                <a:gd name="T96" fmla="*/ 1697 w 3885"/>
                <a:gd name="T97" fmla="*/ 2575 h 4542"/>
                <a:gd name="T98" fmla="*/ 1606 w 3885"/>
                <a:gd name="T99" fmla="*/ 2708 h 4542"/>
                <a:gd name="T100" fmla="*/ 1480 w 3885"/>
                <a:gd name="T101" fmla="*/ 2913 h 4542"/>
                <a:gd name="T102" fmla="*/ 1391 w 3885"/>
                <a:gd name="T103" fmla="*/ 3047 h 4542"/>
                <a:gd name="T104" fmla="*/ 1138 w 3885"/>
                <a:gd name="T105" fmla="*/ 3377 h 4542"/>
                <a:gd name="T106" fmla="*/ 976 w 3885"/>
                <a:gd name="T107" fmla="*/ 3572 h 4542"/>
                <a:gd name="T108" fmla="*/ 704 w 3885"/>
                <a:gd name="T109" fmla="*/ 3874 h 4542"/>
                <a:gd name="T110" fmla="*/ 480 w 3885"/>
                <a:gd name="T111" fmla="*/ 4104 h 4542"/>
                <a:gd name="T112" fmla="*/ 250 w 3885"/>
                <a:gd name="T113" fmla="*/ 4322 h 4542"/>
                <a:gd name="T114" fmla="*/ 67 w 3885"/>
                <a:gd name="T115" fmla="*/ 4476 h 4542"/>
                <a:gd name="T116" fmla="*/ 0 w 3885"/>
                <a:gd name="T117" fmla="*/ 4532 h 4542"/>
                <a:gd name="T118" fmla="*/ 5 w 3885"/>
                <a:gd name="T119" fmla="*/ 4542 h 45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885" h="4542">
                  <a:moveTo>
                    <a:pt x="11" y="4541"/>
                  </a:moveTo>
                  <a:lnTo>
                    <a:pt x="11" y="4541"/>
                  </a:lnTo>
                  <a:lnTo>
                    <a:pt x="74" y="4492"/>
                  </a:lnTo>
                  <a:lnTo>
                    <a:pt x="135" y="4442"/>
                  </a:lnTo>
                  <a:lnTo>
                    <a:pt x="196" y="4391"/>
                  </a:lnTo>
                  <a:lnTo>
                    <a:pt x="255" y="4338"/>
                  </a:lnTo>
                  <a:lnTo>
                    <a:pt x="315" y="4286"/>
                  </a:lnTo>
                  <a:lnTo>
                    <a:pt x="373" y="4232"/>
                  </a:lnTo>
                  <a:lnTo>
                    <a:pt x="431" y="4178"/>
                  </a:lnTo>
                  <a:lnTo>
                    <a:pt x="488" y="4122"/>
                  </a:lnTo>
                  <a:lnTo>
                    <a:pt x="543" y="4067"/>
                  </a:lnTo>
                  <a:lnTo>
                    <a:pt x="600" y="4010"/>
                  </a:lnTo>
                  <a:lnTo>
                    <a:pt x="709" y="3895"/>
                  </a:lnTo>
                  <a:lnTo>
                    <a:pt x="817" y="3779"/>
                  </a:lnTo>
                  <a:lnTo>
                    <a:pt x="922" y="3661"/>
                  </a:lnTo>
                  <a:lnTo>
                    <a:pt x="922" y="3661"/>
                  </a:lnTo>
                  <a:lnTo>
                    <a:pt x="976" y="3599"/>
                  </a:lnTo>
                  <a:lnTo>
                    <a:pt x="1029" y="3536"/>
                  </a:lnTo>
                  <a:lnTo>
                    <a:pt x="1081" y="3474"/>
                  </a:lnTo>
                  <a:lnTo>
                    <a:pt x="1133" y="3410"/>
                  </a:lnTo>
                  <a:lnTo>
                    <a:pt x="1235" y="3280"/>
                  </a:lnTo>
                  <a:lnTo>
                    <a:pt x="1334" y="3150"/>
                  </a:lnTo>
                  <a:lnTo>
                    <a:pt x="1334" y="3150"/>
                  </a:lnTo>
                  <a:lnTo>
                    <a:pt x="1383" y="3085"/>
                  </a:lnTo>
                  <a:lnTo>
                    <a:pt x="1430" y="3018"/>
                  </a:lnTo>
                  <a:lnTo>
                    <a:pt x="1476" y="2950"/>
                  </a:lnTo>
                  <a:lnTo>
                    <a:pt x="1520" y="2881"/>
                  </a:lnTo>
                  <a:lnTo>
                    <a:pt x="1520" y="2881"/>
                  </a:lnTo>
                  <a:lnTo>
                    <a:pt x="1603" y="2743"/>
                  </a:lnTo>
                  <a:lnTo>
                    <a:pt x="1646" y="2675"/>
                  </a:lnTo>
                  <a:lnTo>
                    <a:pt x="1668" y="2641"/>
                  </a:lnTo>
                  <a:lnTo>
                    <a:pt x="1691" y="2608"/>
                  </a:lnTo>
                  <a:lnTo>
                    <a:pt x="1691" y="2608"/>
                  </a:lnTo>
                  <a:lnTo>
                    <a:pt x="1736" y="2551"/>
                  </a:lnTo>
                  <a:lnTo>
                    <a:pt x="1779" y="2495"/>
                  </a:lnTo>
                  <a:lnTo>
                    <a:pt x="1799" y="2465"/>
                  </a:lnTo>
                  <a:lnTo>
                    <a:pt x="1820" y="2436"/>
                  </a:lnTo>
                  <a:lnTo>
                    <a:pt x="1838" y="2406"/>
                  </a:lnTo>
                  <a:lnTo>
                    <a:pt x="1855" y="2374"/>
                  </a:lnTo>
                  <a:lnTo>
                    <a:pt x="1855" y="2374"/>
                  </a:lnTo>
                  <a:lnTo>
                    <a:pt x="1866" y="2346"/>
                  </a:lnTo>
                  <a:lnTo>
                    <a:pt x="1877" y="2319"/>
                  </a:lnTo>
                  <a:lnTo>
                    <a:pt x="1877" y="2319"/>
                  </a:lnTo>
                  <a:lnTo>
                    <a:pt x="1881" y="2302"/>
                  </a:lnTo>
                  <a:lnTo>
                    <a:pt x="1885" y="2285"/>
                  </a:lnTo>
                  <a:lnTo>
                    <a:pt x="1888" y="2269"/>
                  </a:lnTo>
                  <a:lnTo>
                    <a:pt x="1893" y="2253"/>
                  </a:lnTo>
                  <a:lnTo>
                    <a:pt x="1893" y="2253"/>
                  </a:lnTo>
                  <a:lnTo>
                    <a:pt x="1899" y="2237"/>
                  </a:lnTo>
                  <a:lnTo>
                    <a:pt x="1907" y="2222"/>
                  </a:lnTo>
                  <a:lnTo>
                    <a:pt x="1922" y="2188"/>
                  </a:lnTo>
                  <a:lnTo>
                    <a:pt x="1922" y="2188"/>
                  </a:lnTo>
                  <a:lnTo>
                    <a:pt x="1950" y="2127"/>
                  </a:lnTo>
                  <a:lnTo>
                    <a:pt x="1976" y="2066"/>
                  </a:lnTo>
                  <a:lnTo>
                    <a:pt x="2003" y="2004"/>
                  </a:lnTo>
                  <a:lnTo>
                    <a:pt x="2029" y="1943"/>
                  </a:lnTo>
                  <a:lnTo>
                    <a:pt x="2029" y="1943"/>
                  </a:lnTo>
                  <a:lnTo>
                    <a:pt x="2099" y="1787"/>
                  </a:lnTo>
                  <a:lnTo>
                    <a:pt x="2171" y="1630"/>
                  </a:lnTo>
                  <a:lnTo>
                    <a:pt x="2171" y="1630"/>
                  </a:lnTo>
                  <a:lnTo>
                    <a:pt x="2243" y="1476"/>
                  </a:lnTo>
                  <a:lnTo>
                    <a:pt x="2278" y="1399"/>
                  </a:lnTo>
                  <a:lnTo>
                    <a:pt x="2311" y="1321"/>
                  </a:lnTo>
                  <a:lnTo>
                    <a:pt x="2311" y="1321"/>
                  </a:lnTo>
                  <a:lnTo>
                    <a:pt x="2342" y="1244"/>
                  </a:lnTo>
                  <a:lnTo>
                    <a:pt x="2371" y="1166"/>
                  </a:lnTo>
                  <a:lnTo>
                    <a:pt x="2397" y="1087"/>
                  </a:lnTo>
                  <a:lnTo>
                    <a:pt x="2422" y="1007"/>
                  </a:lnTo>
                  <a:lnTo>
                    <a:pt x="2422" y="1007"/>
                  </a:lnTo>
                  <a:lnTo>
                    <a:pt x="2444" y="929"/>
                  </a:lnTo>
                  <a:lnTo>
                    <a:pt x="2466" y="849"/>
                  </a:lnTo>
                  <a:lnTo>
                    <a:pt x="2487" y="770"/>
                  </a:lnTo>
                  <a:lnTo>
                    <a:pt x="2506" y="691"/>
                  </a:lnTo>
                  <a:lnTo>
                    <a:pt x="2506" y="691"/>
                  </a:lnTo>
                  <a:lnTo>
                    <a:pt x="2525" y="612"/>
                  </a:lnTo>
                  <a:lnTo>
                    <a:pt x="2543" y="534"/>
                  </a:lnTo>
                  <a:lnTo>
                    <a:pt x="2543" y="534"/>
                  </a:lnTo>
                  <a:lnTo>
                    <a:pt x="2556" y="476"/>
                  </a:lnTo>
                  <a:lnTo>
                    <a:pt x="2564" y="447"/>
                  </a:lnTo>
                  <a:lnTo>
                    <a:pt x="2574" y="418"/>
                  </a:lnTo>
                  <a:lnTo>
                    <a:pt x="2574" y="418"/>
                  </a:lnTo>
                  <a:lnTo>
                    <a:pt x="2579" y="403"/>
                  </a:lnTo>
                  <a:lnTo>
                    <a:pt x="2586" y="389"/>
                  </a:lnTo>
                  <a:lnTo>
                    <a:pt x="2595" y="375"/>
                  </a:lnTo>
                  <a:lnTo>
                    <a:pt x="2603" y="362"/>
                  </a:lnTo>
                  <a:lnTo>
                    <a:pt x="2613" y="350"/>
                  </a:lnTo>
                  <a:lnTo>
                    <a:pt x="2624" y="339"/>
                  </a:lnTo>
                  <a:lnTo>
                    <a:pt x="2635" y="328"/>
                  </a:lnTo>
                  <a:lnTo>
                    <a:pt x="2647" y="318"/>
                  </a:lnTo>
                  <a:lnTo>
                    <a:pt x="2647" y="318"/>
                  </a:lnTo>
                  <a:lnTo>
                    <a:pt x="2662" y="308"/>
                  </a:lnTo>
                  <a:lnTo>
                    <a:pt x="2679" y="299"/>
                  </a:lnTo>
                  <a:lnTo>
                    <a:pt x="2694" y="292"/>
                  </a:lnTo>
                  <a:lnTo>
                    <a:pt x="2712" y="285"/>
                  </a:lnTo>
                  <a:lnTo>
                    <a:pt x="2745" y="272"/>
                  </a:lnTo>
                  <a:lnTo>
                    <a:pt x="2781" y="263"/>
                  </a:lnTo>
                  <a:lnTo>
                    <a:pt x="2781" y="263"/>
                  </a:lnTo>
                  <a:lnTo>
                    <a:pt x="2817" y="254"/>
                  </a:lnTo>
                  <a:lnTo>
                    <a:pt x="2855" y="249"/>
                  </a:lnTo>
                  <a:lnTo>
                    <a:pt x="2929" y="238"/>
                  </a:lnTo>
                  <a:lnTo>
                    <a:pt x="2929" y="238"/>
                  </a:lnTo>
                  <a:lnTo>
                    <a:pt x="3004" y="227"/>
                  </a:lnTo>
                  <a:lnTo>
                    <a:pt x="3079" y="214"/>
                  </a:lnTo>
                  <a:lnTo>
                    <a:pt x="3079" y="214"/>
                  </a:lnTo>
                  <a:lnTo>
                    <a:pt x="3242" y="187"/>
                  </a:lnTo>
                  <a:lnTo>
                    <a:pt x="3325" y="171"/>
                  </a:lnTo>
                  <a:lnTo>
                    <a:pt x="3407" y="156"/>
                  </a:lnTo>
                  <a:lnTo>
                    <a:pt x="3488" y="138"/>
                  </a:lnTo>
                  <a:lnTo>
                    <a:pt x="3568" y="119"/>
                  </a:lnTo>
                  <a:lnTo>
                    <a:pt x="3649" y="98"/>
                  </a:lnTo>
                  <a:lnTo>
                    <a:pt x="3729" y="73"/>
                  </a:lnTo>
                  <a:lnTo>
                    <a:pt x="3729" y="73"/>
                  </a:lnTo>
                  <a:lnTo>
                    <a:pt x="3805" y="47"/>
                  </a:lnTo>
                  <a:lnTo>
                    <a:pt x="3880" y="16"/>
                  </a:lnTo>
                  <a:lnTo>
                    <a:pt x="3880" y="16"/>
                  </a:lnTo>
                  <a:lnTo>
                    <a:pt x="3883" y="15"/>
                  </a:lnTo>
                  <a:lnTo>
                    <a:pt x="3885" y="12"/>
                  </a:lnTo>
                  <a:lnTo>
                    <a:pt x="3885" y="9"/>
                  </a:lnTo>
                  <a:lnTo>
                    <a:pt x="3885" y="5"/>
                  </a:lnTo>
                  <a:lnTo>
                    <a:pt x="3884" y="2"/>
                  </a:lnTo>
                  <a:lnTo>
                    <a:pt x="3881" y="1"/>
                  </a:lnTo>
                  <a:lnTo>
                    <a:pt x="3878" y="0"/>
                  </a:lnTo>
                  <a:lnTo>
                    <a:pt x="3876" y="1"/>
                  </a:lnTo>
                  <a:lnTo>
                    <a:pt x="3876" y="1"/>
                  </a:lnTo>
                  <a:lnTo>
                    <a:pt x="3837" y="16"/>
                  </a:lnTo>
                  <a:lnTo>
                    <a:pt x="3798" y="31"/>
                  </a:lnTo>
                  <a:lnTo>
                    <a:pt x="3758" y="45"/>
                  </a:lnTo>
                  <a:lnTo>
                    <a:pt x="3719" y="58"/>
                  </a:lnTo>
                  <a:lnTo>
                    <a:pt x="3639" y="83"/>
                  </a:lnTo>
                  <a:lnTo>
                    <a:pt x="3559" y="103"/>
                  </a:lnTo>
                  <a:lnTo>
                    <a:pt x="3477" y="123"/>
                  </a:lnTo>
                  <a:lnTo>
                    <a:pt x="3397" y="141"/>
                  </a:lnTo>
                  <a:lnTo>
                    <a:pt x="3314" y="156"/>
                  </a:lnTo>
                  <a:lnTo>
                    <a:pt x="3232" y="171"/>
                  </a:lnTo>
                  <a:lnTo>
                    <a:pt x="3232" y="171"/>
                  </a:lnTo>
                  <a:lnTo>
                    <a:pt x="3075" y="198"/>
                  </a:lnTo>
                  <a:lnTo>
                    <a:pt x="2996" y="211"/>
                  </a:lnTo>
                  <a:lnTo>
                    <a:pt x="2917" y="223"/>
                  </a:lnTo>
                  <a:lnTo>
                    <a:pt x="2917" y="223"/>
                  </a:lnTo>
                  <a:lnTo>
                    <a:pt x="2848" y="232"/>
                  </a:lnTo>
                  <a:lnTo>
                    <a:pt x="2813" y="239"/>
                  </a:lnTo>
                  <a:lnTo>
                    <a:pt x="2779" y="246"/>
                  </a:lnTo>
                  <a:lnTo>
                    <a:pt x="2744" y="256"/>
                  </a:lnTo>
                  <a:lnTo>
                    <a:pt x="2711" y="267"/>
                  </a:lnTo>
                  <a:lnTo>
                    <a:pt x="2679" y="281"/>
                  </a:lnTo>
                  <a:lnTo>
                    <a:pt x="2662" y="289"/>
                  </a:lnTo>
                  <a:lnTo>
                    <a:pt x="2647" y="299"/>
                  </a:lnTo>
                  <a:lnTo>
                    <a:pt x="2647" y="299"/>
                  </a:lnTo>
                  <a:lnTo>
                    <a:pt x="2635" y="307"/>
                  </a:lnTo>
                  <a:lnTo>
                    <a:pt x="2624" y="315"/>
                  </a:lnTo>
                  <a:lnTo>
                    <a:pt x="2613" y="325"/>
                  </a:lnTo>
                  <a:lnTo>
                    <a:pt x="2603" y="336"/>
                  </a:lnTo>
                  <a:lnTo>
                    <a:pt x="2595" y="346"/>
                  </a:lnTo>
                  <a:lnTo>
                    <a:pt x="2586" y="358"/>
                  </a:lnTo>
                  <a:lnTo>
                    <a:pt x="2573" y="382"/>
                  </a:lnTo>
                  <a:lnTo>
                    <a:pt x="2560" y="407"/>
                  </a:lnTo>
                  <a:lnTo>
                    <a:pt x="2550" y="435"/>
                  </a:lnTo>
                  <a:lnTo>
                    <a:pt x="2543" y="461"/>
                  </a:lnTo>
                  <a:lnTo>
                    <a:pt x="2537" y="490"/>
                  </a:lnTo>
                  <a:lnTo>
                    <a:pt x="2537" y="490"/>
                  </a:lnTo>
                  <a:lnTo>
                    <a:pt x="2501" y="641"/>
                  </a:lnTo>
                  <a:lnTo>
                    <a:pt x="2463" y="792"/>
                  </a:lnTo>
                  <a:lnTo>
                    <a:pt x="2463" y="792"/>
                  </a:lnTo>
                  <a:lnTo>
                    <a:pt x="2442" y="874"/>
                  </a:lnTo>
                  <a:lnTo>
                    <a:pt x="2419" y="954"/>
                  </a:lnTo>
                  <a:lnTo>
                    <a:pt x="2395" y="1034"/>
                  </a:lnTo>
                  <a:lnTo>
                    <a:pt x="2369" y="1113"/>
                  </a:lnTo>
                  <a:lnTo>
                    <a:pt x="2342" y="1192"/>
                  </a:lnTo>
                  <a:lnTo>
                    <a:pt x="2312" y="1271"/>
                  </a:lnTo>
                  <a:lnTo>
                    <a:pt x="2281" y="1349"/>
                  </a:lnTo>
                  <a:lnTo>
                    <a:pt x="2247" y="1425"/>
                  </a:lnTo>
                  <a:lnTo>
                    <a:pt x="2247" y="1425"/>
                  </a:lnTo>
                  <a:lnTo>
                    <a:pt x="2176" y="1583"/>
                  </a:lnTo>
                  <a:lnTo>
                    <a:pt x="2102" y="1740"/>
                  </a:lnTo>
                  <a:lnTo>
                    <a:pt x="2030" y="1896"/>
                  </a:lnTo>
                  <a:lnTo>
                    <a:pt x="1996" y="1975"/>
                  </a:lnTo>
                  <a:lnTo>
                    <a:pt x="1961" y="2055"/>
                  </a:lnTo>
                  <a:lnTo>
                    <a:pt x="1961" y="2055"/>
                  </a:lnTo>
                  <a:lnTo>
                    <a:pt x="1922" y="2145"/>
                  </a:lnTo>
                  <a:lnTo>
                    <a:pt x="1903" y="2191"/>
                  </a:lnTo>
                  <a:lnTo>
                    <a:pt x="1882" y="2235"/>
                  </a:lnTo>
                  <a:lnTo>
                    <a:pt x="1882" y="2235"/>
                  </a:lnTo>
                  <a:lnTo>
                    <a:pt x="1878" y="2248"/>
                  </a:lnTo>
                  <a:lnTo>
                    <a:pt x="1874" y="2260"/>
                  </a:lnTo>
                  <a:lnTo>
                    <a:pt x="1867" y="2284"/>
                  </a:lnTo>
                  <a:lnTo>
                    <a:pt x="1862" y="2310"/>
                  </a:lnTo>
                  <a:lnTo>
                    <a:pt x="1853" y="2334"/>
                  </a:lnTo>
                  <a:lnTo>
                    <a:pt x="1853" y="2334"/>
                  </a:lnTo>
                  <a:lnTo>
                    <a:pt x="1839" y="2367"/>
                  </a:lnTo>
                  <a:lnTo>
                    <a:pt x="1823" y="2399"/>
                  </a:lnTo>
                  <a:lnTo>
                    <a:pt x="1805" y="2429"/>
                  </a:lnTo>
                  <a:lnTo>
                    <a:pt x="1784" y="2460"/>
                  </a:lnTo>
                  <a:lnTo>
                    <a:pt x="1784" y="2460"/>
                  </a:lnTo>
                  <a:lnTo>
                    <a:pt x="1763" y="2489"/>
                  </a:lnTo>
                  <a:lnTo>
                    <a:pt x="1741" y="2518"/>
                  </a:lnTo>
                  <a:lnTo>
                    <a:pt x="1697" y="2575"/>
                  </a:lnTo>
                  <a:lnTo>
                    <a:pt x="1697" y="2575"/>
                  </a:lnTo>
                  <a:lnTo>
                    <a:pt x="1672" y="2607"/>
                  </a:lnTo>
                  <a:lnTo>
                    <a:pt x="1648" y="2640"/>
                  </a:lnTo>
                  <a:lnTo>
                    <a:pt x="1606" y="2708"/>
                  </a:lnTo>
                  <a:lnTo>
                    <a:pt x="1606" y="2708"/>
                  </a:lnTo>
                  <a:lnTo>
                    <a:pt x="1563" y="2776"/>
                  </a:lnTo>
                  <a:lnTo>
                    <a:pt x="1521" y="2845"/>
                  </a:lnTo>
                  <a:lnTo>
                    <a:pt x="1480" y="2913"/>
                  </a:lnTo>
                  <a:lnTo>
                    <a:pt x="1437" y="2981"/>
                  </a:lnTo>
                  <a:lnTo>
                    <a:pt x="1437" y="2981"/>
                  </a:lnTo>
                  <a:lnTo>
                    <a:pt x="1415" y="3014"/>
                  </a:lnTo>
                  <a:lnTo>
                    <a:pt x="1391" y="3047"/>
                  </a:lnTo>
                  <a:lnTo>
                    <a:pt x="1343" y="3114"/>
                  </a:lnTo>
                  <a:lnTo>
                    <a:pt x="1243" y="3243"/>
                  </a:lnTo>
                  <a:lnTo>
                    <a:pt x="1243" y="3243"/>
                  </a:lnTo>
                  <a:lnTo>
                    <a:pt x="1138" y="3377"/>
                  </a:lnTo>
                  <a:lnTo>
                    <a:pt x="1084" y="3445"/>
                  </a:lnTo>
                  <a:lnTo>
                    <a:pt x="1029" y="3510"/>
                  </a:lnTo>
                  <a:lnTo>
                    <a:pt x="1029" y="3510"/>
                  </a:lnTo>
                  <a:lnTo>
                    <a:pt x="976" y="3572"/>
                  </a:lnTo>
                  <a:lnTo>
                    <a:pt x="924" y="3635"/>
                  </a:lnTo>
                  <a:lnTo>
                    <a:pt x="870" y="3696"/>
                  </a:lnTo>
                  <a:lnTo>
                    <a:pt x="814" y="3755"/>
                  </a:lnTo>
                  <a:lnTo>
                    <a:pt x="704" y="3874"/>
                  </a:lnTo>
                  <a:lnTo>
                    <a:pt x="592" y="3992"/>
                  </a:lnTo>
                  <a:lnTo>
                    <a:pt x="592" y="3992"/>
                  </a:lnTo>
                  <a:lnTo>
                    <a:pt x="536" y="4049"/>
                  </a:lnTo>
                  <a:lnTo>
                    <a:pt x="480" y="4104"/>
                  </a:lnTo>
                  <a:lnTo>
                    <a:pt x="424" y="4160"/>
                  </a:lnTo>
                  <a:lnTo>
                    <a:pt x="366" y="4215"/>
                  </a:lnTo>
                  <a:lnTo>
                    <a:pt x="308" y="4269"/>
                  </a:lnTo>
                  <a:lnTo>
                    <a:pt x="250" y="4322"/>
                  </a:lnTo>
                  <a:lnTo>
                    <a:pt x="190" y="4374"/>
                  </a:lnTo>
                  <a:lnTo>
                    <a:pt x="130" y="4424"/>
                  </a:lnTo>
                  <a:lnTo>
                    <a:pt x="130" y="4424"/>
                  </a:lnTo>
                  <a:lnTo>
                    <a:pt x="67" y="4476"/>
                  </a:lnTo>
                  <a:lnTo>
                    <a:pt x="2" y="4525"/>
                  </a:lnTo>
                  <a:lnTo>
                    <a:pt x="2" y="4525"/>
                  </a:lnTo>
                  <a:lnTo>
                    <a:pt x="1" y="4528"/>
                  </a:lnTo>
                  <a:lnTo>
                    <a:pt x="0" y="4532"/>
                  </a:lnTo>
                  <a:lnTo>
                    <a:pt x="0" y="4535"/>
                  </a:lnTo>
                  <a:lnTo>
                    <a:pt x="1" y="4538"/>
                  </a:lnTo>
                  <a:lnTo>
                    <a:pt x="2" y="4541"/>
                  </a:lnTo>
                  <a:lnTo>
                    <a:pt x="5" y="4542"/>
                  </a:lnTo>
                  <a:lnTo>
                    <a:pt x="8" y="4542"/>
                  </a:lnTo>
                  <a:lnTo>
                    <a:pt x="11" y="4541"/>
                  </a:lnTo>
                  <a:lnTo>
                    <a:pt x="11" y="454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4" name="Freeform 71">
              <a:extLst>
                <a:ext uri="{FF2B5EF4-FFF2-40B4-BE49-F238E27FC236}">
                  <a16:creationId xmlns:a16="http://schemas.microsoft.com/office/drawing/2014/main" id="{A45972A7-3BA2-7E1C-3908-79F2647FBD8F}"/>
                </a:ext>
              </a:extLst>
            </p:cNvPr>
            <p:cNvSpPr>
              <a:spLocks/>
            </p:cNvSpPr>
            <p:nvPr/>
          </p:nvSpPr>
          <p:spPr bwMode="auto">
            <a:xfrm>
              <a:off x="3084" y="4088"/>
              <a:ext cx="268" cy="229"/>
            </a:xfrm>
            <a:custGeom>
              <a:avLst/>
              <a:gdLst>
                <a:gd name="T0" fmla="*/ 7 w 806"/>
                <a:gd name="T1" fmla="*/ 16 h 687"/>
                <a:gd name="T2" fmla="*/ 113 w 806"/>
                <a:gd name="T3" fmla="*/ 19 h 687"/>
                <a:gd name="T4" fmla="*/ 220 w 806"/>
                <a:gd name="T5" fmla="*/ 27 h 687"/>
                <a:gd name="T6" fmla="*/ 274 w 806"/>
                <a:gd name="T7" fmla="*/ 36 h 687"/>
                <a:gd name="T8" fmla="*/ 351 w 806"/>
                <a:gd name="T9" fmla="*/ 52 h 687"/>
                <a:gd name="T10" fmla="*/ 402 w 806"/>
                <a:gd name="T11" fmla="*/ 67 h 687"/>
                <a:gd name="T12" fmla="*/ 429 w 806"/>
                <a:gd name="T13" fmla="*/ 76 h 687"/>
                <a:gd name="T14" fmla="*/ 477 w 806"/>
                <a:gd name="T15" fmla="*/ 97 h 687"/>
                <a:gd name="T16" fmla="*/ 523 w 806"/>
                <a:gd name="T17" fmla="*/ 120 h 687"/>
                <a:gd name="T18" fmla="*/ 567 w 806"/>
                <a:gd name="T19" fmla="*/ 149 h 687"/>
                <a:gd name="T20" fmla="*/ 607 w 806"/>
                <a:gd name="T21" fmla="*/ 182 h 687"/>
                <a:gd name="T22" fmla="*/ 628 w 806"/>
                <a:gd name="T23" fmla="*/ 203 h 687"/>
                <a:gd name="T24" fmla="*/ 665 w 806"/>
                <a:gd name="T25" fmla="*/ 249 h 687"/>
                <a:gd name="T26" fmla="*/ 697 w 806"/>
                <a:gd name="T27" fmla="*/ 299 h 687"/>
                <a:gd name="T28" fmla="*/ 723 w 806"/>
                <a:gd name="T29" fmla="*/ 351 h 687"/>
                <a:gd name="T30" fmla="*/ 734 w 806"/>
                <a:gd name="T31" fmla="*/ 379 h 687"/>
                <a:gd name="T32" fmla="*/ 755 w 806"/>
                <a:gd name="T33" fmla="*/ 444 h 687"/>
                <a:gd name="T34" fmla="*/ 770 w 806"/>
                <a:gd name="T35" fmla="*/ 511 h 687"/>
                <a:gd name="T36" fmla="*/ 780 w 806"/>
                <a:gd name="T37" fmla="*/ 577 h 687"/>
                <a:gd name="T38" fmla="*/ 787 w 806"/>
                <a:gd name="T39" fmla="*/ 645 h 687"/>
                <a:gd name="T40" fmla="*/ 790 w 806"/>
                <a:gd name="T41" fmla="*/ 678 h 687"/>
                <a:gd name="T42" fmla="*/ 792 w 806"/>
                <a:gd name="T43" fmla="*/ 684 h 687"/>
                <a:gd name="T44" fmla="*/ 798 w 806"/>
                <a:gd name="T45" fmla="*/ 687 h 687"/>
                <a:gd name="T46" fmla="*/ 803 w 806"/>
                <a:gd name="T47" fmla="*/ 684 h 687"/>
                <a:gd name="T48" fmla="*/ 806 w 806"/>
                <a:gd name="T49" fmla="*/ 678 h 687"/>
                <a:gd name="T50" fmla="*/ 801 w 806"/>
                <a:gd name="T51" fmla="*/ 609 h 687"/>
                <a:gd name="T52" fmla="*/ 791 w 806"/>
                <a:gd name="T53" fmla="*/ 540 h 687"/>
                <a:gd name="T54" fmla="*/ 778 w 806"/>
                <a:gd name="T55" fmla="*/ 472 h 687"/>
                <a:gd name="T56" fmla="*/ 761 w 806"/>
                <a:gd name="T57" fmla="*/ 405 h 687"/>
                <a:gd name="T58" fmla="*/ 751 w 806"/>
                <a:gd name="T59" fmla="*/ 376 h 687"/>
                <a:gd name="T60" fmla="*/ 726 w 806"/>
                <a:gd name="T61" fmla="*/ 318 h 687"/>
                <a:gd name="T62" fmla="*/ 695 w 806"/>
                <a:gd name="T63" fmla="*/ 264 h 687"/>
                <a:gd name="T64" fmla="*/ 660 w 806"/>
                <a:gd name="T65" fmla="*/ 214 h 687"/>
                <a:gd name="T66" fmla="*/ 639 w 806"/>
                <a:gd name="T67" fmla="*/ 191 h 687"/>
                <a:gd name="T68" fmla="*/ 599 w 806"/>
                <a:gd name="T69" fmla="*/ 153 h 687"/>
                <a:gd name="T70" fmla="*/ 556 w 806"/>
                <a:gd name="T71" fmla="*/ 121 h 687"/>
                <a:gd name="T72" fmla="*/ 510 w 806"/>
                <a:gd name="T73" fmla="*/ 95 h 687"/>
                <a:gd name="T74" fmla="*/ 462 w 806"/>
                <a:gd name="T75" fmla="*/ 72 h 687"/>
                <a:gd name="T76" fmla="*/ 437 w 806"/>
                <a:gd name="T77" fmla="*/ 62 h 687"/>
                <a:gd name="T78" fmla="*/ 386 w 806"/>
                <a:gd name="T79" fmla="*/ 44 h 687"/>
                <a:gd name="T80" fmla="*/ 305 w 806"/>
                <a:gd name="T81" fmla="*/ 24 h 687"/>
                <a:gd name="T82" fmla="*/ 253 w 806"/>
                <a:gd name="T83" fmla="*/ 15 h 687"/>
                <a:gd name="T84" fmla="*/ 144 w 806"/>
                <a:gd name="T85" fmla="*/ 4 h 687"/>
                <a:gd name="T86" fmla="*/ 34 w 806"/>
                <a:gd name="T87" fmla="*/ 0 h 687"/>
                <a:gd name="T88" fmla="*/ 7 w 806"/>
                <a:gd name="T89" fmla="*/ 0 h 687"/>
                <a:gd name="T90" fmla="*/ 4 w 806"/>
                <a:gd name="T91" fmla="*/ 0 h 687"/>
                <a:gd name="T92" fmla="*/ 0 w 806"/>
                <a:gd name="T93" fmla="*/ 5 h 687"/>
                <a:gd name="T94" fmla="*/ 0 w 806"/>
                <a:gd name="T95" fmla="*/ 11 h 687"/>
                <a:gd name="T96" fmla="*/ 4 w 806"/>
                <a:gd name="T97" fmla="*/ 15 h 687"/>
                <a:gd name="T98" fmla="*/ 7 w 806"/>
                <a:gd name="T99" fmla="*/ 16 h 6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806" h="687">
                  <a:moveTo>
                    <a:pt x="7" y="16"/>
                  </a:moveTo>
                  <a:lnTo>
                    <a:pt x="7" y="16"/>
                  </a:lnTo>
                  <a:lnTo>
                    <a:pt x="61" y="16"/>
                  </a:lnTo>
                  <a:lnTo>
                    <a:pt x="113" y="19"/>
                  </a:lnTo>
                  <a:lnTo>
                    <a:pt x="167" y="22"/>
                  </a:lnTo>
                  <a:lnTo>
                    <a:pt x="220" y="27"/>
                  </a:lnTo>
                  <a:lnTo>
                    <a:pt x="220" y="27"/>
                  </a:lnTo>
                  <a:lnTo>
                    <a:pt x="274" y="36"/>
                  </a:lnTo>
                  <a:lnTo>
                    <a:pt x="325" y="45"/>
                  </a:lnTo>
                  <a:lnTo>
                    <a:pt x="351" y="52"/>
                  </a:lnTo>
                  <a:lnTo>
                    <a:pt x="377" y="59"/>
                  </a:lnTo>
                  <a:lnTo>
                    <a:pt x="402" y="67"/>
                  </a:lnTo>
                  <a:lnTo>
                    <a:pt x="429" y="76"/>
                  </a:lnTo>
                  <a:lnTo>
                    <a:pt x="429" y="76"/>
                  </a:lnTo>
                  <a:lnTo>
                    <a:pt x="452" y="85"/>
                  </a:lnTo>
                  <a:lnTo>
                    <a:pt x="477" y="97"/>
                  </a:lnTo>
                  <a:lnTo>
                    <a:pt x="499" y="108"/>
                  </a:lnTo>
                  <a:lnTo>
                    <a:pt x="523" y="120"/>
                  </a:lnTo>
                  <a:lnTo>
                    <a:pt x="545" y="134"/>
                  </a:lnTo>
                  <a:lnTo>
                    <a:pt x="567" y="149"/>
                  </a:lnTo>
                  <a:lnTo>
                    <a:pt x="588" y="166"/>
                  </a:lnTo>
                  <a:lnTo>
                    <a:pt x="607" y="182"/>
                  </a:lnTo>
                  <a:lnTo>
                    <a:pt x="607" y="182"/>
                  </a:lnTo>
                  <a:lnTo>
                    <a:pt x="628" y="203"/>
                  </a:lnTo>
                  <a:lnTo>
                    <a:pt x="647" y="225"/>
                  </a:lnTo>
                  <a:lnTo>
                    <a:pt x="665" y="249"/>
                  </a:lnTo>
                  <a:lnTo>
                    <a:pt x="682" y="274"/>
                  </a:lnTo>
                  <a:lnTo>
                    <a:pt x="697" y="299"/>
                  </a:lnTo>
                  <a:lnTo>
                    <a:pt x="711" y="325"/>
                  </a:lnTo>
                  <a:lnTo>
                    <a:pt x="723" y="351"/>
                  </a:lnTo>
                  <a:lnTo>
                    <a:pt x="734" y="379"/>
                  </a:lnTo>
                  <a:lnTo>
                    <a:pt x="734" y="379"/>
                  </a:lnTo>
                  <a:lnTo>
                    <a:pt x="745" y="412"/>
                  </a:lnTo>
                  <a:lnTo>
                    <a:pt x="755" y="444"/>
                  </a:lnTo>
                  <a:lnTo>
                    <a:pt x="763" y="477"/>
                  </a:lnTo>
                  <a:lnTo>
                    <a:pt x="770" y="511"/>
                  </a:lnTo>
                  <a:lnTo>
                    <a:pt x="776" y="544"/>
                  </a:lnTo>
                  <a:lnTo>
                    <a:pt x="780" y="577"/>
                  </a:lnTo>
                  <a:lnTo>
                    <a:pt x="787" y="645"/>
                  </a:lnTo>
                  <a:lnTo>
                    <a:pt x="787" y="645"/>
                  </a:lnTo>
                  <a:lnTo>
                    <a:pt x="790" y="678"/>
                  </a:lnTo>
                  <a:lnTo>
                    <a:pt x="790" y="678"/>
                  </a:lnTo>
                  <a:lnTo>
                    <a:pt x="791" y="681"/>
                  </a:lnTo>
                  <a:lnTo>
                    <a:pt x="792" y="684"/>
                  </a:lnTo>
                  <a:lnTo>
                    <a:pt x="795" y="685"/>
                  </a:lnTo>
                  <a:lnTo>
                    <a:pt x="798" y="687"/>
                  </a:lnTo>
                  <a:lnTo>
                    <a:pt x="801" y="685"/>
                  </a:lnTo>
                  <a:lnTo>
                    <a:pt x="803" y="684"/>
                  </a:lnTo>
                  <a:lnTo>
                    <a:pt x="806" y="681"/>
                  </a:lnTo>
                  <a:lnTo>
                    <a:pt x="806" y="678"/>
                  </a:lnTo>
                  <a:lnTo>
                    <a:pt x="806" y="678"/>
                  </a:lnTo>
                  <a:lnTo>
                    <a:pt x="801" y="609"/>
                  </a:lnTo>
                  <a:lnTo>
                    <a:pt x="796" y="574"/>
                  </a:lnTo>
                  <a:lnTo>
                    <a:pt x="791" y="540"/>
                  </a:lnTo>
                  <a:lnTo>
                    <a:pt x="785" y="507"/>
                  </a:lnTo>
                  <a:lnTo>
                    <a:pt x="778" y="472"/>
                  </a:lnTo>
                  <a:lnTo>
                    <a:pt x="770" y="439"/>
                  </a:lnTo>
                  <a:lnTo>
                    <a:pt x="761" y="405"/>
                  </a:lnTo>
                  <a:lnTo>
                    <a:pt x="761" y="405"/>
                  </a:lnTo>
                  <a:lnTo>
                    <a:pt x="751" y="376"/>
                  </a:lnTo>
                  <a:lnTo>
                    <a:pt x="740" y="347"/>
                  </a:lnTo>
                  <a:lnTo>
                    <a:pt x="726" y="318"/>
                  </a:lnTo>
                  <a:lnTo>
                    <a:pt x="712" y="290"/>
                  </a:lnTo>
                  <a:lnTo>
                    <a:pt x="695" y="264"/>
                  </a:lnTo>
                  <a:lnTo>
                    <a:pt x="679" y="238"/>
                  </a:lnTo>
                  <a:lnTo>
                    <a:pt x="660" y="214"/>
                  </a:lnTo>
                  <a:lnTo>
                    <a:pt x="639" y="191"/>
                  </a:lnTo>
                  <a:lnTo>
                    <a:pt x="639" y="191"/>
                  </a:lnTo>
                  <a:lnTo>
                    <a:pt x="619" y="171"/>
                  </a:lnTo>
                  <a:lnTo>
                    <a:pt x="599" y="153"/>
                  </a:lnTo>
                  <a:lnTo>
                    <a:pt x="578" y="137"/>
                  </a:lnTo>
                  <a:lnTo>
                    <a:pt x="556" y="121"/>
                  </a:lnTo>
                  <a:lnTo>
                    <a:pt x="534" y="108"/>
                  </a:lnTo>
                  <a:lnTo>
                    <a:pt x="510" y="95"/>
                  </a:lnTo>
                  <a:lnTo>
                    <a:pt x="487" y="83"/>
                  </a:lnTo>
                  <a:lnTo>
                    <a:pt x="462" y="72"/>
                  </a:lnTo>
                  <a:lnTo>
                    <a:pt x="462" y="72"/>
                  </a:lnTo>
                  <a:lnTo>
                    <a:pt x="437" y="62"/>
                  </a:lnTo>
                  <a:lnTo>
                    <a:pt x="411" y="52"/>
                  </a:lnTo>
                  <a:lnTo>
                    <a:pt x="386" y="44"/>
                  </a:lnTo>
                  <a:lnTo>
                    <a:pt x="359" y="37"/>
                  </a:lnTo>
                  <a:lnTo>
                    <a:pt x="305" y="24"/>
                  </a:lnTo>
                  <a:lnTo>
                    <a:pt x="253" y="15"/>
                  </a:lnTo>
                  <a:lnTo>
                    <a:pt x="253" y="15"/>
                  </a:lnTo>
                  <a:lnTo>
                    <a:pt x="198" y="8"/>
                  </a:lnTo>
                  <a:lnTo>
                    <a:pt x="144" y="4"/>
                  </a:lnTo>
                  <a:lnTo>
                    <a:pt x="88" y="1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7" y="0"/>
                  </a:lnTo>
                  <a:lnTo>
                    <a:pt x="7" y="0"/>
                  </a:lnTo>
                  <a:lnTo>
                    <a:pt x="4" y="0"/>
                  </a:lnTo>
                  <a:lnTo>
                    <a:pt x="1" y="2"/>
                  </a:lnTo>
                  <a:lnTo>
                    <a:pt x="0" y="5"/>
                  </a:lnTo>
                  <a:lnTo>
                    <a:pt x="0" y="8"/>
                  </a:lnTo>
                  <a:lnTo>
                    <a:pt x="0" y="11"/>
                  </a:lnTo>
                  <a:lnTo>
                    <a:pt x="1" y="13"/>
                  </a:lnTo>
                  <a:lnTo>
                    <a:pt x="4" y="15"/>
                  </a:lnTo>
                  <a:lnTo>
                    <a:pt x="7" y="16"/>
                  </a:lnTo>
                  <a:lnTo>
                    <a:pt x="7" y="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5" name="Freeform 72">
              <a:extLst>
                <a:ext uri="{FF2B5EF4-FFF2-40B4-BE49-F238E27FC236}">
                  <a16:creationId xmlns:a16="http://schemas.microsoft.com/office/drawing/2014/main" id="{4C898432-EAFB-BBAA-0E15-319E1C3E7648}"/>
                </a:ext>
              </a:extLst>
            </p:cNvPr>
            <p:cNvSpPr>
              <a:spLocks/>
            </p:cNvSpPr>
            <p:nvPr/>
          </p:nvSpPr>
          <p:spPr bwMode="auto">
            <a:xfrm>
              <a:off x="3540" y="3756"/>
              <a:ext cx="471" cy="561"/>
            </a:xfrm>
            <a:custGeom>
              <a:avLst/>
              <a:gdLst>
                <a:gd name="T0" fmla="*/ 12 w 1414"/>
                <a:gd name="T1" fmla="*/ 1682 h 1683"/>
                <a:gd name="T2" fmla="*/ 198 w 1414"/>
                <a:gd name="T3" fmla="*/ 1574 h 1683"/>
                <a:gd name="T4" fmla="*/ 288 w 1414"/>
                <a:gd name="T5" fmla="*/ 1517 h 1683"/>
                <a:gd name="T6" fmla="*/ 376 w 1414"/>
                <a:gd name="T7" fmla="*/ 1455 h 1683"/>
                <a:gd name="T8" fmla="*/ 419 w 1414"/>
                <a:gd name="T9" fmla="*/ 1423 h 1683"/>
                <a:gd name="T10" fmla="*/ 503 w 1414"/>
                <a:gd name="T11" fmla="*/ 1355 h 1683"/>
                <a:gd name="T12" fmla="*/ 582 w 1414"/>
                <a:gd name="T13" fmla="*/ 1283 h 1683"/>
                <a:gd name="T14" fmla="*/ 657 w 1414"/>
                <a:gd name="T15" fmla="*/ 1205 h 1683"/>
                <a:gd name="T16" fmla="*/ 693 w 1414"/>
                <a:gd name="T17" fmla="*/ 1165 h 1683"/>
                <a:gd name="T18" fmla="*/ 835 w 1414"/>
                <a:gd name="T19" fmla="*/ 995 h 1683"/>
                <a:gd name="T20" fmla="*/ 971 w 1414"/>
                <a:gd name="T21" fmla="*/ 819 h 1683"/>
                <a:gd name="T22" fmla="*/ 1034 w 1414"/>
                <a:gd name="T23" fmla="*/ 729 h 1683"/>
                <a:gd name="T24" fmla="*/ 1124 w 1414"/>
                <a:gd name="T25" fmla="*/ 593 h 1683"/>
                <a:gd name="T26" fmla="*/ 1183 w 1414"/>
                <a:gd name="T27" fmla="*/ 500 h 1683"/>
                <a:gd name="T28" fmla="*/ 1209 w 1414"/>
                <a:gd name="T29" fmla="*/ 453 h 1683"/>
                <a:gd name="T30" fmla="*/ 1261 w 1414"/>
                <a:gd name="T31" fmla="*/ 358 h 1683"/>
                <a:gd name="T32" fmla="*/ 1310 w 1414"/>
                <a:gd name="T33" fmla="*/ 261 h 1683"/>
                <a:gd name="T34" fmla="*/ 1354 w 1414"/>
                <a:gd name="T35" fmla="*/ 162 h 1683"/>
                <a:gd name="T36" fmla="*/ 1394 w 1414"/>
                <a:gd name="T37" fmla="*/ 61 h 1683"/>
                <a:gd name="T38" fmla="*/ 1412 w 1414"/>
                <a:gd name="T39" fmla="*/ 10 h 1683"/>
                <a:gd name="T40" fmla="*/ 1414 w 1414"/>
                <a:gd name="T41" fmla="*/ 7 h 1683"/>
                <a:gd name="T42" fmla="*/ 1411 w 1414"/>
                <a:gd name="T43" fmla="*/ 1 h 1683"/>
                <a:gd name="T44" fmla="*/ 1404 w 1414"/>
                <a:gd name="T45" fmla="*/ 0 h 1683"/>
                <a:gd name="T46" fmla="*/ 1398 w 1414"/>
                <a:gd name="T47" fmla="*/ 3 h 1683"/>
                <a:gd name="T48" fmla="*/ 1397 w 1414"/>
                <a:gd name="T49" fmla="*/ 6 h 1683"/>
                <a:gd name="T50" fmla="*/ 1358 w 1414"/>
                <a:gd name="T51" fmla="*/ 107 h 1683"/>
                <a:gd name="T52" fmla="*/ 1317 w 1414"/>
                <a:gd name="T53" fmla="*/ 207 h 1683"/>
                <a:gd name="T54" fmla="*/ 1270 w 1414"/>
                <a:gd name="T55" fmla="*/ 305 h 1683"/>
                <a:gd name="T56" fmla="*/ 1220 w 1414"/>
                <a:gd name="T57" fmla="*/ 400 h 1683"/>
                <a:gd name="T58" fmla="*/ 1194 w 1414"/>
                <a:gd name="T59" fmla="*/ 448 h 1683"/>
                <a:gd name="T60" fmla="*/ 1138 w 1414"/>
                <a:gd name="T61" fmla="*/ 542 h 1683"/>
                <a:gd name="T62" fmla="*/ 1050 w 1414"/>
                <a:gd name="T63" fmla="*/ 678 h 1683"/>
                <a:gd name="T64" fmla="*/ 987 w 1414"/>
                <a:gd name="T65" fmla="*/ 766 h 1683"/>
                <a:gd name="T66" fmla="*/ 855 w 1414"/>
                <a:gd name="T67" fmla="*/ 942 h 1683"/>
                <a:gd name="T68" fmla="*/ 715 w 1414"/>
                <a:gd name="T69" fmla="*/ 1114 h 1683"/>
                <a:gd name="T70" fmla="*/ 680 w 1414"/>
                <a:gd name="T71" fmla="*/ 1154 h 1683"/>
                <a:gd name="T72" fmla="*/ 607 w 1414"/>
                <a:gd name="T73" fmla="*/ 1234 h 1683"/>
                <a:gd name="T74" fmla="*/ 568 w 1414"/>
                <a:gd name="T75" fmla="*/ 1273 h 1683"/>
                <a:gd name="T76" fmla="*/ 489 w 1414"/>
                <a:gd name="T77" fmla="*/ 1345 h 1683"/>
                <a:gd name="T78" fmla="*/ 406 w 1414"/>
                <a:gd name="T79" fmla="*/ 1412 h 1683"/>
                <a:gd name="T80" fmla="*/ 364 w 1414"/>
                <a:gd name="T81" fmla="*/ 1444 h 1683"/>
                <a:gd name="T82" fmla="*/ 276 w 1414"/>
                <a:gd name="T83" fmla="*/ 1505 h 1683"/>
                <a:gd name="T84" fmla="*/ 187 w 1414"/>
                <a:gd name="T85" fmla="*/ 1561 h 1683"/>
                <a:gd name="T86" fmla="*/ 50 w 1414"/>
                <a:gd name="T87" fmla="*/ 1642 h 1683"/>
                <a:gd name="T88" fmla="*/ 4 w 1414"/>
                <a:gd name="T89" fmla="*/ 1668 h 1683"/>
                <a:gd name="T90" fmla="*/ 1 w 1414"/>
                <a:gd name="T91" fmla="*/ 1671 h 1683"/>
                <a:gd name="T92" fmla="*/ 0 w 1414"/>
                <a:gd name="T93" fmla="*/ 1676 h 1683"/>
                <a:gd name="T94" fmla="*/ 3 w 1414"/>
                <a:gd name="T95" fmla="*/ 1682 h 1683"/>
                <a:gd name="T96" fmla="*/ 8 w 1414"/>
                <a:gd name="T97" fmla="*/ 1683 h 1683"/>
                <a:gd name="T98" fmla="*/ 12 w 1414"/>
                <a:gd name="T99" fmla="*/ 1682 h 16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414" h="1683">
                  <a:moveTo>
                    <a:pt x="12" y="1682"/>
                  </a:moveTo>
                  <a:lnTo>
                    <a:pt x="12" y="1682"/>
                  </a:lnTo>
                  <a:lnTo>
                    <a:pt x="105" y="1629"/>
                  </a:lnTo>
                  <a:lnTo>
                    <a:pt x="198" y="1574"/>
                  </a:lnTo>
                  <a:lnTo>
                    <a:pt x="243" y="1546"/>
                  </a:lnTo>
                  <a:lnTo>
                    <a:pt x="288" y="1517"/>
                  </a:lnTo>
                  <a:lnTo>
                    <a:pt x="332" y="1487"/>
                  </a:lnTo>
                  <a:lnTo>
                    <a:pt x="376" y="1455"/>
                  </a:lnTo>
                  <a:lnTo>
                    <a:pt x="376" y="1455"/>
                  </a:lnTo>
                  <a:lnTo>
                    <a:pt x="419" y="1423"/>
                  </a:lnTo>
                  <a:lnTo>
                    <a:pt x="462" y="1390"/>
                  </a:lnTo>
                  <a:lnTo>
                    <a:pt x="503" y="1355"/>
                  </a:lnTo>
                  <a:lnTo>
                    <a:pt x="543" y="1320"/>
                  </a:lnTo>
                  <a:lnTo>
                    <a:pt x="582" y="1283"/>
                  </a:lnTo>
                  <a:lnTo>
                    <a:pt x="621" y="1246"/>
                  </a:lnTo>
                  <a:lnTo>
                    <a:pt x="657" y="1205"/>
                  </a:lnTo>
                  <a:lnTo>
                    <a:pt x="693" y="1165"/>
                  </a:lnTo>
                  <a:lnTo>
                    <a:pt x="693" y="1165"/>
                  </a:lnTo>
                  <a:lnTo>
                    <a:pt x="765" y="1081"/>
                  </a:lnTo>
                  <a:lnTo>
                    <a:pt x="835" y="995"/>
                  </a:lnTo>
                  <a:lnTo>
                    <a:pt x="903" y="908"/>
                  </a:lnTo>
                  <a:lnTo>
                    <a:pt x="971" y="819"/>
                  </a:lnTo>
                  <a:lnTo>
                    <a:pt x="971" y="819"/>
                  </a:lnTo>
                  <a:lnTo>
                    <a:pt x="1034" y="729"/>
                  </a:lnTo>
                  <a:lnTo>
                    <a:pt x="1095" y="639"/>
                  </a:lnTo>
                  <a:lnTo>
                    <a:pt x="1124" y="593"/>
                  </a:lnTo>
                  <a:lnTo>
                    <a:pt x="1153" y="547"/>
                  </a:lnTo>
                  <a:lnTo>
                    <a:pt x="1183" y="500"/>
                  </a:lnTo>
                  <a:lnTo>
                    <a:pt x="1209" y="453"/>
                  </a:lnTo>
                  <a:lnTo>
                    <a:pt x="1209" y="453"/>
                  </a:lnTo>
                  <a:lnTo>
                    <a:pt x="1235" y="406"/>
                  </a:lnTo>
                  <a:lnTo>
                    <a:pt x="1261" y="358"/>
                  </a:lnTo>
                  <a:lnTo>
                    <a:pt x="1286" y="309"/>
                  </a:lnTo>
                  <a:lnTo>
                    <a:pt x="1310" y="261"/>
                  </a:lnTo>
                  <a:lnTo>
                    <a:pt x="1332" y="212"/>
                  </a:lnTo>
                  <a:lnTo>
                    <a:pt x="1354" y="162"/>
                  </a:lnTo>
                  <a:lnTo>
                    <a:pt x="1375" y="112"/>
                  </a:lnTo>
                  <a:lnTo>
                    <a:pt x="1394" y="61"/>
                  </a:lnTo>
                  <a:lnTo>
                    <a:pt x="1394" y="61"/>
                  </a:lnTo>
                  <a:lnTo>
                    <a:pt x="1412" y="10"/>
                  </a:lnTo>
                  <a:lnTo>
                    <a:pt x="1412" y="10"/>
                  </a:lnTo>
                  <a:lnTo>
                    <a:pt x="1414" y="7"/>
                  </a:lnTo>
                  <a:lnTo>
                    <a:pt x="1412" y="4"/>
                  </a:lnTo>
                  <a:lnTo>
                    <a:pt x="1411" y="1"/>
                  </a:lnTo>
                  <a:lnTo>
                    <a:pt x="1408" y="0"/>
                  </a:lnTo>
                  <a:lnTo>
                    <a:pt x="1404" y="0"/>
                  </a:lnTo>
                  <a:lnTo>
                    <a:pt x="1401" y="0"/>
                  </a:lnTo>
                  <a:lnTo>
                    <a:pt x="1398" y="3"/>
                  </a:lnTo>
                  <a:lnTo>
                    <a:pt x="1397" y="6"/>
                  </a:lnTo>
                  <a:lnTo>
                    <a:pt x="1397" y="6"/>
                  </a:lnTo>
                  <a:lnTo>
                    <a:pt x="1378" y="57"/>
                  </a:lnTo>
                  <a:lnTo>
                    <a:pt x="1358" y="107"/>
                  </a:lnTo>
                  <a:lnTo>
                    <a:pt x="1337" y="157"/>
                  </a:lnTo>
                  <a:lnTo>
                    <a:pt x="1317" y="207"/>
                  </a:lnTo>
                  <a:lnTo>
                    <a:pt x="1293" y="256"/>
                  </a:lnTo>
                  <a:lnTo>
                    <a:pt x="1270" y="305"/>
                  </a:lnTo>
                  <a:lnTo>
                    <a:pt x="1245" y="353"/>
                  </a:lnTo>
                  <a:lnTo>
                    <a:pt x="1220" y="400"/>
                  </a:lnTo>
                  <a:lnTo>
                    <a:pt x="1220" y="400"/>
                  </a:lnTo>
                  <a:lnTo>
                    <a:pt x="1194" y="448"/>
                  </a:lnTo>
                  <a:lnTo>
                    <a:pt x="1166" y="495"/>
                  </a:lnTo>
                  <a:lnTo>
                    <a:pt x="1138" y="542"/>
                  </a:lnTo>
                  <a:lnTo>
                    <a:pt x="1109" y="587"/>
                  </a:lnTo>
                  <a:lnTo>
                    <a:pt x="1050" y="678"/>
                  </a:lnTo>
                  <a:lnTo>
                    <a:pt x="987" y="766"/>
                  </a:lnTo>
                  <a:lnTo>
                    <a:pt x="987" y="766"/>
                  </a:lnTo>
                  <a:lnTo>
                    <a:pt x="922" y="855"/>
                  </a:lnTo>
                  <a:lnTo>
                    <a:pt x="855" y="942"/>
                  </a:lnTo>
                  <a:lnTo>
                    <a:pt x="785" y="1028"/>
                  </a:lnTo>
                  <a:lnTo>
                    <a:pt x="715" y="1114"/>
                  </a:lnTo>
                  <a:lnTo>
                    <a:pt x="715" y="1114"/>
                  </a:lnTo>
                  <a:lnTo>
                    <a:pt x="680" y="1154"/>
                  </a:lnTo>
                  <a:lnTo>
                    <a:pt x="644" y="1196"/>
                  </a:lnTo>
                  <a:lnTo>
                    <a:pt x="607" y="1234"/>
                  </a:lnTo>
                  <a:lnTo>
                    <a:pt x="568" y="1273"/>
                  </a:lnTo>
                  <a:lnTo>
                    <a:pt x="568" y="1273"/>
                  </a:lnTo>
                  <a:lnTo>
                    <a:pt x="530" y="1309"/>
                  </a:lnTo>
                  <a:lnTo>
                    <a:pt x="489" y="1345"/>
                  </a:lnTo>
                  <a:lnTo>
                    <a:pt x="448" y="1380"/>
                  </a:lnTo>
                  <a:lnTo>
                    <a:pt x="406" y="1412"/>
                  </a:lnTo>
                  <a:lnTo>
                    <a:pt x="406" y="1412"/>
                  </a:lnTo>
                  <a:lnTo>
                    <a:pt x="364" y="1444"/>
                  </a:lnTo>
                  <a:lnTo>
                    <a:pt x="321" y="1474"/>
                  </a:lnTo>
                  <a:lnTo>
                    <a:pt x="276" y="1505"/>
                  </a:lnTo>
                  <a:lnTo>
                    <a:pt x="232" y="1534"/>
                  </a:lnTo>
                  <a:lnTo>
                    <a:pt x="187" y="1561"/>
                  </a:lnTo>
                  <a:lnTo>
                    <a:pt x="141" y="1589"/>
                  </a:lnTo>
                  <a:lnTo>
                    <a:pt x="50" y="1642"/>
                  </a:lnTo>
                  <a:lnTo>
                    <a:pt x="50" y="1642"/>
                  </a:lnTo>
                  <a:lnTo>
                    <a:pt x="4" y="1668"/>
                  </a:lnTo>
                  <a:lnTo>
                    <a:pt x="4" y="1668"/>
                  </a:lnTo>
                  <a:lnTo>
                    <a:pt x="1" y="1671"/>
                  </a:lnTo>
                  <a:lnTo>
                    <a:pt x="0" y="1674"/>
                  </a:lnTo>
                  <a:lnTo>
                    <a:pt x="0" y="1676"/>
                  </a:lnTo>
                  <a:lnTo>
                    <a:pt x="1" y="1679"/>
                  </a:lnTo>
                  <a:lnTo>
                    <a:pt x="3" y="1682"/>
                  </a:lnTo>
                  <a:lnTo>
                    <a:pt x="5" y="1683"/>
                  </a:lnTo>
                  <a:lnTo>
                    <a:pt x="8" y="1683"/>
                  </a:lnTo>
                  <a:lnTo>
                    <a:pt x="12" y="1682"/>
                  </a:lnTo>
                  <a:lnTo>
                    <a:pt x="12" y="168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6" name="Freeform 73">
              <a:extLst>
                <a:ext uri="{FF2B5EF4-FFF2-40B4-BE49-F238E27FC236}">
                  <a16:creationId xmlns:a16="http://schemas.microsoft.com/office/drawing/2014/main" id="{0DF09CD5-9B44-8968-9855-4232F7171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3915" y="3268"/>
              <a:ext cx="138" cy="1049"/>
            </a:xfrm>
            <a:custGeom>
              <a:avLst/>
              <a:gdLst>
                <a:gd name="T0" fmla="*/ 341 w 413"/>
                <a:gd name="T1" fmla="*/ 14 h 3148"/>
                <a:gd name="T2" fmla="*/ 362 w 413"/>
                <a:gd name="T3" fmla="*/ 42 h 3148"/>
                <a:gd name="T4" fmla="*/ 376 w 413"/>
                <a:gd name="T5" fmla="*/ 71 h 3148"/>
                <a:gd name="T6" fmla="*/ 384 w 413"/>
                <a:gd name="T7" fmla="*/ 103 h 3148"/>
                <a:gd name="T8" fmla="*/ 391 w 413"/>
                <a:gd name="T9" fmla="*/ 136 h 3148"/>
                <a:gd name="T10" fmla="*/ 395 w 413"/>
                <a:gd name="T11" fmla="*/ 173 h 3148"/>
                <a:gd name="T12" fmla="*/ 395 w 413"/>
                <a:gd name="T13" fmla="*/ 290 h 3148"/>
                <a:gd name="T14" fmla="*/ 393 w 413"/>
                <a:gd name="T15" fmla="*/ 452 h 3148"/>
                <a:gd name="T16" fmla="*/ 388 w 413"/>
                <a:gd name="T17" fmla="*/ 614 h 3148"/>
                <a:gd name="T18" fmla="*/ 375 w 413"/>
                <a:gd name="T19" fmla="*/ 934 h 3148"/>
                <a:gd name="T20" fmla="*/ 368 w 413"/>
                <a:gd name="T21" fmla="*/ 1095 h 3148"/>
                <a:gd name="T22" fmla="*/ 358 w 413"/>
                <a:gd name="T23" fmla="*/ 1254 h 3148"/>
                <a:gd name="T24" fmla="*/ 350 w 413"/>
                <a:gd name="T25" fmla="*/ 1329 h 3148"/>
                <a:gd name="T26" fmla="*/ 332 w 413"/>
                <a:gd name="T27" fmla="*/ 1480 h 3148"/>
                <a:gd name="T28" fmla="*/ 322 w 413"/>
                <a:gd name="T29" fmla="*/ 1555 h 3148"/>
                <a:gd name="T30" fmla="*/ 296 w 413"/>
                <a:gd name="T31" fmla="*/ 1710 h 3148"/>
                <a:gd name="T32" fmla="*/ 268 w 413"/>
                <a:gd name="T33" fmla="*/ 1863 h 3148"/>
                <a:gd name="T34" fmla="*/ 184 w 413"/>
                <a:gd name="T35" fmla="*/ 2318 h 3148"/>
                <a:gd name="T36" fmla="*/ 155 w 413"/>
                <a:gd name="T37" fmla="*/ 2469 h 3148"/>
                <a:gd name="T38" fmla="*/ 92 w 413"/>
                <a:gd name="T39" fmla="*/ 2767 h 3148"/>
                <a:gd name="T40" fmla="*/ 40 w 413"/>
                <a:gd name="T41" fmla="*/ 2990 h 3148"/>
                <a:gd name="T42" fmla="*/ 21 w 413"/>
                <a:gd name="T43" fmla="*/ 3063 h 3148"/>
                <a:gd name="T44" fmla="*/ 0 w 413"/>
                <a:gd name="T45" fmla="*/ 3138 h 3148"/>
                <a:gd name="T46" fmla="*/ 1 w 413"/>
                <a:gd name="T47" fmla="*/ 3144 h 3148"/>
                <a:gd name="T48" fmla="*/ 7 w 413"/>
                <a:gd name="T49" fmla="*/ 3148 h 3148"/>
                <a:gd name="T50" fmla="*/ 12 w 413"/>
                <a:gd name="T51" fmla="*/ 3148 h 3148"/>
                <a:gd name="T52" fmla="*/ 16 w 413"/>
                <a:gd name="T53" fmla="*/ 3142 h 3148"/>
                <a:gd name="T54" fmla="*/ 37 w 413"/>
                <a:gd name="T55" fmla="*/ 3067 h 3148"/>
                <a:gd name="T56" fmla="*/ 92 w 413"/>
                <a:gd name="T57" fmla="*/ 2843 h 3148"/>
                <a:gd name="T58" fmla="*/ 157 w 413"/>
                <a:gd name="T59" fmla="*/ 2540 h 3148"/>
                <a:gd name="T60" fmla="*/ 188 w 413"/>
                <a:gd name="T61" fmla="*/ 2386 h 3148"/>
                <a:gd name="T62" fmla="*/ 274 w 413"/>
                <a:gd name="T63" fmla="*/ 1924 h 3148"/>
                <a:gd name="T64" fmla="*/ 303 w 413"/>
                <a:gd name="T65" fmla="*/ 1768 h 3148"/>
                <a:gd name="T66" fmla="*/ 330 w 413"/>
                <a:gd name="T67" fmla="*/ 1611 h 3148"/>
                <a:gd name="T68" fmla="*/ 341 w 413"/>
                <a:gd name="T69" fmla="*/ 1537 h 3148"/>
                <a:gd name="T70" fmla="*/ 361 w 413"/>
                <a:gd name="T71" fmla="*/ 1387 h 3148"/>
                <a:gd name="T72" fmla="*/ 369 w 413"/>
                <a:gd name="T73" fmla="*/ 1312 h 3148"/>
                <a:gd name="T74" fmla="*/ 380 w 413"/>
                <a:gd name="T75" fmla="*/ 1153 h 3148"/>
                <a:gd name="T76" fmla="*/ 388 w 413"/>
                <a:gd name="T77" fmla="*/ 993 h 3148"/>
                <a:gd name="T78" fmla="*/ 402 w 413"/>
                <a:gd name="T79" fmla="*/ 667 h 3148"/>
                <a:gd name="T80" fmla="*/ 408 w 413"/>
                <a:gd name="T81" fmla="*/ 503 h 3148"/>
                <a:gd name="T82" fmla="*/ 412 w 413"/>
                <a:gd name="T83" fmla="*/ 340 h 3148"/>
                <a:gd name="T84" fmla="*/ 413 w 413"/>
                <a:gd name="T85" fmla="*/ 179 h 3148"/>
                <a:gd name="T86" fmla="*/ 409 w 413"/>
                <a:gd name="T87" fmla="*/ 144 h 3148"/>
                <a:gd name="T88" fmla="*/ 404 w 413"/>
                <a:gd name="T89" fmla="*/ 111 h 3148"/>
                <a:gd name="T90" fmla="*/ 391 w 413"/>
                <a:gd name="T91" fmla="*/ 67 h 3148"/>
                <a:gd name="T92" fmla="*/ 386 w 413"/>
                <a:gd name="T93" fmla="*/ 51 h 3148"/>
                <a:gd name="T94" fmla="*/ 372 w 413"/>
                <a:gd name="T95" fmla="*/ 26 h 3148"/>
                <a:gd name="T96" fmla="*/ 354 w 413"/>
                <a:gd name="T97" fmla="*/ 3 h 3148"/>
                <a:gd name="T98" fmla="*/ 350 w 413"/>
                <a:gd name="T99" fmla="*/ 0 h 3148"/>
                <a:gd name="T100" fmla="*/ 344 w 413"/>
                <a:gd name="T101" fmla="*/ 2 h 3148"/>
                <a:gd name="T102" fmla="*/ 340 w 413"/>
                <a:gd name="T103" fmla="*/ 6 h 3148"/>
                <a:gd name="T104" fmla="*/ 340 w 413"/>
                <a:gd name="T105" fmla="*/ 11 h 3148"/>
                <a:gd name="T106" fmla="*/ 341 w 413"/>
                <a:gd name="T107" fmla="*/ 14 h 3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413" h="3148">
                  <a:moveTo>
                    <a:pt x="341" y="14"/>
                  </a:moveTo>
                  <a:lnTo>
                    <a:pt x="341" y="14"/>
                  </a:lnTo>
                  <a:lnTo>
                    <a:pt x="353" y="28"/>
                  </a:lnTo>
                  <a:lnTo>
                    <a:pt x="362" y="42"/>
                  </a:lnTo>
                  <a:lnTo>
                    <a:pt x="369" y="56"/>
                  </a:lnTo>
                  <a:lnTo>
                    <a:pt x="376" y="71"/>
                  </a:lnTo>
                  <a:lnTo>
                    <a:pt x="380" y="86"/>
                  </a:lnTo>
                  <a:lnTo>
                    <a:pt x="384" y="103"/>
                  </a:lnTo>
                  <a:lnTo>
                    <a:pt x="391" y="136"/>
                  </a:lnTo>
                  <a:lnTo>
                    <a:pt x="391" y="136"/>
                  </a:lnTo>
                  <a:lnTo>
                    <a:pt x="394" y="154"/>
                  </a:lnTo>
                  <a:lnTo>
                    <a:pt x="395" y="173"/>
                  </a:lnTo>
                  <a:lnTo>
                    <a:pt x="397" y="212"/>
                  </a:lnTo>
                  <a:lnTo>
                    <a:pt x="395" y="290"/>
                  </a:lnTo>
                  <a:lnTo>
                    <a:pt x="395" y="290"/>
                  </a:lnTo>
                  <a:lnTo>
                    <a:pt x="393" y="452"/>
                  </a:lnTo>
                  <a:lnTo>
                    <a:pt x="388" y="614"/>
                  </a:lnTo>
                  <a:lnTo>
                    <a:pt x="388" y="614"/>
                  </a:lnTo>
                  <a:lnTo>
                    <a:pt x="382" y="773"/>
                  </a:lnTo>
                  <a:lnTo>
                    <a:pt x="375" y="934"/>
                  </a:lnTo>
                  <a:lnTo>
                    <a:pt x="375" y="934"/>
                  </a:lnTo>
                  <a:lnTo>
                    <a:pt x="368" y="1095"/>
                  </a:lnTo>
                  <a:lnTo>
                    <a:pt x="364" y="1174"/>
                  </a:lnTo>
                  <a:lnTo>
                    <a:pt x="358" y="1254"/>
                  </a:lnTo>
                  <a:lnTo>
                    <a:pt x="358" y="1254"/>
                  </a:lnTo>
                  <a:lnTo>
                    <a:pt x="350" y="1329"/>
                  </a:lnTo>
                  <a:lnTo>
                    <a:pt x="341" y="1405"/>
                  </a:lnTo>
                  <a:lnTo>
                    <a:pt x="332" y="1480"/>
                  </a:lnTo>
                  <a:lnTo>
                    <a:pt x="322" y="1555"/>
                  </a:lnTo>
                  <a:lnTo>
                    <a:pt x="322" y="1555"/>
                  </a:lnTo>
                  <a:lnTo>
                    <a:pt x="310" y="1632"/>
                  </a:lnTo>
                  <a:lnTo>
                    <a:pt x="296" y="1710"/>
                  </a:lnTo>
                  <a:lnTo>
                    <a:pt x="268" y="1863"/>
                  </a:lnTo>
                  <a:lnTo>
                    <a:pt x="268" y="1863"/>
                  </a:lnTo>
                  <a:lnTo>
                    <a:pt x="213" y="2167"/>
                  </a:lnTo>
                  <a:lnTo>
                    <a:pt x="184" y="2318"/>
                  </a:lnTo>
                  <a:lnTo>
                    <a:pt x="155" y="2469"/>
                  </a:lnTo>
                  <a:lnTo>
                    <a:pt x="155" y="2469"/>
                  </a:lnTo>
                  <a:lnTo>
                    <a:pt x="126" y="2618"/>
                  </a:lnTo>
                  <a:lnTo>
                    <a:pt x="92" y="2767"/>
                  </a:lnTo>
                  <a:lnTo>
                    <a:pt x="58" y="2915"/>
                  </a:lnTo>
                  <a:lnTo>
                    <a:pt x="40" y="2990"/>
                  </a:lnTo>
                  <a:lnTo>
                    <a:pt x="21" y="3063"/>
                  </a:lnTo>
                  <a:lnTo>
                    <a:pt x="21" y="3063"/>
                  </a:lnTo>
                  <a:lnTo>
                    <a:pt x="0" y="3138"/>
                  </a:lnTo>
                  <a:lnTo>
                    <a:pt x="0" y="3138"/>
                  </a:lnTo>
                  <a:lnTo>
                    <a:pt x="0" y="3141"/>
                  </a:lnTo>
                  <a:lnTo>
                    <a:pt x="1" y="3144"/>
                  </a:lnTo>
                  <a:lnTo>
                    <a:pt x="4" y="3146"/>
                  </a:lnTo>
                  <a:lnTo>
                    <a:pt x="7" y="3148"/>
                  </a:lnTo>
                  <a:lnTo>
                    <a:pt x="9" y="3148"/>
                  </a:lnTo>
                  <a:lnTo>
                    <a:pt x="12" y="3148"/>
                  </a:lnTo>
                  <a:lnTo>
                    <a:pt x="15" y="3145"/>
                  </a:lnTo>
                  <a:lnTo>
                    <a:pt x="16" y="3142"/>
                  </a:lnTo>
                  <a:lnTo>
                    <a:pt x="16" y="3142"/>
                  </a:lnTo>
                  <a:lnTo>
                    <a:pt x="37" y="3067"/>
                  </a:lnTo>
                  <a:lnTo>
                    <a:pt x="57" y="2993"/>
                  </a:lnTo>
                  <a:lnTo>
                    <a:pt x="92" y="2843"/>
                  </a:lnTo>
                  <a:lnTo>
                    <a:pt x="127" y="2692"/>
                  </a:lnTo>
                  <a:lnTo>
                    <a:pt x="157" y="2540"/>
                  </a:lnTo>
                  <a:lnTo>
                    <a:pt x="157" y="2540"/>
                  </a:lnTo>
                  <a:lnTo>
                    <a:pt x="188" y="2386"/>
                  </a:lnTo>
                  <a:lnTo>
                    <a:pt x="217" y="2232"/>
                  </a:lnTo>
                  <a:lnTo>
                    <a:pt x="274" y="1924"/>
                  </a:lnTo>
                  <a:lnTo>
                    <a:pt x="274" y="1924"/>
                  </a:lnTo>
                  <a:lnTo>
                    <a:pt x="303" y="1768"/>
                  </a:lnTo>
                  <a:lnTo>
                    <a:pt x="317" y="1690"/>
                  </a:lnTo>
                  <a:lnTo>
                    <a:pt x="330" y="1611"/>
                  </a:lnTo>
                  <a:lnTo>
                    <a:pt x="330" y="1611"/>
                  </a:lnTo>
                  <a:lnTo>
                    <a:pt x="341" y="1537"/>
                  </a:lnTo>
                  <a:lnTo>
                    <a:pt x="351" y="1462"/>
                  </a:lnTo>
                  <a:lnTo>
                    <a:pt x="361" y="1387"/>
                  </a:lnTo>
                  <a:lnTo>
                    <a:pt x="369" y="1312"/>
                  </a:lnTo>
                  <a:lnTo>
                    <a:pt x="369" y="1312"/>
                  </a:lnTo>
                  <a:lnTo>
                    <a:pt x="376" y="1232"/>
                  </a:lnTo>
                  <a:lnTo>
                    <a:pt x="380" y="1153"/>
                  </a:lnTo>
                  <a:lnTo>
                    <a:pt x="388" y="993"/>
                  </a:lnTo>
                  <a:lnTo>
                    <a:pt x="388" y="993"/>
                  </a:lnTo>
                  <a:lnTo>
                    <a:pt x="397" y="830"/>
                  </a:lnTo>
                  <a:lnTo>
                    <a:pt x="402" y="667"/>
                  </a:lnTo>
                  <a:lnTo>
                    <a:pt x="402" y="667"/>
                  </a:lnTo>
                  <a:lnTo>
                    <a:pt x="408" y="503"/>
                  </a:lnTo>
                  <a:lnTo>
                    <a:pt x="412" y="340"/>
                  </a:lnTo>
                  <a:lnTo>
                    <a:pt x="412" y="340"/>
                  </a:lnTo>
                  <a:lnTo>
                    <a:pt x="413" y="179"/>
                  </a:lnTo>
                  <a:lnTo>
                    <a:pt x="413" y="179"/>
                  </a:lnTo>
                  <a:lnTo>
                    <a:pt x="412" y="161"/>
                  </a:lnTo>
                  <a:lnTo>
                    <a:pt x="409" y="144"/>
                  </a:lnTo>
                  <a:lnTo>
                    <a:pt x="404" y="111"/>
                  </a:lnTo>
                  <a:lnTo>
                    <a:pt x="404" y="111"/>
                  </a:lnTo>
                  <a:lnTo>
                    <a:pt x="397" y="81"/>
                  </a:lnTo>
                  <a:lnTo>
                    <a:pt x="391" y="67"/>
                  </a:lnTo>
                  <a:lnTo>
                    <a:pt x="386" y="51"/>
                  </a:lnTo>
                  <a:lnTo>
                    <a:pt x="386" y="51"/>
                  </a:lnTo>
                  <a:lnTo>
                    <a:pt x="379" y="39"/>
                  </a:lnTo>
                  <a:lnTo>
                    <a:pt x="372" y="26"/>
                  </a:lnTo>
                  <a:lnTo>
                    <a:pt x="364" y="14"/>
                  </a:lnTo>
                  <a:lnTo>
                    <a:pt x="354" y="3"/>
                  </a:lnTo>
                  <a:lnTo>
                    <a:pt x="354" y="3"/>
                  </a:lnTo>
                  <a:lnTo>
                    <a:pt x="350" y="0"/>
                  </a:lnTo>
                  <a:lnTo>
                    <a:pt x="347" y="0"/>
                  </a:lnTo>
                  <a:lnTo>
                    <a:pt x="344" y="2"/>
                  </a:lnTo>
                  <a:lnTo>
                    <a:pt x="341" y="3"/>
                  </a:lnTo>
                  <a:lnTo>
                    <a:pt x="340" y="6"/>
                  </a:lnTo>
                  <a:lnTo>
                    <a:pt x="339" y="8"/>
                  </a:lnTo>
                  <a:lnTo>
                    <a:pt x="340" y="11"/>
                  </a:lnTo>
                  <a:lnTo>
                    <a:pt x="341" y="14"/>
                  </a:lnTo>
                  <a:lnTo>
                    <a:pt x="341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7" name="Freeform 74">
              <a:extLst>
                <a:ext uri="{FF2B5EF4-FFF2-40B4-BE49-F238E27FC236}">
                  <a16:creationId xmlns:a16="http://schemas.microsoft.com/office/drawing/2014/main" id="{DDAA91D6-FE52-640D-D231-EC70A76BB376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8" y="4093"/>
              <a:ext cx="163" cy="224"/>
            </a:xfrm>
            <a:custGeom>
              <a:avLst/>
              <a:gdLst>
                <a:gd name="T0" fmla="*/ 483 w 489"/>
                <a:gd name="T1" fmla="*/ 5 h 672"/>
                <a:gd name="T2" fmla="*/ 464 w 489"/>
                <a:gd name="T3" fmla="*/ 2 h 672"/>
                <a:gd name="T4" fmla="*/ 443 w 489"/>
                <a:gd name="T5" fmla="*/ 2 h 672"/>
                <a:gd name="T6" fmla="*/ 406 w 489"/>
                <a:gd name="T7" fmla="*/ 10 h 672"/>
                <a:gd name="T8" fmla="*/ 371 w 489"/>
                <a:gd name="T9" fmla="*/ 29 h 672"/>
                <a:gd name="T10" fmla="*/ 339 w 489"/>
                <a:gd name="T11" fmla="*/ 53 h 672"/>
                <a:gd name="T12" fmla="*/ 324 w 489"/>
                <a:gd name="T13" fmla="*/ 67 h 672"/>
                <a:gd name="T14" fmla="*/ 278 w 489"/>
                <a:gd name="T15" fmla="*/ 113 h 672"/>
                <a:gd name="T16" fmla="*/ 208 w 489"/>
                <a:gd name="T17" fmla="*/ 183 h 672"/>
                <a:gd name="T18" fmla="*/ 145 w 489"/>
                <a:gd name="T19" fmla="*/ 243 h 672"/>
                <a:gd name="T20" fmla="*/ 86 w 489"/>
                <a:gd name="T21" fmla="*/ 307 h 672"/>
                <a:gd name="T22" fmla="*/ 60 w 489"/>
                <a:gd name="T23" fmla="*/ 341 h 672"/>
                <a:gd name="T24" fmla="*/ 36 w 489"/>
                <a:gd name="T25" fmla="*/ 379 h 672"/>
                <a:gd name="T26" fmla="*/ 18 w 489"/>
                <a:gd name="T27" fmla="*/ 417 h 672"/>
                <a:gd name="T28" fmla="*/ 7 w 489"/>
                <a:gd name="T29" fmla="*/ 459 h 672"/>
                <a:gd name="T30" fmla="*/ 3 w 489"/>
                <a:gd name="T31" fmla="*/ 485 h 672"/>
                <a:gd name="T32" fmla="*/ 0 w 489"/>
                <a:gd name="T33" fmla="*/ 538 h 672"/>
                <a:gd name="T34" fmla="*/ 4 w 489"/>
                <a:gd name="T35" fmla="*/ 589 h 672"/>
                <a:gd name="T36" fmla="*/ 18 w 489"/>
                <a:gd name="T37" fmla="*/ 667 h 672"/>
                <a:gd name="T38" fmla="*/ 20 w 489"/>
                <a:gd name="T39" fmla="*/ 670 h 672"/>
                <a:gd name="T40" fmla="*/ 25 w 489"/>
                <a:gd name="T41" fmla="*/ 672 h 672"/>
                <a:gd name="T42" fmla="*/ 31 w 489"/>
                <a:gd name="T43" fmla="*/ 671 h 672"/>
                <a:gd name="T44" fmla="*/ 35 w 489"/>
                <a:gd name="T45" fmla="*/ 665 h 672"/>
                <a:gd name="T46" fmla="*/ 35 w 489"/>
                <a:gd name="T47" fmla="*/ 663 h 672"/>
                <a:gd name="T48" fmla="*/ 20 w 489"/>
                <a:gd name="T49" fmla="*/ 574 h 672"/>
                <a:gd name="T50" fmla="*/ 17 w 489"/>
                <a:gd name="T51" fmla="*/ 530 h 672"/>
                <a:gd name="T52" fmla="*/ 20 w 489"/>
                <a:gd name="T53" fmla="*/ 485 h 672"/>
                <a:gd name="T54" fmla="*/ 22 w 489"/>
                <a:gd name="T55" fmla="*/ 464 h 672"/>
                <a:gd name="T56" fmla="*/ 33 w 489"/>
                <a:gd name="T57" fmla="*/ 424 h 672"/>
                <a:gd name="T58" fmla="*/ 50 w 489"/>
                <a:gd name="T59" fmla="*/ 387 h 672"/>
                <a:gd name="T60" fmla="*/ 72 w 489"/>
                <a:gd name="T61" fmla="*/ 352 h 672"/>
                <a:gd name="T62" fmla="*/ 85 w 489"/>
                <a:gd name="T63" fmla="*/ 336 h 672"/>
                <a:gd name="T64" fmla="*/ 140 w 489"/>
                <a:gd name="T65" fmla="*/ 273 h 672"/>
                <a:gd name="T66" fmla="*/ 199 w 489"/>
                <a:gd name="T67" fmla="*/ 215 h 672"/>
                <a:gd name="T68" fmla="*/ 298 w 489"/>
                <a:gd name="T69" fmla="*/ 115 h 672"/>
                <a:gd name="T70" fmla="*/ 331 w 489"/>
                <a:gd name="T71" fmla="*/ 84 h 672"/>
                <a:gd name="T72" fmla="*/ 363 w 489"/>
                <a:gd name="T73" fmla="*/ 56 h 672"/>
                <a:gd name="T74" fmla="*/ 399 w 489"/>
                <a:gd name="T75" fmla="*/ 32 h 672"/>
                <a:gd name="T76" fmla="*/ 426 w 489"/>
                <a:gd name="T77" fmla="*/ 21 h 672"/>
                <a:gd name="T78" fmla="*/ 447 w 489"/>
                <a:gd name="T79" fmla="*/ 17 h 672"/>
                <a:gd name="T80" fmla="*/ 468 w 489"/>
                <a:gd name="T81" fmla="*/ 18 h 672"/>
                <a:gd name="T82" fmla="*/ 479 w 489"/>
                <a:gd name="T83" fmla="*/ 21 h 672"/>
                <a:gd name="T84" fmla="*/ 484 w 489"/>
                <a:gd name="T85" fmla="*/ 20 h 672"/>
                <a:gd name="T86" fmla="*/ 489 w 489"/>
                <a:gd name="T87" fmla="*/ 16 h 672"/>
                <a:gd name="T88" fmla="*/ 489 w 489"/>
                <a:gd name="T89" fmla="*/ 9 h 672"/>
                <a:gd name="T90" fmla="*/ 483 w 489"/>
                <a:gd name="T91" fmla="*/ 5 h 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489" h="672">
                  <a:moveTo>
                    <a:pt x="483" y="5"/>
                  </a:moveTo>
                  <a:lnTo>
                    <a:pt x="483" y="5"/>
                  </a:lnTo>
                  <a:lnTo>
                    <a:pt x="473" y="3"/>
                  </a:lnTo>
                  <a:lnTo>
                    <a:pt x="464" y="2"/>
                  </a:lnTo>
                  <a:lnTo>
                    <a:pt x="453" y="0"/>
                  </a:lnTo>
                  <a:lnTo>
                    <a:pt x="443" y="2"/>
                  </a:lnTo>
                  <a:lnTo>
                    <a:pt x="425" y="5"/>
                  </a:lnTo>
                  <a:lnTo>
                    <a:pt x="406" y="10"/>
                  </a:lnTo>
                  <a:lnTo>
                    <a:pt x="389" y="18"/>
                  </a:lnTo>
                  <a:lnTo>
                    <a:pt x="371" y="29"/>
                  </a:lnTo>
                  <a:lnTo>
                    <a:pt x="356" y="41"/>
                  </a:lnTo>
                  <a:lnTo>
                    <a:pt x="339" y="53"/>
                  </a:lnTo>
                  <a:lnTo>
                    <a:pt x="339" y="53"/>
                  </a:lnTo>
                  <a:lnTo>
                    <a:pt x="324" y="67"/>
                  </a:lnTo>
                  <a:lnTo>
                    <a:pt x="309" y="82"/>
                  </a:lnTo>
                  <a:lnTo>
                    <a:pt x="278" y="113"/>
                  </a:lnTo>
                  <a:lnTo>
                    <a:pt x="278" y="113"/>
                  </a:lnTo>
                  <a:lnTo>
                    <a:pt x="208" y="183"/>
                  </a:lnTo>
                  <a:lnTo>
                    <a:pt x="208" y="183"/>
                  </a:lnTo>
                  <a:lnTo>
                    <a:pt x="145" y="243"/>
                  </a:lnTo>
                  <a:lnTo>
                    <a:pt x="115" y="275"/>
                  </a:lnTo>
                  <a:lnTo>
                    <a:pt x="86" y="307"/>
                  </a:lnTo>
                  <a:lnTo>
                    <a:pt x="72" y="325"/>
                  </a:lnTo>
                  <a:lnTo>
                    <a:pt x="60" y="341"/>
                  </a:lnTo>
                  <a:lnTo>
                    <a:pt x="47" y="359"/>
                  </a:lnTo>
                  <a:lnTo>
                    <a:pt x="36" y="379"/>
                  </a:lnTo>
                  <a:lnTo>
                    <a:pt x="27" y="398"/>
                  </a:lnTo>
                  <a:lnTo>
                    <a:pt x="18" y="417"/>
                  </a:lnTo>
                  <a:lnTo>
                    <a:pt x="11" y="438"/>
                  </a:lnTo>
                  <a:lnTo>
                    <a:pt x="7" y="459"/>
                  </a:lnTo>
                  <a:lnTo>
                    <a:pt x="7" y="459"/>
                  </a:lnTo>
                  <a:lnTo>
                    <a:pt x="3" y="485"/>
                  </a:lnTo>
                  <a:lnTo>
                    <a:pt x="0" y="512"/>
                  </a:lnTo>
                  <a:lnTo>
                    <a:pt x="0" y="538"/>
                  </a:lnTo>
                  <a:lnTo>
                    <a:pt x="2" y="563"/>
                  </a:lnTo>
                  <a:lnTo>
                    <a:pt x="4" y="589"/>
                  </a:lnTo>
                  <a:lnTo>
                    <a:pt x="9" y="616"/>
                  </a:lnTo>
                  <a:lnTo>
                    <a:pt x="18" y="667"/>
                  </a:lnTo>
                  <a:lnTo>
                    <a:pt x="18" y="667"/>
                  </a:lnTo>
                  <a:lnTo>
                    <a:pt x="20" y="670"/>
                  </a:lnTo>
                  <a:lnTo>
                    <a:pt x="22" y="672"/>
                  </a:lnTo>
                  <a:lnTo>
                    <a:pt x="25" y="672"/>
                  </a:lnTo>
                  <a:lnTo>
                    <a:pt x="28" y="672"/>
                  </a:lnTo>
                  <a:lnTo>
                    <a:pt x="31" y="671"/>
                  </a:lnTo>
                  <a:lnTo>
                    <a:pt x="33" y="668"/>
                  </a:lnTo>
                  <a:lnTo>
                    <a:pt x="35" y="665"/>
                  </a:lnTo>
                  <a:lnTo>
                    <a:pt x="35" y="663"/>
                  </a:lnTo>
                  <a:lnTo>
                    <a:pt x="35" y="663"/>
                  </a:lnTo>
                  <a:lnTo>
                    <a:pt x="27" y="618"/>
                  </a:lnTo>
                  <a:lnTo>
                    <a:pt x="20" y="574"/>
                  </a:lnTo>
                  <a:lnTo>
                    <a:pt x="18" y="552"/>
                  </a:lnTo>
                  <a:lnTo>
                    <a:pt x="17" y="530"/>
                  </a:lnTo>
                  <a:lnTo>
                    <a:pt x="17" y="507"/>
                  </a:lnTo>
                  <a:lnTo>
                    <a:pt x="20" y="485"/>
                  </a:lnTo>
                  <a:lnTo>
                    <a:pt x="20" y="485"/>
                  </a:lnTo>
                  <a:lnTo>
                    <a:pt x="22" y="464"/>
                  </a:lnTo>
                  <a:lnTo>
                    <a:pt x="27" y="445"/>
                  </a:lnTo>
                  <a:lnTo>
                    <a:pt x="33" y="424"/>
                  </a:lnTo>
                  <a:lnTo>
                    <a:pt x="42" y="406"/>
                  </a:lnTo>
                  <a:lnTo>
                    <a:pt x="50" y="387"/>
                  </a:lnTo>
                  <a:lnTo>
                    <a:pt x="61" y="369"/>
                  </a:lnTo>
                  <a:lnTo>
                    <a:pt x="72" y="352"/>
                  </a:lnTo>
                  <a:lnTo>
                    <a:pt x="85" y="336"/>
                  </a:lnTo>
                  <a:lnTo>
                    <a:pt x="85" y="336"/>
                  </a:lnTo>
                  <a:lnTo>
                    <a:pt x="111" y="304"/>
                  </a:lnTo>
                  <a:lnTo>
                    <a:pt x="140" y="273"/>
                  </a:lnTo>
                  <a:lnTo>
                    <a:pt x="199" y="215"/>
                  </a:lnTo>
                  <a:lnTo>
                    <a:pt x="199" y="215"/>
                  </a:lnTo>
                  <a:lnTo>
                    <a:pt x="264" y="149"/>
                  </a:lnTo>
                  <a:lnTo>
                    <a:pt x="298" y="115"/>
                  </a:lnTo>
                  <a:lnTo>
                    <a:pt x="331" y="84"/>
                  </a:lnTo>
                  <a:lnTo>
                    <a:pt x="331" y="84"/>
                  </a:lnTo>
                  <a:lnTo>
                    <a:pt x="346" y="70"/>
                  </a:lnTo>
                  <a:lnTo>
                    <a:pt x="363" y="56"/>
                  </a:lnTo>
                  <a:lnTo>
                    <a:pt x="379" y="43"/>
                  </a:lnTo>
                  <a:lnTo>
                    <a:pt x="399" y="32"/>
                  </a:lnTo>
                  <a:lnTo>
                    <a:pt x="417" y="24"/>
                  </a:lnTo>
                  <a:lnTo>
                    <a:pt x="426" y="21"/>
                  </a:lnTo>
                  <a:lnTo>
                    <a:pt x="437" y="18"/>
                  </a:lnTo>
                  <a:lnTo>
                    <a:pt x="447" y="17"/>
                  </a:lnTo>
                  <a:lnTo>
                    <a:pt x="457" y="17"/>
                  </a:lnTo>
                  <a:lnTo>
                    <a:pt x="468" y="18"/>
                  </a:lnTo>
                  <a:lnTo>
                    <a:pt x="479" y="21"/>
                  </a:lnTo>
                  <a:lnTo>
                    <a:pt x="479" y="21"/>
                  </a:lnTo>
                  <a:lnTo>
                    <a:pt x="482" y="21"/>
                  </a:lnTo>
                  <a:lnTo>
                    <a:pt x="484" y="20"/>
                  </a:lnTo>
                  <a:lnTo>
                    <a:pt x="487" y="18"/>
                  </a:lnTo>
                  <a:lnTo>
                    <a:pt x="489" y="16"/>
                  </a:lnTo>
                  <a:lnTo>
                    <a:pt x="489" y="13"/>
                  </a:lnTo>
                  <a:lnTo>
                    <a:pt x="489" y="9"/>
                  </a:lnTo>
                  <a:lnTo>
                    <a:pt x="486" y="7"/>
                  </a:lnTo>
                  <a:lnTo>
                    <a:pt x="483" y="5"/>
                  </a:lnTo>
                  <a:lnTo>
                    <a:pt x="483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8" name="Freeform 75">
              <a:extLst>
                <a:ext uri="{FF2B5EF4-FFF2-40B4-BE49-F238E27FC236}">
                  <a16:creationId xmlns:a16="http://schemas.microsoft.com/office/drawing/2014/main" id="{02CE7F85-A116-51A7-6974-BDA719A85AFD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9" y="4237"/>
              <a:ext cx="155" cy="80"/>
            </a:xfrm>
            <a:custGeom>
              <a:avLst/>
              <a:gdLst>
                <a:gd name="T0" fmla="*/ 22 w 463"/>
                <a:gd name="T1" fmla="*/ 232 h 241"/>
                <a:gd name="T2" fmla="*/ 17 w 463"/>
                <a:gd name="T3" fmla="*/ 178 h 241"/>
                <a:gd name="T4" fmla="*/ 18 w 463"/>
                <a:gd name="T5" fmla="*/ 151 h 241"/>
                <a:gd name="T6" fmla="*/ 23 w 463"/>
                <a:gd name="T7" fmla="*/ 124 h 241"/>
                <a:gd name="T8" fmla="*/ 28 w 463"/>
                <a:gd name="T9" fmla="*/ 112 h 241"/>
                <a:gd name="T10" fmla="*/ 39 w 463"/>
                <a:gd name="T11" fmla="*/ 88 h 241"/>
                <a:gd name="T12" fmla="*/ 47 w 463"/>
                <a:gd name="T13" fmla="*/ 79 h 241"/>
                <a:gd name="T14" fmla="*/ 65 w 463"/>
                <a:gd name="T15" fmla="*/ 62 h 241"/>
                <a:gd name="T16" fmla="*/ 86 w 463"/>
                <a:gd name="T17" fmla="*/ 50 h 241"/>
                <a:gd name="T18" fmla="*/ 109 w 463"/>
                <a:gd name="T19" fmla="*/ 40 h 241"/>
                <a:gd name="T20" fmla="*/ 159 w 463"/>
                <a:gd name="T21" fmla="*/ 26 h 241"/>
                <a:gd name="T22" fmla="*/ 184 w 463"/>
                <a:gd name="T23" fmla="*/ 22 h 241"/>
                <a:gd name="T24" fmla="*/ 248 w 463"/>
                <a:gd name="T25" fmla="*/ 16 h 241"/>
                <a:gd name="T26" fmla="*/ 311 w 463"/>
                <a:gd name="T27" fmla="*/ 18 h 241"/>
                <a:gd name="T28" fmla="*/ 347 w 463"/>
                <a:gd name="T29" fmla="*/ 20 h 241"/>
                <a:gd name="T30" fmla="*/ 418 w 463"/>
                <a:gd name="T31" fmla="*/ 29 h 241"/>
                <a:gd name="T32" fmla="*/ 452 w 463"/>
                <a:gd name="T33" fmla="*/ 36 h 241"/>
                <a:gd name="T34" fmla="*/ 459 w 463"/>
                <a:gd name="T35" fmla="*/ 34 h 241"/>
                <a:gd name="T36" fmla="*/ 463 w 463"/>
                <a:gd name="T37" fmla="*/ 29 h 241"/>
                <a:gd name="T38" fmla="*/ 462 w 463"/>
                <a:gd name="T39" fmla="*/ 23 h 241"/>
                <a:gd name="T40" fmla="*/ 456 w 463"/>
                <a:gd name="T41" fmla="*/ 19 h 241"/>
                <a:gd name="T42" fmla="*/ 425 w 463"/>
                <a:gd name="T43" fmla="*/ 13 h 241"/>
                <a:gd name="T44" fmla="*/ 358 w 463"/>
                <a:gd name="T45" fmla="*/ 4 h 241"/>
                <a:gd name="T46" fmla="*/ 292 w 463"/>
                <a:gd name="T47" fmla="*/ 0 h 241"/>
                <a:gd name="T48" fmla="*/ 225 w 463"/>
                <a:gd name="T49" fmla="*/ 1 h 241"/>
                <a:gd name="T50" fmla="*/ 192 w 463"/>
                <a:gd name="T51" fmla="*/ 5 h 241"/>
                <a:gd name="T52" fmla="*/ 137 w 463"/>
                <a:gd name="T53" fmla="*/ 15 h 241"/>
                <a:gd name="T54" fmla="*/ 84 w 463"/>
                <a:gd name="T55" fmla="*/ 31 h 241"/>
                <a:gd name="T56" fmla="*/ 72 w 463"/>
                <a:gd name="T57" fmla="*/ 38 h 241"/>
                <a:gd name="T58" fmla="*/ 50 w 463"/>
                <a:gd name="T59" fmla="*/ 52 h 241"/>
                <a:gd name="T60" fmla="*/ 32 w 463"/>
                <a:gd name="T61" fmla="*/ 70 h 241"/>
                <a:gd name="T62" fmla="*/ 18 w 463"/>
                <a:gd name="T63" fmla="*/ 92 h 241"/>
                <a:gd name="T64" fmla="*/ 12 w 463"/>
                <a:gd name="T65" fmla="*/ 105 h 241"/>
                <a:gd name="T66" fmla="*/ 4 w 463"/>
                <a:gd name="T67" fmla="*/ 135 h 241"/>
                <a:gd name="T68" fmla="*/ 0 w 463"/>
                <a:gd name="T69" fmla="*/ 169 h 241"/>
                <a:gd name="T70" fmla="*/ 1 w 463"/>
                <a:gd name="T71" fmla="*/ 201 h 241"/>
                <a:gd name="T72" fmla="*/ 6 w 463"/>
                <a:gd name="T73" fmla="*/ 232 h 241"/>
                <a:gd name="T74" fmla="*/ 8 w 463"/>
                <a:gd name="T75" fmla="*/ 239 h 241"/>
                <a:gd name="T76" fmla="*/ 14 w 463"/>
                <a:gd name="T77" fmla="*/ 241 h 241"/>
                <a:gd name="T78" fmla="*/ 19 w 463"/>
                <a:gd name="T79" fmla="*/ 239 h 241"/>
                <a:gd name="T80" fmla="*/ 22 w 463"/>
                <a:gd name="T81" fmla="*/ 232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463" h="241">
                  <a:moveTo>
                    <a:pt x="22" y="232"/>
                  </a:moveTo>
                  <a:lnTo>
                    <a:pt x="22" y="232"/>
                  </a:lnTo>
                  <a:lnTo>
                    <a:pt x="19" y="206"/>
                  </a:lnTo>
                  <a:lnTo>
                    <a:pt x="17" y="178"/>
                  </a:lnTo>
                  <a:lnTo>
                    <a:pt x="18" y="164"/>
                  </a:lnTo>
                  <a:lnTo>
                    <a:pt x="18" y="151"/>
                  </a:lnTo>
                  <a:lnTo>
                    <a:pt x="21" y="137"/>
                  </a:lnTo>
                  <a:lnTo>
                    <a:pt x="23" y="124"/>
                  </a:lnTo>
                  <a:lnTo>
                    <a:pt x="23" y="124"/>
                  </a:lnTo>
                  <a:lnTo>
                    <a:pt x="28" y="112"/>
                  </a:lnTo>
                  <a:lnTo>
                    <a:pt x="32" y="99"/>
                  </a:lnTo>
                  <a:lnTo>
                    <a:pt x="39" y="88"/>
                  </a:lnTo>
                  <a:lnTo>
                    <a:pt x="47" y="79"/>
                  </a:lnTo>
                  <a:lnTo>
                    <a:pt x="47" y="79"/>
                  </a:lnTo>
                  <a:lnTo>
                    <a:pt x="55" y="70"/>
                  </a:lnTo>
                  <a:lnTo>
                    <a:pt x="65" y="62"/>
                  </a:lnTo>
                  <a:lnTo>
                    <a:pt x="75" y="55"/>
                  </a:lnTo>
                  <a:lnTo>
                    <a:pt x="86" y="50"/>
                  </a:lnTo>
                  <a:lnTo>
                    <a:pt x="86" y="50"/>
                  </a:lnTo>
                  <a:lnTo>
                    <a:pt x="109" y="40"/>
                  </a:lnTo>
                  <a:lnTo>
                    <a:pt x="134" y="31"/>
                  </a:lnTo>
                  <a:lnTo>
                    <a:pt x="159" y="26"/>
                  </a:lnTo>
                  <a:lnTo>
                    <a:pt x="184" y="22"/>
                  </a:lnTo>
                  <a:lnTo>
                    <a:pt x="184" y="22"/>
                  </a:lnTo>
                  <a:lnTo>
                    <a:pt x="216" y="19"/>
                  </a:lnTo>
                  <a:lnTo>
                    <a:pt x="248" y="16"/>
                  </a:lnTo>
                  <a:lnTo>
                    <a:pt x="279" y="16"/>
                  </a:lnTo>
                  <a:lnTo>
                    <a:pt x="311" y="18"/>
                  </a:lnTo>
                  <a:lnTo>
                    <a:pt x="311" y="18"/>
                  </a:lnTo>
                  <a:lnTo>
                    <a:pt x="347" y="20"/>
                  </a:lnTo>
                  <a:lnTo>
                    <a:pt x="382" y="23"/>
                  </a:lnTo>
                  <a:lnTo>
                    <a:pt x="418" y="29"/>
                  </a:lnTo>
                  <a:lnTo>
                    <a:pt x="452" y="36"/>
                  </a:lnTo>
                  <a:lnTo>
                    <a:pt x="452" y="36"/>
                  </a:lnTo>
                  <a:lnTo>
                    <a:pt x="456" y="36"/>
                  </a:lnTo>
                  <a:lnTo>
                    <a:pt x="459" y="34"/>
                  </a:lnTo>
                  <a:lnTo>
                    <a:pt x="462" y="31"/>
                  </a:lnTo>
                  <a:lnTo>
                    <a:pt x="463" y="29"/>
                  </a:lnTo>
                  <a:lnTo>
                    <a:pt x="463" y="26"/>
                  </a:lnTo>
                  <a:lnTo>
                    <a:pt x="462" y="23"/>
                  </a:lnTo>
                  <a:lnTo>
                    <a:pt x="461" y="20"/>
                  </a:lnTo>
                  <a:lnTo>
                    <a:pt x="456" y="19"/>
                  </a:lnTo>
                  <a:lnTo>
                    <a:pt x="456" y="19"/>
                  </a:lnTo>
                  <a:lnTo>
                    <a:pt x="425" y="13"/>
                  </a:lnTo>
                  <a:lnTo>
                    <a:pt x="391" y="8"/>
                  </a:lnTo>
                  <a:lnTo>
                    <a:pt x="358" y="4"/>
                  </a:lnTo>
                  <a:lnTo>
                    <a:pt x="325" y="1"/>
                  </a:lnTo>
                  <a:lnTo>
                    <a:pt x="292" y="0"/>
                  </a:lnTo>
                  <a:lnTo>
                    <a:pt x="259" y="0"/>
                  </a:lnTo>
                  <a:lnTo>
                    <a:pt x="225" y="1"/>
                  </a:lnTo>
                  <a:lnTo>
                    <a:pt x="192" y="5"/>
                  </a:lnTo>
                  <a:lnTo>
                    <a:pt x="192" y="5"/>
                  </a:lnTo>
                  <a:lnTo>
                    <a:pt x="165" y="9"/>
                  </a:lnTo>
                  <a:lnTo>
                    <a:pt x="137" y="15"/>
                  </a:lnTo>
                  <a:lnTo>
                    <a:pt x="111" y="22"/>
                  </a:lnTo>
                  <a:lnTo>
                    <a:pt x="84" y="31"/>
                  </a:lnTo>
                  <a:lnTo>
                    <a:pt x="84" y="31"/>
                  </a:lnTo>
                  <a:lnTo>
                    <a:pt x="72" y="38"/>
                  </a:lnTo>
                  <a:lnTo>
                    <a:pt x="61" y="45"/>
                  </a:lnTo>
                  <a:lnTo>
                    <a:pt x="50" y="52"/>
                  </a:lnTo>
                  <a:lnTo>
                    <a:pt x="40" y="61"/>
                  </a:lnTo>
                  <a:lnTo>
                    <a:pt x="32" y="70"/>
                  </a:lnTo>
                  <a:lnTo>
                    <a:pt x="25" y="81"/>
                  </a:lnTo>
                  <a:lnTo>
                    <a:pt x="18" y="92"/>
                  </a:lnTo>
                  <a:lnTo>
                    <a:pt x="12" y="105"/>
                  </a:lnTo>
                  <a:lnTo>
                    <a:pt x="12" y="105"/>
                  </a:lnTo>
                  <a:lnTo>
                    <a:pt x="7" y="120"/>
                  </a:lnTo>
                  <a:lnTo>
                    <a:pt x="4" y="135"/>
                  </a:lnTo>
                  <a:lnTo>
                    <a:pt x="1" y="152"/>
                  </a:lnTo>
                  <a:lnTo>
                    <a:pt x="0" y="169"/>
                  </a:lnTo>
                  <a:lnTo>
                    <a:pt x="1" y="184"/>
                  </a:lnTo>
                  <a:lnTo>
                    <a:pt x="1" y="201"/>
                  </a:lnTo>
                  <a:lnTo>
                    <a:pt x="6" y="232"/>
                  </a:lnTo>
                  <a:lnTo>
                    <a:pt x="6" y="232"/>
                  </a:lnTo>
                  <a:lnTo>
                    <a:pt x="7" y="237"/>
                  </a:lnTo>
                  <a:lnTo>
                    <a:pt x="8" y="239"/>
                  </a:lnTo>
                  <a:lnTo>
                    <a:pt x="11" y="241"/>
                  </a:lnTo>
                  <a:lnTo>
                    <a:pt x="14" y="241"/>
                  </a:lnTo>
                  <a:lnTo>
                    <a:pt x="18" y="241"/>
                  </a:lnTo>
                  <a:lnTo>
                    <a:pt x="19" y="239"/>
                  </a:lnTo>
                  <a:lnTo>
                    <a:pt x="21" y="237"/>
                  </a:lnTo>
                  <a:lnTo>
                    <a:pt x="22" y="232"/>
                  </a:lnTo>
                  <a:lnTo>
                    <a:pt x="22" y="2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9" name="Freeform 76">
              <a:extLst>
                <a:ext uri="{FF2B5EF4-FFF2-40B4-BE49-F238E27FC236}">
                  <a16:creationId xmlns:a16="http://schemas.microsoft.com/office/drawing/2014/main" id="{0CCD07AD-9A32-5711-AAB5-157301D5C3A3}"/>
                </a:ext>
              </a:extLst>
            </p:cNvPr>
            <p:cNvSpPr>
              <a:spLocks/>
            </p:cNvSpPr>
            <p:nvPr/>
          </p:nvSpPr>
          <p:spPr bwMode="auto">
            <a:xfrm>
              <a:off x="3162" y="4266"/>
              <a:ext cx="8" cy="50"/>
            </a:xfrm>
            <a:custGeom>
              <a:avLst/>
              <a:gdLst>
                <a:gd name="T0" fmla="*/ 0 w 22"/>
                <a:gd name="T1" fmla="*/ 10 h 149"/>
                <a:gd name="T2" fmla="*/ 0 w 22"/>
                <a:gd name="T3" fmla="*/ 10 h 149"/>
                <a:gd name="T4" fmla="*/ 4 w 22"/>
                <a:gd name="T5" fmla="*/ 43 h 149"/>
                <a:gd name="T6" fmla="*/ 6 w 22"/>
                <a:gd name="T7" fmla="*/ 75 h 149"/>
                <a:gd name="T8" fmla="*/ 6 w 22"/>
                <a:gd name="T9" fmla="*/ 108 h 149"/>
                <a:gd name="T10" fmla="*/ 3 w 22"/>
                <a:gd name="T11" fmla="*/ 142 h 149"/>
                <a:gd name="T12" fmla="*/ 3 w 22"/>
                <a:gd name="T13" fmla="*/ 142 h 149"/>
                <a:gd name="T14" fmla="*/ 3 w 22"/>
                <a:gd name="T15" fmla="*/ 144 h 149"/>
                <a:gd name="T16" fmla="*/ 4 w 22"/>
                <a:gd name="T17" fmla="*/ 147 h 149"/>
                <a:gd name="T18" fmla="*/ 7 w 22"/>
                <a:gd name="T19" fmla="*/ 149 h 149"/>
                <a:gd name="T20" fmla="*/ 10 w 22"/>
                <a:gd name="T21" fmla="*/ 149 h 149"/>
                <a:gd name="T22" fmla="*/ 14 w 22"/>
                <a:gd name="T23" fmla="*/ 149 h 149"/>
                <a:gd name="T24" fmla="*/ 17 w 22"/>
                <a:gd name="T25" fmla="*/ 147 h 149"/>
                <a:gd name="T26" fmla="*/ 18 w 22"/>
                <a:gd name="T27" fmla="*/ 144 h 149"/>
                <a:gd name="T28" fmla="*/ 20 w 22"/>
                <a:gd name="T29" fmla="*/ 142 h 149"/>
                <a:gd name="T30" fmla="*/ 20 w 22"/>
                <a:gd name="T31" fmla="*/ 142 h 149"/>
                <a:gd name="T32" fmla="*/ 22 w 22"/>
                <a:gd name="T33" fmla="*/ 107 h 149"/>
                <a:gd name="T34" fmla="*/ 22 w 22"/>
                <a:gd name="T35" fmla="*/ 74 h 149"/>
                <a:gd name="T36" fmla="*/ 21 w 22"/>
                <a:gd name="T37" fmla="*/ 39 h 149"/>
                <a:gd name="T38" fmla="*/ 17 w 22"/>
                <a:gd name="T39" fmla="*/ 6 h 149"/>
                <a:gd name="T40" fmla="*/ 17 w 22"/>
                <a:gd name="T41" fmla="*/ 6 h 149"/>
                <a:gd name="T42" fmla="*/ 15 w 22"/>
                <a:gd name="T43" fmla="*/ 3 h 149"/>
                <a:gd name="T44" fmla="*/ 13 w 22"/>
                <a:gd name="T45" fmla="*/ 0 h 149"/>
                <a:gd name="T46" fmla="*/ 10 w 22"/>
                <a:gd name="T47" fmla="*/ 0 h 149"/>
                <a:gd name="T48" fmla="*/ 7 w 22"/>
                <a:gd name="T49" fmla="*/ 0 h 149"/>
                <a:gd name="T50" fmla="*/ 4 w 22"/>
                <a:gd name="T51" fmla="*/ 2 h 149"/>
                <a:gd name="T52" fmla="*/ 2 w 22"/>
                <a:gd name="T53" fmla="*/ 4 h 149"/>
                <a:gd name="T54" fmla="*/ 0 w 22"/>
                <a:gd name="T55" fmla="*/ 7 h 149"/>
                <a:gd name="T56" fmla="*/ 0 w 22"/>
                <a:gd name="T57" fmla="*/ 10 h 149"/>
                <a:gd name="T58" fmla="*/ 0 w 22"/>
                <a:gd name="T59" fmla="*/ 1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2" h="149">
                  <a:moveTo>
                    <a:pt x="0" y="10"/>
                  </a:moveTo>
                  <a:lnTo>
                    <a:pt x="0" y="10"/>
                  </a:lnTo>
                  <a:lnTo>
                    <a:pt x="4" y="43"/>
                  </a:lnTo>
                  <a:lnTo>
                    <a:pt x="6" y="75"/>
                  </a:lnTo>
                  <a:lnTo>
                    <a:pt x="6" y="108"/>
                  </a:lnTo>
                  <a:lnTo>
                    <a:pt x="3" y="142"/>
                  </a:lnTo>
                  <a:lnTo>
                    <a:pt x="3" y="142"/>
                  </a:lnTo>
                  <a:lnTo>
                    <a:pt x="3" y="144"/>
                  </a:lnTo>
                  <a:lnTo>
                    <a:pt x="4" y="147"/>
                  </a:lnTo>
                  <a:lnTo>
                    <a:pt x="7" y="149"/>
                  </a:lnTo>
                  <a:lnTo>
                    <a:pt x="10" y="149"/>
                  </a:lnTo>
                  <a:lnTo>
                    <a:pt x="14" y="149"/>
                  </a:lnTo>
                  <a:lnTo>
                    <a:pt x="17" y="147"/>
                  </a:lnTo>
                  <a:lnTo>
                    <a:pt x="18" y="144"/>
                  </a:lnTo>
                  <a:lnTo>
                    <a:pt x="20" y="142"/>
                  </a:lnTo>
                  <a:lnTo>
                    <a:pt x="20" y="142"/>
                  </a:lnTo>
                  <a:lnTo>
                    <a:pt x="22" y="107"/>
                  </a:lnTo>
                  <a:lnTo>
                    <a:pt x="22" y="74"/>
                  </a:lnTo>
                  <a:lnTo>
                    <a:pt x="21" y="39"/>
                  </a:lnTo>
                  <a:lnTo>
                    <a:pt x="17" y="6"/>
                  </a:lnTo>
                  <a:lnTo>
                    <a:pt x="17" y="6"/>
                  </a:lnTo>
                  <a:lnTo>
                    <a:pt x="15" y="3"/>
                  </a:lnTo>
                  <a:lnTo>
                    <a:pt x="13" y="0"/>
                  </a:lnTo>
                  <a:lnTo>
                    <a:pt x="10" y="0"/>
                  </a:lnTo>
                  <a:lnTo>
                    <a:pt x="7" y="0"/>
                  </a:lnTo>
                  <a:lnTo>
                    <a:pt x="4" y="2"/>
                  </a:lnTo>
                  <a:lnTo>
                    <a:pt x="2" y="4"/>
                  </a:lnTo>
                  <a:lnTo>
                    <a:pt x="0" y="7"/>
                  </a:lnTo>
                  <a:lnTo>
                    <a:pt x="0" y="1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0" name="Freeform 77">
              <a:extLst>
                <a:ext uri="{FF2B5EF4-FFF2-40B4-BE49-F238E27FC236}">
                  <a16:creationId xmlns:a16="http://schemas.microsoft.com/office/drawing/2014/main" id="{D864C4E5-CC76-0D63-7CAD-F272CAEF3A6F}"/>
                </a:ext>
              </a:extLst>
            </p:cNvPr>
            <p:cNvSpPr>
              <a:spLocks/>
            </p:cNvSpPr>
            <p:nvPr/>
          </p:nvSpPr>
          <p:spPr bwMode="auto">
            <a:xfrm>
              <a:off x="2803" y="4121"/>
              <a:ext cx="162" cy="196"/>
            </a:xfrm>
            <a:custGeom>
              <a:avLst/>
              <a:gdLst>
                <a:gd name="T0" fmla="*/ 477 w 486"/>
                <a:gd name="T1" fmla="*/ 0 h 586"/>
                <a:gd name="T2" fmla="*/ 437 w 486"/>
                <a:gd name="T3" fmla="*/ 6 h 586"/>
                <a:gd name="T4" fmla="*/ 399 w 486"/>
                <a:gd name="T5" fmla="*/ 18 h 586"/>
                <a:gd name="T6" fmla="*/ 361 w 486"/>
                <a:gd name="T7" fmla="*/ 36 h 586"/>
                <a:gd name="T8" fmla="*/ 327 w 486"/>
                <a:gd name="T9" fmla="*/ 56 h 586"/>
                <a:gd name="T10" fmla="*/ 224 w 486"/>
                <a:gd name="T11" fmla="*/ 113 h 586"/>
                <a:gd name="T12" fmla="*/ 193 w 486"/>
                <a:gd name="T13" fmla="*/ 136 h 586"/>
                <a:gd name="T14" fmla="*/ 177 w 486"/>
                <a:gd name="T15" fmla="*/ 149 h 586"/>
                <a:gd name="T16" fmla="*/ 150 w 486"/>
                <a:gd name="T17" fmla="*/ 176 h 586"/>
                <a:gd name="T18" fmla="*/ 114 w 486"/>
                <a:gd name="T19" fmla="*/ 223 h 586"/>
                <a:gd name="T20" fmla="*/ 92 w 486"/>
                <a:gd name="T21" fmla="*/ 257 h 586"/>
                <a:gd name="T22" fmla="*/ 54 w 486"/>
                <a:gd name="T23" fmla="*/ 326 h 586"/>
                <a:gd name="T24" fmla="*/ 25 w 486"/>
                <a:gd name="T25" fmla="*/ 401 h 586"/>
                <a:gd name="T26" fmla="*/ 20 w 486"/>
                <a:gd name="T27" fmla="*/ 423 h 586"/>
                <a:gd name="T28" fmla="*/ 10 w 486"/>
                <a:gd name="T29" fmla="*/ 466 h 586"/>
                <a:gd name="T30" fmla="*/ 3 w 486"/>
                <a:gd name="T31" fmla="*/ 510 h 586"/>
                <a:gd name="T32" fmla="*/ 0 w 486"/>
                <a:gd name="T33" fmla="*/ 556 h 586"/>
                <a:gd name="T34" fmla="*/ 0 w 486"/>
                <a:gd name="T35" fmla="*/ 578 h 586"/>
                <a:gd name="T36" fmla="*/ 3 w 486"/>
                <a:gd name="T37" fmla="*/ 584 h 586"/>
                <a:gd name="T38" fmla="*/ 9 w 486"/>
                <a:gd name="T39" fmla="*/ 586 h 586"/>
                <a:gd name="T40" fmla="*/ 14 w 486"/>
                <a:gd name="T41" fmla="*/ 584 h 586"/>
                <a:gd name="T42" fmla="*/ 17 w 486"/>
                <a:gd name="T43" fmla="*/ 578 h 586"/>
                <a:gd name="T44" fmla="*/ 18 w 486"/>
                <a:gd name="T45" fmla="*/ 539 h 586"/>
                <a:gd name="T46" fmla="*/ 28 w 486"/>
                <a:gd name="T47" fmla="*/ 463 h 586"/>
                <a:gd name="T48" fmla="*/ 47 w 486"/>
                <a:gd name="T49" fmla="*/ 388 h 586"/>
                <a:gd name="T50" fmla="*/ 76 w 486"/>
                <a:gd name="T51" fmla="*/ 318 h 586"/>
                <a:gd name="T52" fmla="*/ 94 w 486"/>
                <a:gd name="T53" fmla="*/ 283 h 586"/>
                <a:gd name="T54" fmla="*/ 137 w 486"/>
                <a:gd name="T55" fmla="*/ 219 h 586"/>
                <a:gd name="T56" fmla="*/ 162 w 486"/>
                <a:gd name="T57" fmla="*/ 189 h 586"/>
                <a:gd name="T58" fmla="*/ 188 w 486"/>
                <a:gd name="T59" fmla="*/ 161 h 586"/>
                <a:gd name="T60" fmla="*/ 204 w 486"/>
                <a:gd name="T61" fmla="*/ 149 h 586"/>
                <a:gd name="T62" fmla="*/ 249 w 486"/>
                <a:gd name="T63" fmla="*/ 117 h 586"/>
                <a:gd name="T64" fmla="*/ 314 w 486"/>
                <a:gd name="T65" fmla="*/ 81 h 586"/>
                <a:gd name="T66" fmla="*/ 353 w 486"/>
                <a:gd name="T67" fmla="*/ 60 h 586"/>
                <a:gd name="T68" fmla="*/ 393 w 486"/>
                <a:gd name="T69" fmla="*/ 39 h 586"/>
                <a:gd name="T70" fmla="*/ 435 w 486"/>
                <a:gd name="T71" fmla="*/ 24 h 586"/>
                <a:gd name="T72" fmla="*/ 477 w 486"/>
                <a:gd name="T73" fmla="*/ 17 h 586"/>
                <a:gd name="T74" fmla="*/ 482 w 486"/>
                <a:gd name="T75" fmla="*/ 17 h 586"/>
                <a:gd name="T76" fmla="*/ 486 w 486"/>
                <a:gd name="T77" fmla="*/ 11 h 586"/>
                <a:gd name="T78" fmla="*/ 486 w 486"/>
                <a:gd name="T79" fmla="*/ 6 h 586"/>
                <a:gd name="T80" fmla="*/ 482 w 486"/>
                <a:gd name="T81" fmla="*/ 2 h 586"/>
                <a:gd name="T82" fmla="*/ 477 w 486"/>
                <a:gd name="T83" fmla="*/ 0 h 5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86" h="586">
                  <a:moveTo>
                    <a:pt x="477" y="0"/>
                  </a:moveTo>
                  <a:lnTo>
                    <a:pt x="477" y="0"/>
                  </a:lnTo>
                  <a:lnTo>
                    <a:pt x="458" y="2"/>
                  </a:lnTo>
                  <a:lnTo>
                    <a:pt x="437" y="6"/>
                  </a:lnTo>
                  <a:lnTo>
                    <a:pt x="418" y="11"/>
                  </a:lnTo>
                  <a:lnTo>
                    <a:pt x="399" y="18"/>
                  </a:lnTo>
                  <a:lnTo>
                    <a:pt x="381" y="27"/>
                  </a:lnTo>
                  <a:lnTo>
                    <a:pt x="361" y="36"/>
                  </a:lnTo>
                  <a:lnTo>
                    <a:pt x="327" y="56"/>
                  </a:lnTo>
                  <a:lnTo>
                    <a:pt x="327" y="56"/>
                  </a:lnTo>
                  <a:lnTo>
                    <a:pt x="258" y="93"/>
                  </a:lnTo>
                  <a:lnTo>
                    <a:pt x="224" y="113"/>
                  </a:lnTo>
                  <a:lnTo>
                    <a:pt x="209" y="124"/>
                  </a:lnTo>
                  <a:lnTo>
                    <a:pt x="193" y="136"/>
                  </a:lnTo>
                  <a:lnTo>
                    <a:pt x="193" y="136"/>
                  </a:lnTo>
                  <a:lnTo>
                    <a:pt x="177" y="149"/>
                  </a:lnTo>
                  <a:lnTo>
                    <a:pt x="163" y="162"/>
                  </a:lnTo>
                  <a:lnTo>
                    <a:pt x="150" y="176"/>
                  </a:lnTo>
                  <a:lnTo>
                    <a:pt x="137" y="191"/>
                  </a:lnTo>
                  <a:lnTo>
                    <a:pt x="114" y="223"/>
                  </a:lnTo>
                  <a:lnTo>
                    <a:pt x="92" y="257"/>
                  </a:lnTo>
                  <a:lnTo>
                    <a:pt x="92" y="257"/>
                  </a:lnTo>
                  <a:lnTo>
                    <a:pt x="71" y="291"/>
                  </a:lnTo>
                  <a:lnTo>
                    <a:pt x="54" y="326"/>
                  </a:lnTo>
                  <a:lnTo>
                    <a:pt x="39" y="363"/>
                  </a:lnTo>
                  <a:lnTo>
                    <a:pt x="25" y="401"/>
                  </a:lnTo>
                  <a:lnTo>
                    <a:pt x="25" y="401"/>
                  </a:lnTo>
                  <a:lnTo>
                    <a:pt x="20" y="423"/>
                  </a:lnTo>
                  <a:lnTo>
                    <a:pt x="14" y="444"/>
                  </a:lnTo>
                  <a:lnTo>
                    <a:pt x="10" y="466"/>
                  </a:lnTo>
                  <a:lnTo>
                    <a:pt x="6" y="488"/>
                  </a:lnTo>
                  <a:lnTo>
                    <a:pt x="3" y="510"/>
                  </a:lnTo>
                  <a:lnTo>
                    <a:pt x="2" y="532"/>
                  </a:lnTo>
                  <a:lnTo>
                    <a:pt x="0" y="556"/>
                  </a:lnTo>
                  <a:lnTo>
                    <a:pt x="0" y="578"/>
                  </a:lnTo>
                  <a:lnTo>
                    <a:pt x="0" y="578"/>
                  </a:lnTo>
                  <a:lnTo>
                    <a:pt x="2" y="581"/>
                  </a:lnTo>
                  <a:lnTo>
                    <a:pt x="3" y="584"/>
                  </a:lnTo>
                  <a:lnTo>
                    <a:pt x="6" y="585"/>
                  </a:lnTo>
                  <a:lnTo>
                    <a:pt x="9" y="586"/>
                  </a:lnTo>
                  <a:lnTo>
                    <a:pt x="13" y="585"/>
                  </a:lnTo>
                  <a:lnTo>
                    <a:pt x="14" y="584"/>
                  </a:lnTo>
                  <a:lnTo>
                    <a:pt x="17" y="581"/>
                  </a:lnTo>
                  <a:lnTo>
                    <a:pt x="17" y="578"/>
                  </a:lnTo>
                  <a:lnTo>
                    <a:pt x="17" y="578"/>
                  </a:lnTo>
                  <a:lnTo>
                    <a:pt x="18" y="539"/>
                  </a:lnTo>
                  <a:lnTo>
                    <a:pt x="21" y="500"/>
                  </a:lnTo>
                  <a:lnTo>
                    <a:pt x="28" y="463"/>
                  </a:lnTo>
                  <a:lnTo>
                    <a:pt x="36" y="426"/>
                  </a:lnTo>
                  <a:lnTo>
                    <a:pt x="47" y="388"/>
                  </a:lnTo>
                  <a:lnTo>
                    <a:pt x="61" y="352"/>
                  </a:lnTo>
                  <a:lnTo>
                    <a:pt x="76" y="318"/>
                  </a:lnTo>
                  <a:lnTo>
                    <a:pt x="94" y="283"/>
                  </a:lnTo>
                  <a:lnTo>
                    <a:pt x="94" y="283"/>
                  </a:lnTo>
                  <a:lnTo>
                    <a:pt x="115" y="251"/>
                  </a:lnTo>
                  <a:lnTo>
                    <a:pt x="137" y="219"/>
                  </a:lnTo>
                  <a:lnTo>
                    <a:pt x="148" y="203"/>
                  </a:lnTo>
                  <a:lnTo>
                    <a:pt x="162" y="189"/>
                  </a:lnTo>
                  <a:lnTo>
                    <a:pt x="175" y="175"/>
                  </a:lnTo>
                  <a:lnTo>
                    <a:pt x="188" y="161"/>
                  </a:lnTo>
                  <a:lnTo>
                    <a:pt x="188" y="161"/>
                  </a:lnTo>
                  <a:lnTo>
                    <a:pt x="204" y="149"/>
                  </a:lnTo>
                  <a:lnTo>
                    <a:pt x="217" y="137"/>
                  </a:lnTo>
                  <a:lnTo>
                    <a:pt x="249" y="117"/>
                  </a:lnTo>
                  <a:lnTo>
                    <a:pt x="281" y="99"/>
                  </a:lnTo>
                  <a:lnTo>
                    <a:pt x="314" y="81"/>
                  </a:lnTo>
                  <a:lnTo>
                    <a:pt x="314" y="81"/>
                  </a:lnTo>
                  <a:lnTo>
                    <a:pt x="353" y="60"/>
                  </a:lnTo>
                  <a:lnTo>
                    <a:pt x="372" y="49"/>
                  </a:lnTo>
                  <a:lnTo>
                    <a:pt x="393" y="39"/>
                  </a:lnTo>
                  <a:lnTo>
                    <a:pt x="414" y="31"/>
                  </a:lnTo>
                  <a:lnTo>
                    <a:pt x="435" y="24"/>
                  </a:lnTo>
                  <a:lnTo>
                    <a:pt x="455" y="20"/>
                  </a:lnTo>
                  <a:lnTo>
                    <a:pt x="477" y="17"/>
                  </a:lnTo>
                  <a:lnTo>
                    <a:pt x="477" y="17"/>
                  </a:lnTo>
                  <a:lnTo>
                    <a:pt x="482" y="17"/>
                  </a:lnTo>
                  <a:lnTo>
                    <a:pt x="484" y="14"/>
                  </a:lnTo>
                  <a:lnTo>
                    <a:pt x="486" y="11"/>
                  </a:lnTo>
                  <a:lnTo>
                    <a:pt x="486" y="9"/>
                  </a:lnTo>
                  <a:lnTo>
                    <a:pt x="486" y="6"/>
                  </a:lnTo>
                  <a:lnTo>
                    <a:pt x="484" y="3"/>
                  </a:lnTo>
                  <a:lnTo>
                    <a:pt x="482" y="2"/>
                  </a:lnTo>
                  <a:lnTo>
                    <a:pt x="477" y="0"/>
                  </a:lnTo>
                  <a:lnTo>
                    <a:pt x="47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1" name="Freeform 78">
              <a:extLst>
                <a:ext uri="{FF2B5EF4-FFF2-40B4-BE49-F238E27FC236}">
                  <a16:creationId xmlns:a16="http://schemas.microsoft.com/office/drawing/2014/main" id="{A765AC17-0498-F9AF-2244-6CB47521E720}"/>
                </a:ext>
              </a:extLst>
            </p:cNvPr>
            <p:cNvSpPr>
              <a:spLocks/>
            </p:cNvSpPr>
            <p:nvPr/>
          </p:nvSpPr>
          <p:spPr bwMode="auto">
            <a:xfrm>
              <a:off x="2761" y="4181"/>
              <a:ext cx="69" cy="135"/>
            </a:xfrm>
            <a:custGeom>
              <a:avLst/>
              <a:gdLst>
                <a:gd name="T0" fmla="*/ 194 w 209"/>
                <a:gd name="T1" fmla="*/ 1 h 407"/>
                <a:gd name="T2" fmla="*/ 161 w 209"/>
                <a:gd name="T3" fmla="*/ 26 h 407"/>
                <a:gd name="T4" fmla="*/ 89 w 209"/>
                <a:gd name="T5" fmla="*/ 66 h 407"/>
                <a:gd name="T6" fmla="*/ 56 w 209"/>
                <a:gd name="T7" fmla="*/ 90 h 407"/>
                <a:gd name="T8" fmla="*/ 47 w 209"/>
                <a:gd name="T9" fmla="*/ 98 h 407"/>
                <a:gd name="T10" fmla="*/ 32 w 209"/>
                <a:gd name="T11" fmla="*/ 119 h 407"/>
                <a:gd name="T12" fmla="*/ 20 w 209"/>
                <a:gd name="T13" fmla="*/ 140 h 407"/>
                <a:gd name="T14" fmla="*/ 9 w 209"/>
                <a:gd name="T15" fmla="*/ 176 h 407"/>
                <a:gd name="T16" fmla="*/ 0 w 209"/>
                <a:gd name="T17" fmla="*/ 225 h 407"/>
                <a:gd name="T18" fmla="*/ 0 w 209"/>
                <a:gd name="T19" fmla="*/ 275 h 407"/>
                <a:gd name="T20" fmla="*/ 2 w 209"/>
                <a:gd name="T21" fmla="*/ 307 h 407"/>
                <a:gd name="T22" fmla="*/ 13 w 209"/>
                <a:gd name="T23" fmla="*/ 400 h 407"/>
                <a:gd name="T24" fmla="*/ 14 w 209"/>
                <a:gd name="T25" fmla="*/ 404 h 407"/>
                <a:gd name="T26" fmla="*/ 20 w 209"/>
                <a:gd name="T27" fmla="*/ 407 h 407"/>
                <a:gd name="T28" fmla="*/ 25 w 209"/>
                <a:gd name="T29" fmla="*/ 406 h 407"/>
                <a:gd name="T30" fmla="*/ 29 w 209"/>
                <a:gd name="T31" fmla="*/ 400 h 407"/>
                <a:gd name="T32" fmla="*/ 29 w 209"/>
                <a:gd name="T33" fmla="*/ 396 h 407"/>
                <a:gd name="T34" fmla="*/ 18 w 209"/>
                <a:gd name="T35" fmla="*/ 315 h 407"/>
                <a:gd name="T36" fmla="*/ 16 w 209"/>
                <a:gd name="T37" fmla="*/ 260 h 407"/>
                <a:gd name="T38" fmla="*/ 20 w 209"/>
                <a:gd name="T39" fmla="*/ 206 h 407"/>
                <a:gd name="T40" fmla="*/ 25 w 209"/>
                <a:gd name="T41" fmla="*/ 178 h 407"/>
                <a:gd name="T42" fmla="*/ 39 w 209"/>
                <a:gd name="T43" fmla="*/ 138 h 407"/>
                <a:gd name="T44" fmla="*/ 50 w 209"/>
                <a:gd name="T45" fmla="*/ 120 h 407"/>
                <a:gd name="T46" fmla="*/ 65 w 209"/>
                <a:gd name="T47" fmla="*/ 104 h 407"/>
                <a:gd name="T48" fmla="*/ 81 w 209"/>
                <a:gd name="T49" fmla="*/ 91 h 407"/>
                <a:gd name="T50" fmla="*/ 129 w 209"/>
                <a:gd name="T51" fmla="*/ 62 h 407"/>
                <a:gd name="T52" fmla="*/ 150 w 209"/>
                <a:gd name="T53" fmla="*/ 51 h 407"/>
                <a:gd name="T54" fmla="*/ 189 w 209"/>
                <a:gd name="T55" fmla="*/ 27 h 407"/>
                <a:gd name="T56" fmla="*/ 206 w 209"/>
                <a:gd name="T57" fmla="*/ 13 h 407"/>
                <a:gd name="T58" fmla="*/ 209 w 209"/>
                <a:gd name="T59" fmla="*/ 8 h 407"/>
                <a:gd name="T60" fmla="*/ 206 w 209"/>
                <a:gd name="T61" fmla="*/ 2 h 407"/>
                <a:gd name="T62" fmla="*/ 201 w 209"/>
                <a:gd name="T63" fmla="*/ 0 h 407"/>
                <a:gd name="T64" fmla="*/ 194 w 209"/>
                <a:gd name="T65" fmla="*/ 1 h 4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09" h="407">
                  <a:moveTo>
                    <a:pt x="194" y="1"/>
                  </a:moveTo>
                  <a:lnTo>
                    <a:pt x="194" y="1"/>
                  </a:lnTo>
                  <a:lnTo>
                    <a:pt x="179" y="15"/>
                  </a:lnTo>
                  <a:lnTo>
                    <a:pt x="161" y="26"/>
                  </a:lnTo>
                  <a:lnTo>
                    <a:pt x="125" y="45"/>
                  </a:lnTo>
                  <a:lnTo>
                    <a:pt x="89" y="66"/>
                  </a:lnTo>
                  <a:lnTo>
                    <a:pt x="72" y="77"/>
                  </a:lnTo>
                  <a:lnTo>
                    <a:pt x="56" y="90"/>
                  </a:lnTo>
                  <a:lnTo>
                    <a:pt x="56" y="90"/>
                  </a:lnTo>
                  <a:lnTo>
                    <a:pt x="47" y="98"/>
                  </a:lnTo>
                  <a:lnTo>
                    <a:pt x="39" y="108"/>
                  </a:lnTo>
                  <a:lnTo>
                    <a:pt x="32" y="119"/>
                  </a:lnTo>
                  <a:lnTo>
                    <a:pt x="25" y="128"/>
                  </a:lnTo>
                  <a:lnTo>
                    <a:pt x="20" y="140"/>
                  </a:lnTo>
                  <a:lnTo>
                    <a:pt x="16" y="152"/>
                  </a:lnTo>
                  <a:lnTo>
                    <a:pt x="9" y="176"/>
                  </a:lnTo>
                  <a:lnTo>
                    <a:pt x="3" y="200"/>
                  </a:lnTo>
                  <a:lnTo>
                    <a:pt x="0" y="225"/>
                  </a:lnTo>
                  <a:lnTo>
                    <a:pt x="0" y="250"/>
                  </a:lnTo>
                  <a:lnTo>
                    <a:pt x="0" y="275"/>
                  </a:lnTo>
                  <a:lnTo>
                    <a:pt x="0" y="275"/>
                  </a:lnTo>
                  <a:lnTo>
                    <a:pt x="2" y="307"/>
                  </a:lnTo>
                  <a:lnTo>
                    <a:pt x="5" y="338"/>
                  </a:lnTo>
                  <a:lnTo>
                    <a:pt x="13" y="400"/>
                  </a:lnTo>
                  <a:lnTo>
                    <a:pt x="13" y="400"/>
                  </a:lnTo>
                  <a:lnTo>
                    <a:pt x="14" y="404"/>
                  </a:lnTo>
                  <a:lnTo>
                    <a:pt x="17" y="406"/>
                  </a:lnTo>
                  <a:lnTo>
                    <a:pt x="20" y="407"/>
                  </a:lnTo>
                  <a:lnTo>
                    <a:pt x="23" y="406"/>
                  </a:lnTo>
                  <a:lnTo>
                    <a:pt x="25" y="406"/>
                  </a:lnTo>
                  <a:lnTo>
                    <a:pt x="27" y="403"/>
                  </a:lnTo>
                  <a:lnTo>
                    <a:pt x="29" y="400"/>
                  </a:lnTo>
                  <a:lnTo>
                    <a:pt x="29" y="396"/>
                  </a:lnTo>
                  <a:lnTo>
                    <a:pt x="29" y="396"/>
                  </a:lnTo>
                  <a:lnTo>
                    <a:pt x="21" y="342"/>
                  </a:lnTo>
                  <a:lnTo>
                    <a:pt x="18" y="315"/>
                  </a:lnTo>
                  <a:lnTo>
                    <a:pt x="17" y="288"/>
                  </a:lnTo>
                  <a:lnTo>
                    <a:pt x="16" y="260"/>
                  </a:lnTo>
                  <a:lnTo>
                    <a:pt x="17" y="232"/>
                  </a:lnTo>
                  <a:lnTo>
                    <a:pt x="20" y="206"/>
                  </a:lnTo>
                  <a:lnTo>
                    <a:pt x="25" y="178"/>
                  </a:lnTo>
                  <a:lnTo>
                    <a:pt x="25" y="178"/>
                  </a:lnTo>
                  <a:lnTo>
                    <a:pt x="31" y="158"/>
                  </a:lnTo>
                  <a:lnTo>
                    <a:pt x="39" y="138"/>
                  </a:lnTo>
                  <a:lnTo>
                    <a:pt x="45" y="128"/>
                  </a:lnTo>
                  <a:lnTo>
                    <a:pt x="50" y="120"/>
                  </a:lnTo>
                  <a:lnTo>
                    <a:pt x="57" y="112"/>
                  </a:lnTo>
                  <a:lnTo>
                    <a:pt x="65" y="104"/>
                  </a:lnTo>
                  <a:lnTo>
                    <a:pt x="65" y="104"/>
                  </a:lnTo>
                  <a:lnTo>
                    <a:pt x="81" y="91"/>
                  </a:lnTo>
                  <a:lnTo>
                    <a:pt x="96" y="81"/>
                  </a:lnTo>
                  <a:lnTo>
                    <a:pt x="129" y="62"/>
                  </a:lnTo>
                  <a:lnTo>
                    <a:pt x="129" y="62"/>
                  </a:lnTo>
                  <a:lnTo>
                    <a:pt x="150" y="51"/>
                  </a:lnTo>
                  <a:lnTo>
                    <a:pt x="169" y="40"/>
                  </a:lnTo>
                  <a:lnTo>
                    <a:pt x="189" y="27"/>
                  </a:lnTo>
                  <a:lnTo>
                    <a:pt x="206" y="13"/>
                  </a:lnTo>
                  <a:lnTo>
                    <a:pt x="206" y="13"/>
                  </a:lnTo>
                  <a:lnTo>
                    <a:pt x="208" y="11"/>
                  </a:lnTo>
                  <a:lnTo>
                    <a:pt x="209" y="8"/>
                  </a:lnTo>
                  <a:lnTo>
                    <a:pt x="208" y="4"/>
                  </a:lnTo>
                  <a:lnTo>
                    <a:pt x="206" y="2"/>
                  </a:lnTo>
                  <a:lnTo>
                    <a:pt x="204" y="0"/>
                  </a:lnTo>
                  <a:lnTo>
                    <a:pt x="201" y="0"/>
                  </a:lnTo>
                  <a:lnTo>
                    <a:pt x="198" y="0"/>
                  </a:lnTo>
                  <a:lnTo>
                    <a:pt x="194" y="1"/>
                  </a:lnTo>
                  <a:lnTo>
                    <a:pt x="19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2" name="Freeform 79">
              <a:extLst>
                <a:ext uri="{FF2B5EF4-FFF2-40B4-BE49-F238E27FC236}">
                  <a16:creationId xmlns:a16="http://schemas.microsoft.com/office/drawing/2014/main" id="{DD4279FD-C160-EBDE-2B82-907456D99A13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4" y="4235"/>
              <a:ext cx="70" cy="82"/>
            </a:xfrm>
            <a:custGeom>
              <a:avLst/>
              <a:gdLst>
                <a:gd name="T0" fmla="*/ 200 w 212"/>
                <a:gd name="T1" fmla="*/ 1 h 246"/>
                <a:gd name="T2" fmla="*/ 200 w 212"/>
                <a:gd name="T3" fmla="*/ 1 h 246"/>
                <a:gd name="T4" fmla="*/ 148 w 212"/>
                <a:gd name="T5" fmla="*/ 36 h 246"/>
                <a:gd name="T6" fmla="*/ 122 w 212"/>
                <a:gd name="T7" fmla="*/ 55 h 246"/>
                <a:gd name="T8" fmla="*/ 97 w 212"/>
                <a:gd name="T9" fmla="*/ 75 h 246"/>
                <a:gd name="T10" fmla="*/ 75 w 212"/>
                <a:gd name="T11" fmla="*/ 95 h 246"/>
                <a:gd name="T12" fmla="*/ 53 w 212"/>
                <a:gd name="T13" fmla="*/ 119 h 246"/>
                <a:gd name="T14" fmla="*/ 45 w 212"/>
                <a:gd name="T15" fmla="*/ 131 h 246"/>
                <a:gd name="T16" fmla="*/ 35 w 212"/>
                <a:gd name="T17" fmla="*/ 144 h 246"/>
                <a:gd name="T18" fmla="*/ 27 w 212"/>
                <a:gd name="T19" fmla="*/ 156 h 246"/>
                <a:gd name="T20" fmla="*/ 20 w 212"/>
                <a:gd name="T21" fmla="*/ 170 h 246"/>
                <a:gd name="T22" fmla="*/ 20 w 212"/>
                <a:gd name="T23" fmla="*/ 170 h 246"/>
                <a:gd name="T24" fmla="*/ 13 w 212"/>
                <a:gd name="T25" fmla="*/ 187 h 246"/>
                <a:gd name="T26" fmla="*/ 7 w 212"/>
                <a:gd name="T27" fmla="*/ 203 h 246"/>
                <a:gd name="T28" fmla="*/ 3 w 212"/>
                <a:gd name="T29" fmla="*/ 220 h 246"/>
                <a:gd name="T30" fmla="*/ 0 w 212"/>
                <a:gd name="T31" fmla="*/ 238 h 246"/>
                <a:gd name="T32" fmla="*/ 0 w 212"/>
                <a:gd name="T33" fmla="*/ 238 h 246"/>
                <a:gd name="T34" fmla="*/ 0 w 212"/>
                <a:gd name="T35" fmla="*/ 242 h 246"/>
                <a:gd name="T36" fmla="*/ 2 w 212"/>
                <a:gd name="T37" fmla="*/ 244 h 246"/>
                <a:gd name="T38" fmla="*/ 5 w 212"/>
                <a:gd name="T39" fmla="*/ 245 h 246"/>
                <a:gd name="T40" fmla="*/ 7 w 212"/>
                <a:gd name="T41" fmla="*/ 246 h 246"/>
                <a:gd name="T42" fmla="*/ 10 w 212"/>
                <a:gd name="T43" fmla="*/ 245 h 246"/>
                <a:gd name="T44" fmla="*/ 13 w 212"/>
                <a:gd name="T45" fmla="*/ 244 h 246"/>
                <a:gd name="T46" fmla="*/ 16 w 212"/>
                <a:gd name="T47" fmla="*/ 242 h 246"/>
                <a:gd name="T48" fmla="*/ 17 w 212"/>
                <a:gd name="T49" fmla="*/ 238 h 246"/>
                <a:gd name="T50" fmla="*/ 17 w 212"/>
                <a:gd name="T51" fmla="*/ 238 h 246"/>
                <a:gd name="T52" fmla="*/ 18 w 212"/>
                <a:gd name="T53" fmla="*/ 223 h 246"/>
                <a:gd name="T54" fmla="*/ 22 w 212"/>
                <a:gd name="T55" fmla="*/ 209 h 246"/>
                <a:gd name="T56" fmla="*/ 27 w 212"/>
                <a:gd name="T57" fmla="*/ 195 h 246"/>
                <a:gd name="T58" fmla="*/ 32 w 212"/>
                <a:gd name="T59" fmla="*/ 181 h 246"/>
                <a:gd name="T60" fmla="*/ 39 w 212"/>
                <a:gd name="T61" fmla="*/ 169 h 246"/>
                <a:gd name="T62" fmla="*/ 47 w 212"/>
                <a:gd name="T63" fmla="*/ 156 h 246"/>
                <a:gd name="T64" fmla="*/ 56 w 212"/>
                <a:gd name="T65" fmla="*/ 144 h 246"/>
                <a:gd name="T66" fmla="*/ 64 w 212"/>
                <a:gd name="T67" fmla="*/ 131 h 246"/>
                <a:gd name="T68" fmla="*/ 85 w 212"/>
                <a:gd name="T69" fmla="*/ 109 h 246"/>
                <a:gd name="T70" fmla="*/ 107 w 212"/>
                <a:gd name="T71" fmla="*/ 90 h 246"/>
                <a:gd name="T72" fmla="*/ 129 w 212"/>
                <a:gd name="T73" fmla="*/ 70 h 246"/>
                <a:gd name="T74" fmla="*/ 153 w 212"/>
                <a:gd name="T75" fmla="*/ 52 h 246"/>
                <a:gd name="T76" fmla="*/ 153 w 212"/>
                <a:gd name="T77" fmla="*/ 52 h 246"/>
                <a:gd name="T78" fmla="*/ 180 w 212"/>
                <a:gd name="T79" fmla="*/ 34 h 246"/>
                <a:gd name="T80" fmla="*/ 208 w 212"/>
                <a:gd name="T81" fmla="*/ 16 h 246"/>
                <a:gd name="T82" fmla="*/ 208 w 212"/>
                <a:gd name="T83" fmla="*/ 16 h 246"/>
                <a:gd name="T84" fmla="*/ 211 w 212"/>
                <a:gd name="T85" fmla="*/ 14 h 246"/>
                <a:gd name="T86" fmla="*/ 212 w 212"/>
                <a:gd name="T87" fmla="*/ 11 h 246"/>
                <a:gd name="T88" fmla="*/ 212 w 212"/>
                <a:gd name="T89" fmla="*/ 7 h 246"/>
                <a:gd name="T90" fmla="*/ 211 w 212"/>
                <a:gd name="T91" fmla="*/ 4 h 246"/>
                <a:gd name="T92" fmla="*/ 208 w 212"/>
                <a:gd name="T93" fmla="*/ 2 h 246"/>
                <a:gd name="T94" fmla="*/ 206 w 212"/>
                <a:gd name="T95" fmla="*/ 1 h 246"/>
                <a:gd name="T96" fmla="*/ 202 w 212"/>
                <a:gd name="T97" fmla="*/ 0 h 246"/>
                <a:gd name="T98" fmla="*/ 200 w 212"/>
                <a:gd name="T99" fmla="*/ 1 h 246"/>
                <a:gd name="T100" fmla="*/ 200 w 212"/>
                <a:gd name="T101" fmla="*/ 1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12" h="246">
                  <a:moveTo>
                    <a:pt x="200" y="1"/>
                  </a:moveTo>
                  <a:lnTo>
                    <a:pt x="200" y="1"/>
                  </a:lnTo>
                  <a:lnTo>
                    <a:pt x="148" y="36"/>
                  </a:lnTo>
                  <a:lnTo>
                    <a:pt x="122" y="55"/>
                  </a:lnTo>
                  <a:lnTo>
                    <a:pt x="97" y="75"/>
                  </a:lnTo>
                  <a:lnTo>
                    <a:pt x="75" y="95"/>
                  </a:lnTo>
                  <a:lnTo>
                    <a:pt x="53" y="119"/>
                  </a:lnTo>
                  <a:lnTo>
                    <a:pt x="45" y="131"/>
                  </a:lnTo>
                  <a:lnTo>
                    <a:pt x="35" y="144"/>
                  </a:lnTo>
                  <a:lnTo>
                    <a:pt x="27" y="156"/>
                  </a:lnTo>
                  <a:lnTo>
                    <a:pt x="20" y="170"/>
                  </a:lnTo>
                  <a:lnTo>
                    <a:pt x="20" y="170"/>
                  </a:lnTo>
                  <a:lnTo>
                    <a:pt x="13" y="187"/>
                  </a:lnTo>
                  <a:lnTo>
                    <a:pt x="7" y="203"/>
                  </a:lnTo>
                  <a:lnTo>
                    <a:pt x="3" y="220"/>
                  </a:lnTo>
                  <a:lnTo>
                    <a:pt x="0" y="238"/>
                  </a:lnTo>
                  <a:lnTo>
                    <a:pt x="0" y="238"/>
                  </a:lnTo>
                  <a:lnTo>
                    <a:pt x="0" y="242"/>
                  </a:lnTo>
                  <a:lnTo>
                    <a:pt x="2" y="244"/>
                  </a:lnTo>
                  <a:lnTo>
                    <a:pt x="5" y="245"/>
                  </a:lnTo>
                  <a:lnTo>
                    <a:pt x="7" y="246"/>
                  </a:lnTo>
                  <a:lnTo>
                    <a:pt x="10" y="245"/>
                  </a:lnTo>
                  <a:lnTo>
                    <a:pt x="13" y="244"/>
                  </a:lnTo>
                  <a:lnTo>
                    <a:pt x="16" y="242"/>
                  </a:lnTo>
                  <a:lnTo>
                    <a:pt x="17" y="238"/>
                  </a:lnTo>
                  <a:lnTo>
                    <a:pt x="17" y="238"/>
                  </a:lnTo>
                  <a:lnTo>
                    <a:pt x="18" y="223"/>
                  </a:lnTo>
                  <a:lnTo>
                    <a:pt x="22" y="209"/>
                  </a:lnTo>
                  <a:lnTo>
                    <a:pt x="27" y="195"/>
                  </a:lnTo>
                  <a:lnTo>
                    <a:pt x="32" y="181"/>
                  </a:lnTo>
                  <a:lnTo>
                    <a:pt x="39" y="169"/>
                  </a:lnTo>
                  <a:lnTo>
                    <a:pt x="47" y="156"/>
                  </a:lnTo>
                  <a:lnTo>
                    <a:pt x="56" y="144"/>
                  </a:lnTo>
                  <a:lnTo>
                    <a:pt x="64" y="131"/>
                  </a:lnTo>
                  <a:lnTo>
                    <a:pt x="85" y="109"/>
                  </a:lnTo>
                  <a:lnTo>
                    <a:pt x="107" y="90"/>
                  </a:lnTo>
                  <a:lnTo>
                    <a:pt x="129" y="70"/>
                  </a:lnTo>
                  <a:lnTo>
                    <a:pt x="153" y="52"/>
                  </a:lnTo>
                  <a:lnTo>
                    <a:pt x="153" y="52"/>
                  </a:lnTo>
                  <a:lnTo>
                    <a:pt x="180" y="34"/>
                  </a:lnTo>
                  <a:lnTo>
                    <a:pt x="208" y="16"/>
                  </a:lnTo>
                  <a:lnTo>
                    <a:pt x="208" y="16"/>
                  </a:lnTo>
                  <a:lnTo>
                    <a:pt x="211" y="14"/>
                  </a:lnTo>
                  <a:lnTo>
                    <a:pt x="212" y="11"/>
                  </a:lnTo>
                  <a:lnTo>
                    <a:pt x="212" y="7"/>
                  </a:lnTo>
                  <a:lnTo>
                    <a:pt x="211" y="4"/>
                  </a:lnTo>
                  <a:lnTo>
                    <a:pt x="208" y="2"/>
                  </a:lnTo>
                  <a:lnTo>
                    <a:pt x="206" y="1"/>
                  </a:lnTo>
                  <a:lnTo>
                    <a:pt x="202" y="0"/>
                  </a:lnTo>
                  <a:lnTo>
                    <a:pt x="200" y="1"/>
                  </a:lnTo>
                  <a:lnTo>
                    <a:pt x="20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3" name="Freeform 80">
              <a:extLst>
                <a:ext uri="{FF2B5EF4-FFF2-40B4-BE49-F238E27FC236}">
                  <a16:creationId xmlns:a16="http://schemas.microsoft.com/office/drawing/2014/main" id="{4EFC499F-EB86-00F6-CE34-DFA31B2D2C6A}"/>
                </a:ext>
              </a:extLst>
            </p:cNvPr>
            <p:cNvSpPr>
              <a:spLocks/>
            </p:cNvSpPr>
            <p:nvPr/>
          </p:nvSpPr>
          <p:spPr bwMode="auto">
            <a:xfrm>
              <a:off x="4815" y="3414"/>
              <a:ext cx="96" cy="616"/>
            </a:xfrm>
            <a:custGeom>
              <a:avLst/>
              <a:gdLst>
                <a:gd name="T0" fmla="*/ 2 w 290"/>
                <a:gd name="T1" fmla="*/ 13 h 1848"/>
                <a:gd name="T2" fmla="*/ 67 w 290"/>
                <a:gd name="T3" fmla="*/ 73 h 1848"/>
                <a:gd name="T4" fmla="*/ 121 w 290"/>
                <a:gd name="T5" fmla="*/ 141 h 1848"/>
                <a:gd name="T6" fmla="*/ 168 w 290"/>
                <a:gd name="T7" fmla="*/ 214 h 1848"/>
                <a:gd name="T8" fmla="*/ 204 w 290"/>
                <a:gd name="T9" fmla="*/ 295 h 1848"/>
                <a:gd name="T10" fmla="*/ 220 w 290"/>
                <a:gd name="T11" fmla="*/ 339 h 1848"/>
                <a:gd name="T12" fmla="*/ 243 w 290"/>
                <a:gd name="T13" fmla="*/ 428 h 1848"/>
                <a:gd name="T14" fmla="*/ 260 w 290"/>
                <a:gd name="T15" fmla="*/ 519 h 1848"/>
                <a:gd name="T16" fmla="*/ 268 w 290"/>
                <a:gd name="T17" fmla="*/ 612 h 1848"/>
                <a:gd name="T18" fmla="*/ 271 w 290"/>
                <a:gd name="T19" fmla="*/ 658 h 1848"/>
                <a:gd name="T20" fmla="*/ 274 w 290"/>
                <a:gd name="T21" fmla="*/ 757 h 1848"/>
                <a:gd name="T22" fmla="*/ 271 w 290"/>
                <a:gd name="T23" fmla="*/ 857 h 1848"/>
                <a:gd name="T24" fmla="*/ 257 w 290"/>
                <a:gd name="T25" fmla="*/ 1057 h 1848"/>
                <a:gd name="T26" fmla="*/ 247 w 290"/>
                <a:gd name="T27" fmla="*/ 1156 h 1848"/>
                <a:gd name="T28" fmla="*/ 214 w 290"/>
                <a:gd name="T29" fmla="*/ 1453 h 1848"/>
                <a:gd name="T30" fmla="*/ 204 w 290"/>
                <a:gd name="T31" fmla="*/ 1540 h 1848"/>
                <a:gd name="T32" fmla="*/ 195 w 290"/>
                <a:gd name="T33" fmla="*/ 1670 h 1848"/>
                <a:gd name="T34" fmla="*/ 192 w 290"/>
                <a:gd name="T35" fmla="*/ 1759 h 1848"/>
                <a:gd name="T36" fmla="*/ 192 w 290"/>
                <a:gd name="T37" fmla="*/ 1802 h 1848"/>
                <a:gd name="T38" fmla="*/ 193 w 290"/>
                <a:gd name="T39" fmla="*/ 1839 h 1848"/>
                <a:gd name="T40" fmla="*/ 196 w 290"/>
                <a:gd name="T41" fmla="*/ 1846 h 1848"/>
                <a:gd name="T42" fmla="*/ 202 w 290"/>
                <a:gd name="T43" fmla="*/ 1848 h 1848"/>
                <a:gd name="T44" fmla="*/ 207 w 290"/>
                <a:gd name="T45" fmla="*/ 1846 h 1848"/>
                <a:gd name="T46" fmla="*/ 210 w 290"/>
                <a:gd name="T47" fmla="*/ 1839 h 1848"/>
                <a:gd name="T48" fmla="*/ 208 w 290"/>
                <a:gd name="T49" fmla="*/ 1796 h 1848"/>
                <a:gd name="T50" fmla="*/ 210 w 290"/>
                <a:gd name="T51" fmla="*/ 1710 h 1848"/>
                <a:gd name="T52" fmla="*/ 218 w 290"/>
                <a:gd name="T53" fmla="*/ 1582 h 1848"/>
                <a:gd name="T54" fmla="*/ 226 w 290"/>
                <a:gd name="T55" fmla="*/ 1496 h 1848"/>
                <a:gd name="T56" fmla="*/ 249 w 290"/>
                <a:gd name="T57" fmla="*/ 1298 h 1848"/>
                <a:gd name="T58" fmla="*/ 269 w 290"/>
                <a:gd name="T59" fmla="*/ 1101 h 1848"/>
                <a:gd name="T60" fmla="*/ 279 w 290"/>
                <a:gd name="T61" fmla="*/ 1000 h 1848"/>
                <a:gd name="T62" fmla="*/ 289 w 290"/>
                <a:gd name="T63" fmla="*/ 847 h 1848"/>
                <a:gd name="T64" fmla="*/ 290 w 290"/>
                <a:gd name="T65" fmla="*/ 746 h 1848"/>
                <a:gd name="T66" fmla="*/ 289 w 290"/>
                <a:gd name="T67" fmla="*/ 696 h 1848"/>
                <a:gd name="T68" fmla="*/ 285 w 290"/>
                <a:gd name="T69" fmla="*/ 602 h 1848"/>
                <a:gd name="T70" fmla="*/ 275 w 290"/>
                <a:gd name="T71" fmla="*/ 508 h 1848"/>
                <a:gd name="T72" fmla="*/ 257 w 290"/>
                <a:gd name="T73" fmla="*/ 417 h 1848"/>
                <a:gd name="T74" fmla="*/ 232 w 290"/>
                <a:gd name="T75" fmla="*/ 325 h 1848"/>
                <a:gd name="T76" fmla="*/ 217 w 290"/>
                <a:gd name="T77" fmla="*/ 284 h 1848"/>
                <a:gd name="T78" fmla="*/ 181 w 290"/>
                <a:gd name="T79" fmla="*/ 205 h 1848"/>
                <a:gd name="T80" fmla="*/ 135 w 290"/>
                <a:gd name="T81" fmla="*/ 130 h 1848"/>
                <a:gd name="T82" fmla="*/ 80 w 290"/>
                <a:gd name="T83" fmla="*/ 62 h 1848"/>
                <a:gd name="T84" fmla="*/ 48 w 290"/>
                <a:gd name="T85" fmla="*/ 31 h 1848"/>
                <a:gd name="T86" fmla="*/ 13 w 290"/>
                <a:gd name="T87" fmla="*/ 2 h 1848"/>
                <a:gd name="T88" fmla="*/ 8 w 290"/>
                <a:gd name="T89" fmla="*/ 0 h 1848"/>
                <a:gd name="T90" fmla="*/ 2 w 290"/>
                <a:gd name="T91" fmla="*/ 2 h 1848"/>
                <a:gd name="T92" fmla="*/ 0 w 290"/>
                <a:gd name="T93" fmla="*/ 8 h 1848"/>
                <a:gd name="T94" fmla="*/ 2 w 290"/>
                <a:gd name="T95" fmla="*/ 13 h 18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90" h="1848">
                  <a:moveTo>
                    <a:pt x="2" y="13"/>
                  </a:moveTo>
                  <a:lnTo>
                    <a:pt x="2" y="13"/>
                  </a:lnTo>
                  <a:lnTo>
                    <a:pt x="36" y="42"/>
                  </a:lnTo>
                  <a:lnTo>
                    <a:pt x="67" y="73"/>
                  </a:lnTo>
                  <a:lnTo>
                    <a:pt x="95" y="106"/>
                  </a:lnTo>
                  <a:lnTo>
                    <a:pt x="121" y="141"/>
                  </a:lnTo>
                  <a:lnTo>
                    <a:pt x="146" y="177"/>
                  </a:lnTo>
                  <a:lnTo>
                    <a:pt x="168" y="214"/>
                  </a:lnTo>
                  <a:lnTo>
                    <a:pt x="186" y="254"/>
                  </a:lnTo>
                  <a:lnTo>
                    <a:pt x="204" y="295"/>
                  </a:lnTo>
                  <a:lnTo>
                    <a:pt x="204" y="295"/>
                  </a:lnTo>
                  <a:lnTo>
                    <a:pt x="220" y="339"/>
                  </a:lnTo>
                  <a:lnTo>
                    <a:pt x="232" y="383"/>
                  </a:lnTo>
                  <a:lnTo>
                    <a:pt x="243" y="428"/>
                  </a:lnTo>
                  <a:lnTo>
                    <a:pt x="251" y="473"/>
                  </a:lnTo>
                  <a:lnTo>
                    <a:pt x="260" y="519"/>
                  </a:lnTo>
                  <a:lnTo>
                    <a:pt x="265" y="565"/>
                  </a:lnTo>
                  <a:lnTo>
                    <a:pt x="268" y="612"/>
                  </a:lnTo>
                  <a:lnTo>
                    <a:pt x="271" y="658"/>
                  </a:lnTo>
                  <a:lnTo>
                    <a:pt x="271" y="658"/>
                  </a:lnTo>
                  <a:lnTo>
                    <a:pt x="274" y="707"/>
                  </a:lnTo>
                  <a:lnTo>
                    <a:pt x="274" y="757"/>
                  </a:lnTo>
                  <a:lnTo>
                    <a:pt x="274" y="807"/>
                  </a:lnTo>
                  <a:lnTo>
                    <a:pt x="271" y="857"/>
                  </a:lnTo>
                  <a:lnTo>
                    <a:pt x="265" y="957"/>
                  </a:lnTo>
                  <a:lnTo>
                    <a:pt x="257" y="1057"/>
                  </a:lnTo>
                  <a:lnTo>
                    <a:pt x="257" y="1057"/>
                  </a:lnTo>
                  <a:lnTo>
                    <a:pt x="247" y="1156"/>
                  </a:lnTo>
                  <a:lnTo>
                    <a:pt x="236" y="1255"/>
                  </a:lnTo>
                  <a:lnTo>
                    <a:pt x="214" y="1453"/>
                  </a:lnTo>
                  <a:lnTo>
                    <a:pt x="214" y="1453"/>
                  </a:lnTo>
                  <a:lnTo>
                    <a:pt x="204" y="1540"/>
                  </a:lnTo>
                  <a:lnTo>
                    <a:pt x="197" y="1627"/>
                  </a:lnTo>
                  <a:lnTo>
                    <a:pt x="195" y="1670"/>
                  </a:lnTo>
                  <a:lnTo>
                    <a:pt x="192" y="1715"/>
                  </a:lnTo>
                  <a:lnTo>
                    <a:pt x="192" y="1759"/>
                  </a:lnTo>
                  <a:lnTo>
                    <a:pt x="192" y="1802"/>
                  </a:lnTo>
                  <a:lnTo>
                    <a:pt x="192" y="1802"/>
                  </a:lnTo>
                  <a:lnTo>
                    <a:pt x="193" y="1839"/>
                  </a:lnTo>
                  <a:lnTo>
                    <a:pt x="193" y="1839"/>
                  </a:lnTo>
                  <a:lnTo>
                    <a:pt x="193" y="1843"/>
                  </a:lnTo>
                  <a:lnTo>
                    <a:pt x="196" y="1846"/>
                  </a:lnTo>
                  <a:lnTo>
                    <a:pt x="199" y="1848"/>
                  </a:lnTo>
                  <a:lnTo>
                    <a:pt x="202" y="1848"/>
                  </a:lnTo>
                  <a:lnTo>
                    <a:pt x="204" y="1848"/>
                  </a:lnTo>
                  <a:lnTo>
                    <a:pt x="207" y="1846"/>
                  </a:lnTo>
                  <a:lnTo>
                    <a:pt x="208" y="1843"/>
                  </a:lnTo>
                  <a:lnTo>
                    <a:pt x="210" y="1839"/>
                  </a:lnTo>
                  <a:lnTo>
                    <a:pt x="210" y="1839"/>
                  </a:lnTo>
                  <a:lnTo>
                    <a:pt x="208" y="1796"/>
                  </a:lnTo>
                  <a:lnTo>
                    <a:pt x="208" y="1753"/>
                  </a:lnTo>
                  <a:lnTo>
                    <a:pt x="210" y="1710"/>
                  </a:lnTo>
                  <a:lnTo>
                    <a:pt x="211" y="1668"/>
                  </a:lnTo>
                  <a:lnTo>
                    <a:pt x="218" y="1582"/>
                  </a:lnTo>
                  <a:lnTo>
                    <a:pt x="226" y="1496"/>
                  </a:lnTo>
                  <a:lnTo>
                    <a:pt x="226" y="1496"/>
                  </a:lnTo>
                  <a:lnTo>
                    <a:pt x="236" y="1396"/>
                  </a:lnTo>
                  <a:lnTo>
                    <a:pt x="249" y="1298"/>
                  </a:lnTo>
                  <a:lnTo>
                    <a:pt x="260" y="1199"/>
                  </a:lnTo>
                  <a:lnTo>
                    <a:pt x="269" y="1101"/>
                  </a:lnTo>
                  <a:lnTo>
                    <a:pt x="269" y="1101"/>
                  </a:lnTo>
                  <a:lnTo>
                    <a:pt x="279" y="1000"/>
                  </a:lnTo>
                  <a:lnTo>
                    <a:pt x="286" y="899"/>
                  </a:lnTo>
                  <a:lnTo>
                    <a:pt x="289" y="847"/>
                  </a:lnTo>
                  <a:lnTo>
                    <a:pt x="290" y="798"/>
                  </a:lnTo>
                  <a:lnTo>
                    <a:pt x="290" y="746"/>
                  </a:lnTo>
                  <a:lnTo>
                    <a:pt x="289" y="696"/>
                  </a:lnTo>
                  <a:lnTo>
                    <a:pt x="289" y="696"/>
                  </a:lnTo>
                  <a:lnTo>
                    <a:pt x="287" y="649"/>
                  </a:lnTo>
                  <a:lnTo>
                    <a:pt x="285" y="602"/>
                  </a:lnTo>
                  <a:lnTo>
                    <a:pt x="280" y="555"/>
                  </a:lnTo>
                  <a:lnTo>
                    <a:pt x="275" y="508"/>
                  </a:lnTo>
                  <a:lnTo>
                    <a:pt x="267" y="462"/>
                  </a:lnTo>
                  <a:lnTo>
                    <a:pt x="257" y="417"/>
                  </a:lnTo>
                  <a:lnTo>
                    <a:pt x="246" y="371"/>
                  </a:lnTo>
                  <a:lnTo>
                    <a:pt x="232" y="325"/>
                  </a:lnTo>
                  <a:lnTo>
                    <a:pt x="232" y="325"/>
                  </a:lnTo>
                  <a:lnTo>
                    <a:pt x="217" y="284"/>
                  </a:lnTo>
                  <a:lnTo>
                    <a:pt x="200" y="243"/>
                  </a:lnTo>
                  <a:lnTo>
                    <a:pt x="181" y="205"/>
                  </a:lnTo>
                  <a:lnTo>
                    <a:pt x="159" y="166"/>
                  </a:lnTo>
                  <a:lnTo>
                    <a:pt x="135" y="130"/>
                  </a:lnTo>
                  <a:lnTo>
                    <a:pt x="109" y="95"/>
                  </a:lnTo>
                  <a:lnTo>
                    <a:pt x="80" y="62"/>
                  </a:lnTo>
                  <a:lnTo>
                    <a:pt x="48" y="31"/>
                  </a:lnTo>
                  <a:lnTo>
                    <a:pt x="48" y="31"/>
                  </a:lnTo>
                  <a:lnTo>
                    <a:pt x="13" y="2"/>
                  </a:lnTo>
                  <a:lnTo>
                    <a:pt x="13" y="2"/>
                  </a:lnTo>
                  <a:lnTo>
                    <a:pt x="11" y="1"/>
                  </a:lnTo>
                  <a:lnTo>
                    <a:pt x="8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5"/>
                  </a:lnTo>
                  <a:lnTo>
                    <a:pt x="0" y="8"/>
                  </a:lnTo>
                  <a:lnTo>
                    <a:pt x="0" y="11"/>
                  </a:lnTo>
                  <a:lnTo>
                    <a:pt x="2" y="13"/>
                  </a:lnTo>
                  <a:lnTo>
                    <a:pt x="2" y="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4" name="Freeform 81">
              <a:extLst>
                <a:ext uri="{FF2B5EF4-FFF2-40B4-BE49-F238E27FC236}">
                  <a16:creationId xmlns:a16="http://schemas.microsoft.com/office/drawing/2014/main" id="{928955D5-536F-6E2F-E3A4-6797B8458A3B}"/>
                </a:ext>
              </a:extLst>
            </p:cNvPr>
            <p:cNvSpPr>
              <a:spLocks/>
            </p:cNvSpPr>
            <p:nvPr/>
          </p:nvSpPr>
          <p:spPr bwMode="auto">
            <a:xfrm>
              <a:off x="4103" y="4077"/>
              <a:ext cx="757" cy="240"/>
            </a:xfrm>
            <a:custGeom>
              <a:avLst/>
              <a:gdLst>
                <a:gd name="T0" fmla="*/ 2126 w 2270"/>
                <a:gd name="T1" fmla="*/ 67 h 719"/>
                <a:gd name="T2" fmla="*/ 1720 w 2270"/>
                <a:gd name="T3" fmla="*/ 56 h 719"/>
                <a:gd name="T4" fmla="*/ 1448 w 2270"/>
                <a:gd name="T5" fmla="*/ 39 h 719"/>
                <a:gd name="T6" fmla="*/ 1312 w 2270"/>
                <a:gd name="T7" fmla="*/ 31 h 719"/>
                <a:gd name="T8" fmla="*/ 1213 w 2270"/>
                <a:gd name="T9" fmla="*/ 22 h 719"/>
                <a:gd name="T10" fmla="*/ 1198 w 2270"/>
                <a:gd name="T11" fmla="*/ 20 h 719"/>
                <a:gd name="T12" fmla="*/ 1172 w 2270"/>
                <a:gd name="T13" fmla="*/ 10 h 719"/>
                <a:gd name="T14" fmla="*/ 1130 w 2270"/>
                <a:gd name="T15" fmla="*/ 2 h 719"/>
                <a:gd name="T16" fmla="*/ 1046 w 2270"/>
                <a:gd name="T17" fmla="*/ 4 h 719"/>
                <a:gd name="T18" fmla="*/ 967 w 2270"/>
                <a:gd name="T19" fmla="*/ 34 h 719"/>
                <a:gd name="T20" fmla="*/ 858 w 2270"/>
                <a:gd name="T21" fmla="*/ 89 h 719"/>
                <a:gd name="T22" fmla="*/ 746 w 2270"/>
                <a:gd name="T23" fmla="*/ 136 h 719"/>
                <a:gd name="T24" fmla="*/ 573 w 2270"/>
                <a:gd name="T25" fmla="*/ 193 h 719"/>
                <a:gd name="T26" fmla="*/ 453 w 2270"/>
                <a:gd name="T27" fmla="*/ 228 h 719"/>
                <a:gd name="T28" fmla="*/ 401 w 2270"/>
                <a:gd name="T29" fmla="*/ 239 h 719"/>
                <a:gd name="T30" fmla="*/ 354 w 2270"/>
                <a:gd name="T31" fmla="*/ 257 h 719"/>
                <a:gd name="T32" fmla="*/ 322 w 2270"/>
                <a:gd name="T33" fmla="*/ 276 h 719"/>
                <a:gd name="T34" fmla="*/ 270 w 2270"/>
                <a:gd name="T35" fmla="*/ 327 h 719"/>
                <a:gd name="T36" fmla="*/ 155 w 2270"/>
                <a:gd name="T37" fmla="*/ 464 h 719"/>
                <a:gd name="T38" fmla="*/ 85 w 2270"/>
                <a:gd name="T39" fmla="*/ 563 h 719"/>
                <a:gd name="T40" fmla="*/ 47 w 2270"/>
                <a:gd name="T41" fmla="*/ 614 h 719"/>
                <a:gd name="T42" fmla="*/ 14 w 2270"/>
                <a:gd name="T43" fmla="*/ 661 h 719"/>
                <a:gd name="T44" fmla="*/ 6 w 2270"/>
                <a:gd name="T45" fmla="*/ 686 h 719"/>
                <a:gd name="T46" fmla="*/ 0 w 2270"/>
                <a:gd name="T47" fmla="*/ 711 h 719"/>
                <a:gd name="T48" fmla="*/ 6 w 2270"/>
                <a:gd name="T49" fmla="*/ 719 h 719"/>
                <a:gd name="T50" fmla="*/ 14 w 2270"/>
                <a:gd name="T51" fmla="*/ 717 h 719"/>
                <a:gd name="T52" fmla="*/ 17 w 2270"/>
                <a:gd name="T53" fmla="*/ 711 h 719"/>
                <a:gd name="T54" fmla="*/ 28 w 2270"/>
                <a:gd name="T55" fmla="*/ 671 h 719"/>
                <a:gd name="T56" fmla="*/ 53 w 2270"/>
                <a:gd name="T57" fmla="*/ 635 h 719"/>
                <a:gd name="T58" fmla="*/ 141 w 2270"/>
                <a:gd name="T59" fmla="*/ 513 h 719"/>
                <a:gd name="T60" fmla="*/ 212 w 2270"/>
                <a:gd name="T61" fmla="*/ 419 h 719"/>
                <a:gd name="T62" fmla="*/ 291 w 2270"/>
                <a:gd name="T63" fmla="*/ 330 h 719"/>
                <a:gd name="T64" fmla="*/ 343 w 2270"/>
                <a:gd name="T65" fmla="*/ 283 h 719"/>
                <a:gd name="T66" fmla="*/ 381 w 2270"/>
                <a:gd name="T67" fmla="*/ 262 h 719"/>
                <a:gd name="T68" fmla="*/ 432 w 2270"/>
                <a:gd name="T69" fmla="*/ 248 h 719"/>
                <a:gd name="T70" fmla="*/ 483 w 2270"/>
                <a:gd name="T71" fmla="*/ 236 h 719"/>
                <a:gd name="T72" fmla="*/ 713 w 2270"/>
                <a:gd name="T73" fmla="*/ 165 h 719"/>
                <a:gd name="T74" fmla="*/ 822 w 2270"/>
                <a:gd name="T75" fmla="*/ 124 h 719"/>
                <a:gd name="T76" fmla="*/ 928 w 2270"/>
                <a:gd name="T77" fmla="*/ 74 h 719"/>
                <a:gd name="T78" fmla="*/ 1020 w 2270"/>
                <a:gd name="T79" fmla="*/ 29 h 719"/>
                <a:gd name="T80" fmla="*/ 1063 w 2270"/>
                <a:gd name="T81" fmla="*/ 20 h 719"/>
                <a:gd name="T82" fmla="*/ 1121 w 2270"/>
                <a:gd name="T83" fmla="*/ 17 h 719"/>
                <a:gd name="T84" fmla="*/ 1148 w 2270"/>
                <a:gd name="T85" fmla="*/ 21 h 719"/>
                <a:gd name="T86" fmla="*/ 1175 w 2270"/>
                <a:gd name="T87" fmla="*/ 29 h 719"/>
                <a:gd name="T88" fmla="*/ 1202 w 2270"/>
                <a:gd name="T89" fmla="*/ 39 h 719"/>
                <a:gd name="T90" fmla="*/ 1267 w 2270"/>
                <a:gd name="T91" fmla="*/ 43 h 719"/>
                <a:gd name="T92" fmla="*/ 1533 w 2270"/>
                <a:gd name="T93" fmla="*/ 61 h 719"/>
                <a:gd name="T94" fmla="*/ 1798 w 2270"/>
                <a:gd name="T95" fmla="*/ 76 h 719"/>
                <a:gd name="T96" fmla="*/ 2197 w 2270"/>
                <a:gd name="T97" fmla="*/ 82 h 719"/>
                <a:gd name="T98" fmla="*/ 2263 w 2270"/>
                <a:gd name="T99" fmla="*/ 82 h 719"/>
                <a:gd name="T100" fmla="*/ 2270 w 2270"/>
                <a:gd name="T101" fmla="*/ 76 h 719"/>
                <a:gd name="T102" fmla="*/ 2269 w 2270"/>
                <a:gd name="T103" fmla="*/ 67 h 719"/>
                <a:gd name="T104" fmla="*/ 2263 w 2270"/>
                <a:gd name="T105" fmla="*/ 65 h 7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270" h="719">
                  <a:moveTo>
                    <a:pt x="2263" y="65"/>
                  </a:moveTo>
                  <a:lnTo>
                    <a:pt x="2263" y="65"/>
                  </a:lnTo>
                  <a:lnTo>
                    <a:pt x="2126" y="67"/>
                  </a:lnTo>
                  <a:lnTo>
                    <a:pt x="1991" y="65"/>
                  </a:lnTo>
                  <a:lnTo>
                    <a:pt x="1855" y="61"/>
                  </a:lnTo>
                  <a:lnTo>
                    <a:pt x="1720" y="56"/>
                  </a:lnTo>
                  <a:lnTo>
                    <a:pt x="1720" y="56"/>
                  </a:lnTo>
                  <a:lnTo>
                    <a:pt x="1584" y="49"/>
                  </a:lnTo>
                  <a:lnTo>
                    <a:pt x="1448" y="39"/>
                  </a:lnTo>
                  <a:lnTo>
                    <a:pt x="1448" y="39"/>
                  </a:lnTo>
                  <a:lnTo>
                    <a:pt x="1312" y="31"/>
                  </a:lnTo>
                  <a:lnTo>
                    <a:pt x="1312" y="31"/>
                  </a:lnTo>
                  <a:lnTo>
                    <a:pt x="1247" y="25"/>
                  </a:lnTo>
                  <a:lnTo>
                    <a:pt x="1247" y="25"/>
                  </a:lnTo>
                  <a:lnTo>
                    <a:pt x="1213" y="22"/>
                  </a:lnTo>
                  <a:lnTo>
                    <a:pt x="1213" y="22"/>
                  </a:lnTo>
                  <a:lnTo>
                    <a:pt x="1205" y="22"/>
                  </a:lnTo>
                  <a:lnTo>
                    <a:pt x="1198" y="20"/>
                  </a:lnTo>
                  <a:lnTo>
                    <a:pt x="1184" y="16"/>
                  </a:lnTo>
                  <a:lnTo>
                    <a:pt x="1184" y="16"/>
                  </a:lnTo>
                  <a:lnTo>
                    <a:pt x="1172" y="10"/>
                  </a:lnTo>
                  <a:lnTo>
                    <a:pt x="1158" y="7"/>
                  </a:lnTo>
                  <a:lnTo>
                    <a:pt x="1144" y="3"/>
                  </a:lnTo>
                  <a:lnTo>
                    <a:pt x="1130" y="2"/>
                  </a:lnTo>
                  <a:lnTo>
                    <a:pt x="1103" y="0"/>
                  </a:lnTo>
                  <a:lnTo>
                    <a:pt x="1074" y="0"/>
                  </a:lnTo>
                  <a:lnTo>
                    <a:pt x="1046" y="4"/>
                  </a:lnTo>
                  <a:lnTo>
                    <a:pt x="1018" y="11"/>
                  </a:lnTo>
                  <a:lnTo>
                    <a:pt x="992" y="21"/>
                  </a:lnTo>
                  <a:lnTo>
                    <a:pt x="967" y="34"/>
                  </a:lnTo>
                  <a:lnTo>
                    <a:pt x="967" y="34"/>
                  </a:lnTo>
                  <a:lnTo>
                    <a:pt x="913" y="63"/>
                  </a:lnTo>
                  <a:lnTo>
                    <a:pt x="858" y="89"/>
                  </a:lnTo>
                  <a:lnTo>
                    <a:pt x="802" y="114"/>
                  </a:lnTo>
                  <a:lnTo>
                    <a:pt x="746" y="136"/>
                  </a:lnTo>
                  <a:lnTo>
                    <a:pt x="746" y="136"/>
                  </a:lnTo>
                  <a:lnTo>
                    <a:pt x="688" y="157"/>
                  </a:lnTo>
                  <a:lnTo>
                    <a:pt x="631" y="176"/>
                  </a:lnTo>
                  <a:lnTo>
                    <a:pt x="573" y="193"/>
                  </a:lnTo>
                  <a:lnTo>
                    <a:pt x="513" y="211"/>
                  </a:lnTo>
                  <a:lnTo>
                    <a:pt x="513" y="211"/>
                  </a:lnTo>
                  <a:lnTo>
                    <a:pt x="453" y="228"/>
                  </a:lnTo>
                  <a:lnTo>
                    <a:pt x="453" y="228"/>
                  </a:lnTo>
                  <a:lnTo>
                    <a:pt x="428" y="233"/>
                  </a:lnTo>
                  <a:lnTo>
                    <a:pt x="401" y="239"/>
                  </a:lnTo>
                  <a:lnTo>
                    <a:pt x="401" y="239"/>
                  </a:lnTo>
                  <a:lnTo>
                    <a:pt x="378" y="246"/>
                  </a:lnTo>
                  <a:lnTo>
                    <a:pt x="354" y="257"/>
                  </a:lnTo>
                  <a:lnTo>
                    <a:pt x="343" y="262"/>
                  </a:lnTo>
                  <a:lnTo>
                    <a:pt x="332" y="269"/>
                  </a:lnTo>
                  <a:lnTo>
                    <a:pt x="322" y="276"/>
                  </a:lnTo>
                  <a:lnTo>
                    <a:pt x="313" y="284"/>
                  </a:lnTo>
                  <a:lnTo>
                    <a:pt x="313" y="284"/>
                  </a:lnTo>
                  <a:lnTo>
                    <a:pt x="270" y="327"/>
                  </a:lnTo>
                  <a:lnTo>
                    <a:pt x="230" y="372"/>
                  </a:lnTo>
                  <a:lnTo>
                    <a:pt x="192" y="417"/>
                  </a:lnTo>
                  <a:lnTo>
                    <a:pt x="155" y="464"/>
                  </a:lnTo>
                  <a:lnTo>
                    <a:pt x="155" y="464"/>
                  </a:lnTo>
                  <a:lnTo>
                    <a:pt x="119" y="514"/>
                  </a:lnTo>
                  <a:lnTo>
                    <a:pt x="85" y="563"/>
                  </a:lnTo>
                  <a:lnTo>
                    <a:pt x="85" y="563"/>
                  </a:lnTo>
                  <a:lnTo>
                    <a:pt x="47" y="614"/>
                  </a:lnTo>
                  <a:lnTo>
                    <a:pt x="47" y="614"/>
                  </a:lnTo>
                  <a:lnTo>
                    <a:pt x="29" y="638"/>
                  </a:lnTo>
                  <a:lnTo>
                    <a:pt x="21" y="649"/>
                  </a:lnTo>
                  <a:lnTo>
                    <a:pt x="14" y="661"/>
                  </a:lnTo>
                  <a:lnTo>
                    <a:pt x="14" y="661"/>
                  </a:lnTo>
                  <a:lnTo>
                    <a:pt x="8" y="674"/>
                  </a:lnTo>
                  <a:lnTo>
                    <a:pt x="6" y="686"/>
                  </a:lnTo>
                  <a:lnTo>
                    <a:pt x="3" y="699"/>
                  </a:lnTo>
                  <a:lnTo>
                    <a:pt x="0" y="711"/>
                  </a:lnTo>
                  <a:lnTo>
                    <a:pt x="0" y="711"/>
                  </a:lnTo>
                  <a:lnTo>
                    <a:pt x="2" y="715"/>
                  </a:lnTo>
                  <a:lnTo>
                    <a:pt x="3" y="718"/>
                  </a:lnTo>
                  <a:lnTo>
                    <a:pt x="6" y="719"/>
                  </a:lnTo>
                  <a:lnTo>
                    <a:pt x="8" y="719"/>
                  </a:lnTo>
                  <a:lnTo>
                    <a:pt x="11" y="719"/>
                  </a:lnTo>
                  <a:lnTo>
                    <a:pt x="14" y="717"/>
                  </a:lnTo>
                  <a:lnTo>
                    <a:pt x="17" y="715"/>
                  </a:lnTo>
                  <a:lnTo>
                    <a:pt x="17" y="711"/>
                  </a:lnTo>
                  <a:lnTo>
                    <a:pt x="17" y="711"/>
                  </a:lnTo>
                  <a:lnTo>
                    <a:pt x="20" y="697"/>
                  </a:lnTo>
                  <a:lnTo>
                    <a:pt x="24" y="683"/>
                  </a:lnTo>
                  <a:lnTo>
                    <a:pt x="28" y="671"/>
                  </a:lnTo>
                  <a:lnTo>
                    <a:pt x="35" y="658"/>
                  </a:lnTo>
                  <a:lnTo>
                    <a:pt x="35" y="658"/>
                  </a:lnTo>
                  <a:lnTo>
                    <a:pt x="53" y="635"/>
                  </a:lnTo>
                  <a:lnTo>
                    <a:pt x="69" y="611"/>
                  </a:lnTo>
                  <a:lnTo>
                    <a:pt x="69" y="611"/>
                  </a:lnTo>
                  <a:lnTo>
                    <a:pt x="141" y="513"/>
                  </a:lnTo>
                  <a:lnTo>
                    <a:pt x="141" y="513"/>
                  </a:lnTo>
                  <a:lnTo>
                    <a:pt x="176" y="466"/>
                  </a:lnTo>
                  <a:lnTo>
                    <a:pt x="212" y="419"/>
                  </a:lnTo>
                  <a:lnTo>
                    <a:pt x="251" y="373"/>
                  </a:lnTo>
                  <a:lnTo>
                    <a:pt x="291" y="330"/>
                  </a:lnTo>
                  <a:lnTo>
                    <a:pt x="291" y="330"/>
                  </a:lnTo>
                  <a:lnTo>
                    <a:pt x="310" y="309"/>
                  </a:lnTo>
                  <a:lnTo>
                    <a:pt x="332" y="291"/>
                  </a:lnTo>
                  <a:lnTo>
                    <a:pt x="343" y="283"/>
                  </a:lnTo>
                  <a:lnTo>
                    <a:pt x="354" y="275"/>
                  </a:lnTo>
                  <a:lnTo>
                    <a:pt x="367" y="268"/>
                  </a:lnTo>
                  <a:lnTo>
                    <a:pt x="381" y="262"/>
                  </a:lnTo>
                  <a:lnTo>
                    <a:pt x="381" y="262"/>
                  </a:lnTo>
                  <a:lnTo>
                    <a:pt x="405" y="255"/>
                  </a:lnTo>
                  <a:lnTo>
                    <a:pt x="432" y="248"/>
                  </a:lnTo>
                  <a:lnTo>
                    <a:pt x="457" y="243"/>
                  </a:lnTo>
                  <a:lnTo>
                    <a:pt x="483" y="236"/>
                  </a:lnTo>
                  <a:lnTo>
                    <a:pt x="483" y="236"/>
                  </a:lnTo>
                  <a:lnTo>
                    <a:pt x="599" y="203"/>
                  </a:lnTo>
                  <a:lnTo>
                    <a:pt x="656" y="185"/>
                  </a:lnTo>
                  <a:lnTo>
                    <a:pt x="713" y="165"/>
                  </a:lnTo>
                  <a:lnTo>
                    <a:pt x="713" y="165"/>
                  </a:lnTo>
                  <a:lnTo>
                    <a:pt x="768" y="146"/>
                  </a:lnTo>
                  <a:lnTo>
                    <a:pt x="822" y="124"/>
                  </a:lnTo>
                  <a:lnTo>
                    <a:pt x="876" y="100"/>
                  </a:lnTo>
                  <a:lnTo>
                    <a:pt x="928" y="74"/>
                  </a:lnTo>
                  <a:lnTo>
                    <a:pt x="928" y="74"/>
                  </a:lnTo>
                  <a:lnTo>
                    <a:pt x="980" y="46"/>
                  </a:lnTo>
                  <a:lnTo>
                    <a:pt x="1006" y="35"/>
                  </a:lnTo>
                  <a:lnTo>
                    <a:pt x="1020" y="29"/>
                  </a:lnTo>
                  <a:lnTo>
                    <a:pt x="1035" y="25"/>
                  </a:lnTo>
                  <a:lnTo>
                    <a:pt x="1035" y="25"/>
                  </a:lnTo>
                  <a:lnTo>
                    <a:pt x="1063" y="20"/>
                  </a:lnTo>
                  <a:lnTo>
                    <a:pt x="1092" y="17"/>
                  </a:lnTo>
                  <a:lnTo>
                    <a:pt x="1105" y="17"/>
                  </a:lnTo>
                  <a:lnTo>
                    <a:pt x="1121" y="17"/>
                  </a:lnTo>
                  <a:lnTo>
                    <a:pt x="1134" y="18"/>
                  </a:lnTo>
                  <a:lnTo>
                    <a:pt x="1148" y="21"/>
                  </a:lnTo>
                  <a:lnTo>
                    <a:pt x="1148" y="21"/>
                  </a:lnTo>
                  <a:lnTo>
                    <a:pt x="1162" y="25"/>
                  </a:lnTo>
                  <a:lnTo>
                    <a:pt x="1175" y="29"/>
                  </a:lnTo>
                  <a:lnTo>
                    <a:pt x="1175" y="29"/>
                  </a:lnTo>
                  <a:lnTo>
                    <a:pt x="1188" y="35"/>
                  </a:lnTo>
                  <a:lnTo>
                    <a:pt x="1195" y="38"/>
                  </a:lnTo>
                  <a:lnTo>
                    <a:pt x="1202" y="39"/>
                  </a:lnTo>
                  <a:lnTo>
                    <a:pt x="1202" y="39"/>
                  </a:lnTo>
                  <a:lnTo>
                    <a:pt x="1267" y="43"/>
                  </a:lnTo>
                  <a:lnTo>
                    <a:pt x="1267" y="43"/>
                  </a:lnTo>
                  <a:lnTo>
                    <a:pt x="1400" y="53"/>
                  </a:lnTo>
                  <a:lnTo>
                    <a:pt x="1400" y="53"/>
                  </a:lnTo>
                  <a:lnTo>
                    <a:pt x="1533" y="61"/>
                  </a:lnTo>
                  <a:lnTo>
                    <a:pt x="1666" y="70"/>
                  </a:lnTo>
                  <a:lnTo>
                    <a:pt x="1666" y="70"/>
                  </a:lnTo>
                  <a:lnTo>
                    <a:pt x="1798" y="76"/>
                  </a:lnTo>
                  <a:lnTo>
                    <a:pt x="1931" y="81"/>
                  </a:lnTo>
                  <a:lnTo>
                    <a:pt x="2064" y="83"/>
                  </a:lnTo>
                  <a:lnTo>
                    <a:pt x="2197" y="82"/>
                  </a:lnTo>
                  <a:lnTo>
                    <a:pt x="2197" y="82"/>
                  </a:lnTo>
                  <a:lnTo>
                    <a:pt x="2263" y="82"/>
                  </a:lnTo>
                  <a:lnTo>
                    <a:pt x="2263" y="82"/>
                  </a:lnTo>
                  <a:lnTo>
                    <a:pt x="2266" y="81"/>
                  </a:lnTo>
                  <a:lnTo>
                    <a:pt x="2269" y="79"/>
                  </a:lnTo>
                  <a:lnTo>
                    <a:pt x="2270" y="76"/>
                  </a:lnTo>
                  <a:lnTo>
                    <a:pt x="2270" y="72"/>
                  </a:lnTo>
                  <a:lnTo>
                    <a:pt x="2270" y="70"/>
                  </a:lnTo>
                  <a:lnTo>
                    <a:pt x="2269" y="67"/>
                  </a:lnTo>
                  <a:lnTo>
                    <a:pt x="2266" y="65"/>
                  </a:lnTo>
                  <a:lnTo>
                    <a:pt x="2263" y="65"/>
                  </a:lnTo>
                  <a:lnTo>
                    <a:pt x="2263" y="6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5" name="Freeform 82">
              <a:extLst>
                <a:ext uri="{FF2B5EF4-FFF2-40B4-BE49-F238E27FC236}">
                  <a16:creationId xmlns:a16="http://schemas.microsoft.com/office/drawing/2014/main" id="{EEAD650B-D126-2B5F-C9CE-34AA5E786C01}"/>
                </a:ext>
              </a:extLst>
            </p:cNvPr>
            <p:cNvSpPr>
              <a:spLocks/>
            </p:cNvSpPr>
            <p:nvPr/>
          </p:nvSpPr>
          <p:spPr bwMode="auto">
            <a:xfrm>
              <a:off x="4139" y="4172"/>
              <a:ext cx="113" cy="145"/>
            </a:xfrm>
            <a:custGeom>
              <a:avLst/>
              <a:gdLst>
                <a:gd name="T0" fmla="*/ 328 w 338"/>
                <a:gd name="T1" fmla="*/ 0 h 435"/>
                <a:gd name="T2" fmla="*/ 281 w 338"/>
                <a:gd name="T3" fmla="*/ 22 h 435"/>
                <a:gd name="T4" fmla="*/ 238 w 338"/>
                <a:gd name="T5" fmla="*/ 52 h 435"/>
                <a:gd name="T6" fmla="*/ 199 w 338"/>
                <a:gd name="T7" fmla="*/ 86 h 435"/>
                <a:gd name="T8" fmla="*/ 165 w 338"/>
                <a:gd name="T9" fmla="*/ 124 h 435"/>
                <a:gd name="T10" fmla="*/ 131 w 338"/>
                <a:gd name="T11" fmla="*/ 167 h 435"/>
                <a:gd name="T12" fmla="*/ 100 w 338"/>
                <a:gd name="T13" fmla="*/ 212 h 435"/>
                <a:gd name="T14" fmla="*/ 72 w 338"/>
                <a:gd name="T15" fmla="*/ 258 h 435"/>
                <a:gd name="T16" fmla="*/ 46 w 338"/>
                <a:gd name="T17" fmla="*/ 306 h 435"/>
                <a:gd name="T18" fmla="*/ 33 w 338"/>
                <a:gd name="T19" fmla="*/ 336 h 435"/>
                <a:gd name="T20" fmla="*/ 10 w 338"/>
                <a:gd name="T21" fmla="*/ 395 h 435"/>
                <a:gd name="T22" fmla="*/ 0 w 338"/>
                <a:gd name="T23" fmla="*/ 424 h 435"/>
                <a:gd name="T24" fmla="*/ 1 w 338"/>
                <a:gd name="T25" fmla="*/ 431 h 435"/>
                <a:gd name="T26" fmla="*/ 6 w 338"/>
                <a:gd name="T27" fmla="*/ 435 h 435"/>
                <a:gd name="T28" fmla="*/ 13 w 338"/>
                <a:gd name="T29" fmla="*/ 434 h 435"/>
                <a:gd name="T30" fmla="*/ 17 w 338"/>
                <a:gd name="T31" fmla="*/ 430 h 435"/>
                <a:gd name="T32" fmla="*/ 25 w 338"/>
                <a:gd name="T33" fmla="*/ 403 h 435"/>
                <a:gd name="T34" fmla="*/ 44 w 338"/>
                <a:gd name="T35" fmla="*/ 352 h 435"/>
                <a:gd name="T36" fmla="*/ 66 w 338"/>
                <a:gd name="T37" fmla="*/ 302 h 435"/>
                <a:gd name="T38" fmla="*/ 93 w 338"/>
                <a:gd name="T39" fmla="*/ 254 h 435"/>
                <a:gd name="T40" fmla="*/ 108 w 338"/>
                <a:gd name="T41" fmla="*/ 230 h 435"/>
                <a:gd name="T42" fmla="*/ 151 w 338"/>
                <a:gd name="T43" fmla="*/ 167 h 435"/>
                <a:gd name="T44" fmla="*/ 183 w 338"/>
                <a:gd name="T45" fmla="*/ 128 h 435"/>
                <a:gd name="T46" fmla="*/ 219 w 338"/>
                <a:gd name="T47" fmla="*/ 90 h 435"/>
                <a:gd name="T48" fmla="*/ 238 w 338"/>
                <a:gd name="T49" fmla="*/ 72 h 435"/>
                <a:gd name="T50" fmla="*/ 282 w 338"/>
                <a:gd name="T51" fmla="*/ 40 h 435"/>
                <a:gd name="T52" fmla="*/ 332 w 338"/>
                <a:gd name="T53" fmla="*/ 17 h 435"/>
                <a:gd name="T54" fmla="*/ 335 w 338"/>
                <a:gd name="T55" fmla="*/ 14 h 435"/>
                <a:gd name="T56" fmla="*/ 338 w 338"/>
                <a:gd name="T57" fmla="*/ 9 h 435"/>
                <a:gd name="T58" fmla="*/ 336 w 338"/>
                <a:gd name="T59" fmla="*/ 3 h 435"/>
                <a:gd name="T60" fmla="*/ 331 w 338"/>
                <a:gd name="T61" fmla="*/ 0 h 435"/>
                <a:gd name="T62" fmla="*/ 328 w 338"/>
                <a:gd name="T63" fmla="*/ 0 h 4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38" h="435">
                  <a:moveTo>
                    <a:pt x="328" y="0"/>
                  </a:moveTo>
                  <a:lnTo>
                    <a:pt x="328" y="0"/>
                  </a:lnTo>
                  <a:lnTo>
                    <a:pt x="303" y="10"/>
                  </a:lnTo>
                  <a:lnTo>
                    <a:pt x="281" y="22"/>
                  </a:lnTo>
                  <a:lnTo>
                    <a:pt x="259" y="36"/>
                  </a:lnTo>
                  <a:lnTo>
                    <a:pt x="238" y="52"/>
                  </a:lnTo>
                  <a:lnTo>
                    <a:pt x="219" y="68"/>
                  </a:lnTo>
                  <a:lnTo>
                    <a:pt x="199" y="86"/>
                  </a:lnTo>
                  <a:lnTo>
                    <a:pt x="181" y="104"/>
                  </a:lnTo>
                  <a:lnTo>
                    <a:pt x="165" y="124"/>
                  </a:lnTo>
                  <a:lnTo>
                    <a:pt x="165" y="124"/>
                  </a:lnTo>
                  <a:lnTo>
                    <a:pt x="131" y="167"/>
                  </a:lnTo>
                  <a:lnTo>
                    <a:pt x="115" y="189"/>
                  </a:lnTo>
                  <a:lnTo>
                    <a:pt x="100" y="212"/>
                  </a:lnTo>
                  <a:lnTo>
                    <a:pt x="86" y="234"/>
                  </a:lnTo>
                  <a:lnTo>
                    <a:pt x="72" y="258"/>
                  </a:lnTo>
                  <a:lnTo>
                    <a:pt x="58" y="283"/>
                  </a:lnTo>
                  <a:lnTo>
                    <a:pt x="46" y="306"/>
                  </a:lnTo>
                  <a:lnTo>
                    <a:pt x="46" y="306"/>
                  </a:lnTo>
                  <a:lnTo>
                    <a:pt x="33" y="336"/>
                  </a:lnTo>
                  <a:lnTo>
                    <a:pt x="21" y="365"/>
                  </a:lnTo>
                  <a:lnTo>
                    <a:pt x="10" y="395"/>
                  </a:lnTo>
                  <a:lnTo>
                    <a:pt x="0" y="424"/>
                  </a:lnTo>
                  <a:lnTo>
                    <a:pt x="0" y="424"/>
                  </a:lnTo>
                  <a:lnTo>
                    <a:pt x="0" y="428"/>
                  </a:lnTo>
                  <a:lnTo>
                    <a:pt x="1" y="431"/>
                  </a:lnTo>
                  <a:lnTo>
                    <a:pt x="3" y="434"/>
                  </a:lnTo>
                  <a:lnTo>
                    <a:pt x="6" y="435"/>
                  </a:lnTo>
                  <a:lnTo>
                    <a:pt x="8" y="435"/>
                  </a:lnTo>
                  <a:lnTo>
                    <a:pt x="13" y="434"/>
                  </a:lnTo>
                  <a:lnTo>
                    <a:pt x="14" y="433"/>
                  </a:lnTo>
                  <a:lnTo>
                    <a:pt x="17" y="430"/>
                  </a:lnTo>
                  <a:lnTo>
                    <a:pt x="17" y="430"/>
                  </a:lnTo>
                  <a:lnTo>
                    <a:pt x="25" y="403"/>
                  </a:lnTo>
                  <a:lnTo>
                    <a:pt x="33" y="377"/>
                  </a:lnTo>
                  <a:lnTo>
                    <a:pt x="44" y="352"/>
                  </a:lnTo>
                  <a:lnTo>
                    <a:pt x="55" y="327"/>
                  </a:lnTo>
                  <a:lnTo>
                    <a:pt x="66" y="302"/>
                  </a:lnTo>
                  <a:lnTo>
                    <a:pt x="80" y="277"/>
                  </a:lnTo>
                  <a:lnTo>
                    <a:pt x="93" y="254"/>
                  </a:lnTo>
                  <a:lnTo>
                    <a:pt x="108" y="230"/>
                  </a:lnTo>
                  <a:lnTo>
                    <a:pt x="108" y="230"/>
                  </a:lnTo>
                  <a:lnTo>
                    <a:pt x="136" y="187"/>
                  </a:lnTo>
                  <a:lnTo>
                    <a:pt x="151" y="167"/>
                  </a:lnTo>
                  <a:lnTo>
                    <a:pt x="166" y="147"/>
                  </a:lnTo>
                  <a:lnTo>
                    <a:pt x="183" y="128"/>
                  </a:lnTo>
                  <a:lnTo>
                    <a:pt x="201" y="108"/>
                  </a:lnTo>
                  <a:lnTo>
                    <a:pt x="219" y="90"/>
                  </a:lnTo>
                  <a:lnTo>
                    <a:pt x="238" y="72"/>
                  </a:lnTo>
                  <a:lnTo>
                    <a:pt x="238" y="72"/>
                  </a:lnTo>
                  <a:lnTo>
                    <a:pt x="259" y="56"/>
                  </a:lnTo>
                  <a:lnTo>
                    <a:pt x="282" y="40"/>
                  </a:lnTo>
                  <a:lnTo>
                    <a:pt x="306" y="27"/>
                  </a:lnTo>
                  <a:lnTo>
                    <a:pt x="332" y="17"/>
                  </a:lnTo>
                  <a:lnTo>
                    <a:pt x="332" y="17"/>
                  </a:lnTo>
                  <a:lnTo>
                    <a:pt x="335" y="14"/>
                  </a:lnTo>
                  <a:lnTo>
                    <a:pt x="336" y="11"/>
                  </a:lnTo>
                  <a:lnTo>
                    <a:pt x="338" y="9"/>
                  </a:lnTo>
                  <a:lnTo>
                    <a:pt x="338" y="6"/>
                  </a:lnTo>
                  <a:lnTo>
                    <a:pt x="336" y="3"/>
                  </a:lnTo>
                  <a:lnTo>
                    <a:pt x="333" y="0"/>
                  </a:lnTo>
                  <a:lnTo>
                    <a:pt x="331" y="0"/>
                  </a:lnTo>
                  <a:lnTo>
                    <a:pt x="328" y="0"/>
                  </a:lnTo>
                  <a:lnTo>
                    <a:pt x="32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6" name="Freeform 83">
              <a:extLst>
                <a:ext uri="{FF2B5EF4-FFF2-40B4-BE49-F238E27FC236}">
                  <a16:creationId xmlns:a16="http://schemas.microsoft.com/office/drawing/2014/main" id="{C8018969-4DB0-092C-13A8-6EA855F19E8E}"/>
                </a:ext>
              </a:extLst>
            </p:cNvPr>
            <p:cNvSpPr>
              <a:spLocks/>
            </p:cNvSpPr>
            <p:nvPr/>
          </p:nvSpPr>
          <p:spPr bwMode="auto">
            <a:xfrm>
              <a:off x="4222" y="4177"/>
              <a:ext cx="242" cy="139"/>
            </a:xfrm>
            <a:custGeom>
              <a:avLst/>
              <a:gdLst>
                <a:gd name="T0" fmla="*/ 15 w 725"/>
                <a:gd name="T1" fmla="*/ 410 h 417"/>
                <a:gd name="T2" fmla="*/ 43 w 725"/>
                <a:gd name="T3" fmla="*/ 335 h 417"/>
                <a:gd name="T4" fmla="*/ 61 w 725"/>
                <a:gd name="T5" fmla="*/ 299 h 417"/>
                <a:gd name="T6" fmla="*/ 82 w 725"/>
                <a:gd name="T7" fmla="*/ 265 h 417"/>
                <a:gd name="T8" fmla="*/ 93 w 725"/>
                <a:gd name="T9" fmla="*/ 249 h 417"/>
                <a:gd name="T10" fmla="*/ 119 w 725"/>
                <a:gd name="T11" fmla="*/ 223 h 417"/>
                <a:gd name="T12" fmla="*/ 148 w 725"/>
                <a:gd name="T13" fmla="*/ 201 h 417"/>
                <a:gd name="T14" fmla="*/ 180 w 725"/>
                <a:gd name="T15" fmla="*/ 183 h 417"/>
                <a:gd name="T16" fmla="*/ 196 w 725"/>
                <a:gd name="T17" fmla="*/ 174 h 417"/>
                <a:gd name="T18" fmla="*/ 267 w 725"/>
                <a:gd name="T19" fmla="*/ 148 h 417"/>
                <a:gd name="T20" fmla="*/ 351 w 725"/>
                <a:gd name="T21" fmla="*/ 120 h 417"/>
                <a:gd name="T22" fmla="*/ 437 w 725"/>
                <a:gd name="T23" fmla="*/ 93 h 417"/>
                <a:gd name="T24" fmla="*/ 523 w 725"/>
                <a:gd name="T25" fmla="*/ 66 h 417"/>
                <a:gd name="T26" fmla="*/ 620 w 725"/>
                <a:gd name="T27" fmla="*/ 40 h 417"/>
                <a:gd name="T28" fmla="*/ 718 w 725"/>
                <a:gd name="T29" fmla="*/ 17 h 417"/>
                <a:gd name="T30" fmla="*/ 722 w 725"/>
                <a:gd name="T31" fmla="*/ 15 h 417"/>
                <a:gd name="T32" fmla="*/ 725 w 725"/>
                <a:gd name="T33" fmla="*/ 10 h 417"/>
                <a:gd name="T34" fmla="*/ 722 w 725"/>
                <a:gd name="T35" fmla="*/ 4 h 417"/>
                <a:gd name="T36" fmla="*/ 718 w 725"/>
                <a:gd name="T37" fmla="*/ 0 h 417"/>
                <a:gd name="T38" fmla="*/ 714 w 725"/>
                <a:gd name="T39" fmla="*/ 1 h 417"/>
                <a:gd name="T40" fmla="*/ 624 w 725"/>
                <a:gd name="T41" fmla="*/ 22 h 417"/>
                <a:gd name="T42" fmla="*/ 448 w 725"/>
                <a:gd name="T43" fmla="*/ 72 h 417"/>
                <a:gd name="T44" fmla="*/ 361 w 725"/>
                <a:gd name="T45" fmla="*/ 100 h 417"/>
                <a:gd name="T46" fmla="*/ 273 w 725"/>
                <a:gd name="T47" fmla="*/ 129 h 417"/>
                <a:gd name="T48" fmla="*/ 199 w 725"/>
                <a:gd name="T49" fmla="*/ 155 h 417"/>
                <a:gd name="T50" fmla="*/ 183 w 725"/>
                <a:gd name="T51" fmla="*/ 163 h 417"/>
                <a:gd name="T52" fmla="*/ 149 w 725"/>
                <a:gd name="T53" fmla="*/ 180 h 417"/>
                <a:gd name="T54" fmla="*/ 119 w 725"/>
                <a:gd name="T55" fmla="*/ 201 h 417"/>
                <a:gd name="T56" fmla="*/ 91 w 725"/>
                <a:gd name="T57" fmla="*/ 226 h 417"/>
                <a:gd name="T58" fmla="*/ 79 w 725"/>
                <a:gd name="T59" fmla="*/ 241 h 417"/>
                <a:gd name="T60" fmla="*/ 53 w 725"/>
                <a:gd name="T61" fmla="*/ 278 h 417"/>
                <a:gd name="T62" fmla="*/ 32 w 725"/>
                <a:gd name="T63" fmla="*/ 320 h 417"/>
                <a:gd name="T64" fmla="*/ 14 w 725"/>
                <a:gd name="T65" fmla="*/ 363 h 417"/>
                <a:gd name="T66" fmla="*/ 0 w 725"/>
                <a:gd name="T67" fmla="*/ 406 h 417"/>
                <a:gd name="T68" fmla="*/ 0 w 725"/>
                <a:gd name="T69" fmla="*/ 413 h 417"/>
                <a:gd name="T70" fmla="*/ 6 w 725"/>
                <a:gd name="T71" fmla="*/ 416 h 417"/>
                <a:gd name="T72" fmla="*/ 11 w 725"/>
                <a:gd name="T73" fmla="*/ 416 h 417"/>
                <a:gd name="T74" fmla="*/ 15 w 725"/>
                <a:gd name="T75" fmla="*/ 410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725" h="417">
                  <a:moveTo>
                    <a:pt x="15" y="410"/>
                  </a:moveTo>
                  <a:lnTo>
                    <a:pt x="15" y="410"/>
                  </a:lnTo>
                  <a:lnTo>
                    <a:pt x="29" y="373"/>
                  </a:lnTo>
                  <a:lnTo>
                    <a:pt x="43" y="335"/>
                  </a:lnTo>
                  <a:lnTo>
                    <a:pt x="51" y="317"/>
                  </a:lnTo>
                  <a:lnTo>
                    <a:pt x="61" y="299"/>
                  </a:lnTo>
                  <a:lnTo>
                    <a:pt x="71" y="281"/>
                  </a:lnTo>
                  <a:lnTo>
                    <a:pt x="82" y="265"/>
                  </a:lnTo>
                  <a:lnTo>
                    <a:pt x="82" y="265"/>
                  </a:lnTo>
                  <a:lnTo>
                    <a:pt x="93" y="249"/>
                  </a:lnTo>
                  <a:lnTo>
                    <a:pt x="105" y="235"/>
                  </a:lnTo>
                  <a:lnTo>
                    <a:pt x="119" y="223"/>
                  </a:lnTo>
                  <a:lnTo>
                    <a:pt x="133" y="212"/>
                  </a:lnTo>
                  <a:lnTo>
                    <a:pt x="148" y="201"/>
                  </a:lnTo>
                  <a:lnTo>
                    <a:pt x="163" y="191"/>
                  </a:lnTo>
                  <a:lnTo>
                    <a:pt x="180" y="183"/>
                  </a:lnTo>
                  <a:lnTo>
                    <a:pt x="196" y="174"/>
                  </a:lnTo>
                  <a:lnTo>
                    <a:pt x="196" y="174"/>
                  </a:lnTo>
                  <a:lnTo>
                    <a:pt x="232" y="161"/>
                  </a:lnTo>
                  <a:lnTo>
                    <a:pt x="267" y="148"/>
                  </a:lnTo>
                  <a:lnTo>
                    <a:pt x="267" y="148"/>
                  </a:lnTo>
                  <a:lnTo>
                    <a:pt x="351" y="120"/>
                  </a:lnTo>
                  <a:lnTo>
                    <a:pt x="351" y="120"/>
                  </a:lnTo>
                  <a:lnTo>
                    <a:pt x="437" y="93"/>
                  </a:lnTo>
                  <a:lnTo>
                    <a:pt x="523" y="66"/>
                  </a:lnTo>
                  <a:lnTo>
                    <a:pt x="523" y="66"/>
                  </a:lnTo>
                  <a:lnTo>
                    <a:pt x="571" y="53"/>
                  </a:lnTo>
                  <a:lnTo>
                    <a:pt x="620" y="40"/>
                  </a:lnTo>
                  <a:lnTo>
                    <a:pt x="670" y="28"/>
                  </a:lnTo>
                  <a:lnTo>
                    <a:pt x="718" y="17"/>
                  </a:lnTo>
                  <a:lnTo>
                    <a:pt x="718" y="17"/>
                  </a:lnTo>
                  <a:lnTo>
                    <a:pt x="722" y="15"/>
                  </a:lnTo>
                  <a:lnTo>
                    <a:pt x="724" y="12"/>
                  </a:lnTo>
                  <a:lnTo>
                    <a:pt x="725" y="10"/>
                  </a:lnTo>
                  <a:lnTo>
                    <a:pt x="724" y="7"/>
                  </a:lnTo>
                  <a:lnTo>
                    <a:pt x="722" y="4"/>
                  </a:lnTo>
                  <a:lnTo>
                    <a:pt x="721" y="1"/>
                  </a:lnTo>
                  <a:lnTo>
                    <a:pt x="718" y="0"/>
                  </a:lnTo>
                  <a:lnTo>
                    <a:pt x="714" y="1"/>
                  </a:lnTo>
                  <a:lnTo>
                    <a:pt x="714" y="1"/>
                  </a:lnTo>
                  <a:lnTo>
                    <a:pt x="670" y="11"/>
                  </a:lnTo>
                  <a:lnTo>
                    <a:pt x="624" y="22"/>
                  </a:lnTo>
                  <a:lnTo>
                    <a:pt x="535" y="46"/>
                  </a:lnTo>
                  <a:lnTo>
                    <a:pt x="448" y="72"/>
                  </a:lnTo>
                  <a:lnTo>
                    <a:pt x="361" y="100"/>
                  </a:lnTo>
                  <a:lnTo>
                    <a:pt x="361" y="100"/>
                  </a:lnTo>
                  <a:lnTo>
                    <a:pt x="273" y="129"/>
                  </a:lnTo>
                  <a:lnTo>
                    <a:pt x="273" y="129"/>
                  </a:lnTo>
                  <a:lnTo>
                    <a:pt x="237" y="141"/>
                  </a:lnTo>
                  <a:lnTo>
                    <a:pt x="199" y="155"/>
                  </a:lnTo>
                  <a:lnTo>
                    <a:pt x="199" y="155"/>
                  </a:lnTo>
                  <a:lnTo>
                    <a:pt x="183" y="163"/>
                  </a:lnTo>
                  <a:lnTo>
                    <a:pt x="166" y="172"/>
                  </a:lnTo>
                  <a:lnTo>
                    <a:pt x="149" y="180"/>
                  </a:lnTo>
                  <a:lnTo>
                    <a:pt x="133" y="190"/>
                  </a:lnTo>
                  <a:lnTo>
                    <a:pt x="119" y="201"/>
                  </a:lnTo>
                  <a:lnTo>
                    <a:pt x="104" y="213"/>
                  </a:lnTo>
                  <a:lnTo>
                    <a:pt x="91" y="226"/>
                  </a:lnTo>
                  <a:lnTo>
                    <a:pt x="79" y="241"/>
                  </a:lnTo>
                  <a:lnTo>
                    <a:pt x="79" y="241"/>
                  </a:lnTo>
                  <a:lnTo>
                    <a:pt x="65" y="259"/>
                  </a:lnTo>
                  <a:lnTo>
                    <a:pt x="53" y="278"/>
                  </a:lnTo>
                  <a:lnTo>
                    <a:pt x="42" y="299"/>
                  </a:lnTo>
                  <a:lnTo>
                    <a:pt x="32" y="320"/>
                  </a:lnTo>
                  <a:lnTo>
                    <a:pt x="22" y="341"/>
                  </a:lnTo>
                  <a:lnTo>
                    <a:pt x="14" y="363"/>
                  </a:lnTo>
                  <a:lnTo>
                    <a:pt x="0" y="406"/>
                  </a:lnTo>
                  <a:lnTo>
                    <a:pt x="0" y="406"/>
                  </a:lnTo>
                  <a:lnTo>
                    <a:pt x="0" y="410"/>
                  </a:lnTo>
                  <a:lnTo>
                    <a:pt x="0" y="413"/>
                  </a:lnTo>
                  <a:lnTo>
                    <a:pt x="3" y="414"/>
                  </a:lnTo>
                  <a:lnTo>
                    <a:pt x="6" y="416"/>
                  </a:lnTo>
                  <a:lnTo>
                    <a:pt x="8" y="417"/>
                  </a:lnTo>
                  <a:lnTo>
                    <a:pt x="11" y="416"/>
                  </a:lnTo>
                  <a:lnTo>
                    <a:pt x="14" y="414"/>
                  </a:lnTo>
                  <a:lnTo>
                    <a:pt x="15" y="410"/>
                  </a:lnTo>
                  <a:lnTo>
                    <a:pt x="15" y="4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7" name="Freeform 84">
              <a:extLst>
                <a:ext uri="{FF2B5EF4-FFF2-40B4-BE49-F238E27FC236}">
                  <a16:creationId xmlns:a16="http://schemas.microsoft.com/office/drawing/2014/main" id="{B9BFCF82-F452-BE70-87D2-CDAE311C51CB}"/>
                </a:ext>
              </a:extLst>
            </p:cNvPr>
            <p:cNvSpPr>
              <a:spLocks/>
            </p:cNvSpPr>
            <p:nvPr/>
          </p:nvSpPr>
          <p:spPr bwMode="auto">
            <a:xfrm>
              <a:off x="4374" y="4242"/>
              <a:ext cx="172" cy="74"/>
            </a:xfrm>
            <a:custGeom>
              <a:avLst/>
              <a:gdLst>
                <a:gd name="T0" fmla="*/ 508 w 518"/>
                <a:gd name="T1" fmla="*/ 0 h 223"/>
                <a:gd name="T2" fmla="*/ 508 w 518"/>
                <a:gd name="T3" fmla="*/ 0 h 223"/>
                <a:gd name="T4" fmla="*/ 483 w 518"/>
                <a:gd name="T5" fmla="*/ 10 h 223"/>
                <a:gd name="T6" fmla="*/ 457 w 518"/>
                <a:gd name="T7" fmla="*/ 18 h 223"/>
                <a:gd name="T8" fmla="*/ 405 w 518"/>
                <a:gd name="T9" fmla="*/ 33 h 223"/>
                <a:gd name="T10" fmla="*/ 300 w 518"/>
                <a:gd name="T11" fmla="*/ 59 h 223"/>
                <a:gd name="T12" fmla="*/ 300 w 518"/>
                <a:gd name="T13" fmla="*/ 59 h 223"/>
                <a:gd name="T14" fmla="*/ 248 w 518"/>
                <a:gd name="T15" fmla="*/ 73 h 223"/>
                <a:gd name="T16" fmla="*/ 197 w 518"/>
                <a:gd name="T17" fmla="*/ 90 h 223"/>
                <a:gd name="T18" fmla="*/ 170 w 518"/>
                <a:gd name="T19" fmla="*/ 100 h 223"/>
                <a:gd name="T20" fmla="*/ 145 w 518"/>
                <a:gd name="T21" fmla="*/ 111 h 223"/>
                <a:gd name="T22" fmla="*/ 121 w 518"/>
                <a:gd name="T23" fmla="*/ 122 h 223"/>
                <a:gd name="T24" fmla="*/ 97 w 518"/>
                <a:gd name="T25" fmla="*/ 134 h 223"/>
                <a:gd name="T26" fmla="*/ 97 w 518"/>
                <a:gd name="T27" fmla="*/ 134 h 223"/>
                <a:gd name="T28" fmla="*/ 71 w 518"/>
                <a:gd name="T29" fmla="*/ 151 h 223"/>
                <a:gd name="T30" fmla="*/ 47 w 518"/>
                <a:gd name="T31" fmla="*/ 168 h 223"/>
                <a:gd name="T32" fmla="*/ 24 w 518"/>
                <a:gd name="T33" fmla="*/ 188 h 223"/>
                <a:gd name="T34" fmla="*/ 3 w 518"/>
                <a:gd name="T35" fmla="*/ 209 h 223"/>
                <a:gd name="T36" fmla="*/ 3 w 518"/>
                <a:gd name="T37" fmla="*/ 209 h 223"/>
                <a:gd name="T38" fmla="*/ 0 w 518"/>
                <a:gd name="T39" fmla="*/ 212 h 223"/>
                <a:gd name="T40" fmla="*/ 0 w 518"/>
                <a:gd name="T41" fmla="*/ 216 h 223"/>
                <a:gd name="T42" fmla="*/ 2 w 518"/>
                <a:gd name="T43" fmla="*/ 219 h 223"/>
                <a:gd name="T44" fmla="*/ 3 w 518"/>
                <a:gd name="T45" fmla="*/ 222 h 223"/>
                <a:gd name="T46" fmla="*/ 6 w 518"/>
                <a:gd name="T47" fmla="*/ 223 h 223"/>
                <a:gd name="T48" fmla="*/ 8 w 518"/>
                <a:gd name="T49" fmla="*/ 223 h 223"/>
                <a:gd name="T50" fmla="*/ 11 w 518"/>
                <a:gd name="T51" fmla="*/ 223 h 223"/>
                <a:gd name="T52" fmla="*/ 14 w 518"/>
                <a:gd name="T53" fmla="*/ 222 h 223"/>
                <a:gd name="T54" fmla="*/ 14 w 518"/>
                <a:gd name="T55" fmla="*/ 222 h 223"/>
                <a:gd name="T56" fmla="*/ 33 w 518"/>
                <a:gd name="T57" fmla="*/ 202 h 223"/>
                <a:gd name="T58" fmla="*/ 53 w 518"/>
                <a:gd name="T59" fmla="*/ 186 h 223"/>
                <a:gd name="T60" fmla="*/ 73 w 518"/>
                <a:gd name="T61" fmla="*/ 169 h 223"/>
                <a:gd name="T62" fmla="*/ 96 w 518"/>
                <a:gd name="T63" fmla="*/ 155 h 223"/>
                <a:gd name="T64" fmla="*/ 118 w 518"/>
                <a:gd name="T65" fmla="*/ 143 h 223"/>
                <a:gd name="T66" fmla="*/ 141 w 518"/>
                <a:gd name="T67" fmla="*/ 130 h 223"/>
                <a:gd name="T68" fmla="*/ 166 w 518"/>
                <a:gd name="T69" fmla="*/ 119 h 223"/>
                <a:gd name="T70" fmla="*/ 191 w 518"/>
                <a:gd name="T71" fmla="*/ 109 h 223"/>
                <a:gd name="T72" fmla="*/ 191 w 518"/>
                <a:gd name="T73" fmla="*/ 109 h 223"/>
                <a:gd name="T74" fmla="*/ 242 w 518"/>
                <a:gd name="T75" fmla="*/ 93 h 223"/>
                <a:gd name="T76" fmla="*/ 293 w 518"/>
                <a:gd name="T77" fmla="*/ 77 h 223"/>
                <a:gd name="T78" fmla="*/ 399 w 518"/>
                <a:gd name="T79" fmla="*/ 51 h 223"/>
                <a:gd name="T80" fmla="*/ 399 w 518"/>
                <a:gd name="T81" fmla="*/ 51 h 223"/>
                <a:gd name="T82" fmla="*/ 457 w 518"/>
                <a:gd name="T83" fmla="*/ 35 h 223"/>
                <a:gd name="T84" fmla="*/ 484 w 518"/>
                <a:gd name="T85" fmla="*/ 26 h 223"/>
                <a:gd name="T86" fmla="*/ 512 w 518"/>
                <a:gd name="T87" fmla="*/ 16 h 223"/>
                <a:gd name="T88" fmla="*/ 512 w 518"/>
                <a:gd name="T89" fmla="*/ 16 h 223"/>
                <a:gd name="T90" fmla="*/ 515 w 518"/>
                <a:gd name="T91" fmla="*/ 14 h 223"/>
                <a:gd name="T92" fmla="*/ 518 w 518"/>
                <a:gd name="T93" fmla="*/ 11 h 223"/>
                <a:gd name="T94" fmla="*/ 518 w 518"/>
                <a:gd name="T95" fmla="*/ 8 h 223"/>
                <a:gd name="T96" fmla="*/ 518 w 518"/>
                <a:gd name="T97" fmla="*/ 5 h 223"/>
                <a:gd name="T98" fmla="*/ 516 w 518"/>
                <a:gd name="T99" fmla="*/ 3 h 223"/>
                <a:gd name="T100" fmla="*/ 515 w 518"/>
                <a:gd name="T101" fmla="*/ 0 h 223"/>
                <a:gd name="T102" fmla="*/ 512 w 518"/>
                <a:gd name="T103" fmla="*/ 0 h 223"/>
                <a:gd name="T104" fmla="*/ 508 w 518"/>
                <a:gd name="T105" fmla="*/ 0 h 223"/>
                <a:gd name="T106" fmla="*/ 508 w 518"/>
                <a:gd name="T107" fmla="*/ 0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518" h="223">
                  <a:moveTo>
                    <a:pt x="508" y="0"/>
                  </a:moveTo>
                  <a:lnTo>
                    <a:pt x="508" y="0"/>
                  </a:lnTo>
                  <a:lnTo>
                    <a:pt x="483" y="10"/>
                  </a:lnTo>
                  <a:lnTo>
                    <a:pt x="457" y="18"/>
                  </a:lnTo>
                  <a:lnTo>
                    <a:pt x="405" y="33"/>
                  </a:lnTo>
                  <a:lnTo>
                    <a:pt x="300" y="59"/>
                  </a:lnTo>
                  <a:lnTo>
                    <a:pt x="300" y="59"/>
                  </a:lnTo>
                  <a:lnTo>
                    <a:pt x="248" y="73"/>
                  </a:lnTo>
                  <a:lnTo>
                    <a:pt x="197" y="90"/>
                  </a:lnTo>
                  <a:lnTo>
                    <a:pt x="170" y="100"/>
                  </a:lnTo>
                  <a:lnTo>
                    <a:pt x="145" y="111"/>
                  </a:lnTo>
                  <a:lnTo>
                    <a:pt x="121" y="122"/>
                  </a:lnTo>
                  <a:lnTo>
                    <a:pt x="97" y="134"/>
                  </a:lnTo>
                  <a:lnTo>
                    <a:pt x="97" y="134"/>
                  </a:lnTo>
                  <a:lnTo>
                    <a:pt x="71" y="151"/>
                  </a:lnTo>
                  <a:lnTo>
                    <a:pt x="47" y="168"/>
                  </a:lnTo>
                  <a:lnTo>
                    <a:pt x="24" y="188"/>
                  </a:lnTo>
                  <a:lnTo>
                    <a:pt x="3" y="209"/>
                  </a:lnTo>
                  <a:lnTo>
                    <a:pt x="3" y="209"/>
                  </a:lnTo>
                  <a:lnTo>
                    <a:pt x="0" y="212"/>
                  </a:lnTo>
                  <a:lnTo>
                    <a:pt x="0" y="216"/>
                  </a:lnTo>
                  <a:lnTo>
                    <a:pt x="2" y="219"/>
                  </a:lnTo>
                  <a:lnTo>
                    <a:pt x="3" y="222"/>
                  </a:lnTo>
                  <a:lnTo>
                    <a:pt x="6" y="223"/>
                  </a:lnTo>
                  <a:lnTo>
                    <a:pt x="8" y="223"/>
                  </a:lnTo>
                  <a:lnTo>
                    <a:pt x="11" y="223"/>
                  </a:lnTo>
                  <a:lnTo>
                    <a:pt x="14" y="222"/>
                  </a:lnTo>
                  <a:lnTo>
                    <a:pt x="14" y="222"/>
                  </a:lnTo>
                  <a:lnTo>
                    <a:pt x="33" y="202"/>
                  </a:lnTo>
                  <a:lnTo>
                    <a:pt x="53" y="186"/>
                  </a:lnTo>
                  <a:lnTo>
                    <a:pt x="73" y="169"/>
                  </a:lnTo>
                  <a:lnTo>
                    <a:pt x="96" y="155"/>
                  </a:lnTo>
                  <a:lnTo>
                    <a:pt x="118" y="143"/>
                  </a:lnTo>
                  <a:lnTo>
                    <a:pt x="141" y="130"/>
                  </a:lnTo>
                  <a:lnTo>
                    <a:pt x="166" y="119"/>
                  </a:lnTo>
                  <a:lnTo>
                    <a:pt x="191" y="109"/>
                  </a:lnTo>
                  <a:lnTo>
                    <a:pt x="191" y="109"/>
                  </a:lnTo>
                  <a:lnTo>
                    <a:pt x="242" y="93"/>
                  </a:lnTo>
                  <a:lnTo>
                    <a:pt x="293" y="77"/>
                  </a:lnTo>
                  <a:lnTo>
                    <a:pt x="399" y="51"/>
                  </a:lnTo>
                  <a:lnTo>
                    <a:pt x="399" y="51"/>
                  </a:lnTo>
                  <a:lnTo>
                    <a:pt x="457" y="35"/>
                  </a:lnTo>
                  <a:lnTo>
                    <a:pt x="484" y="26"/>
                  </a:lnTo>
                  <a:lnTo>
                    <a:pt x="512" y="16"/>
                  </a:lnTo>
                  <a:lnTo>
                    <a:pt x="512" y="16"/>
                  </a:lnTo>
                  <a:lnTo>
                    <a:pt x="515" y="14"/>
                  </a:lnTo>
                  <a:lnTo>
                    <a:pt x="518" y="11"/>
                  </a:lnTo>
                  <a:lnTo>
                    <a:pt x="518" y="8"/>
                  </a:lnTo>
                  <a:lnTo>
                    <a:pt x="518" y="5"/>
                  </a:lnTo>
                  <a:lnTo>
                    <a:pt x="516" y="3"/>
                  </a:lnTo>
                  <a:lnTo>
                    <a:pt x="515" y="0"/>
                  </a:lnTo>
                  <a:lnTo>
                    <a:pt x="512" y="0"/>
                  </a:lnTo>
                  <a:lnTo>
                    <a:pt x="508" y="0"/>
                  </a:lnTo>
                  <a:lnTo>
                    <a:pt x="50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8" name="Freeform 85">
              <a:extLst>
                <a:ext uri="{FF2B5EF4-FFF2-40B4-BE49-F238E27FC236}">
                  <a16:creationId xmlns:a16="http://schemas.microsoft.com/office/drawing/2014/main" id="{7E338555-8D12-4A18-8099-06C043B3A41C}"/>
                </a:ext>
              </a:extLst>
            </p:cNvPr>
            <p:cNvSpPr>
              <a:spLocks/>
            </p:cNvSpPr>
            <p:nvPr/>
          </p:nvSpPr>
          <p:spPr bwMode="auto">
            <a:xfrm>
              <a:off x="4872" y="4110"/>
              <a:ext cx="89" cy="207"/>
            </a:xfrm>
            <a:custGeom>
              <a:avLst/>
              <a:gdLst>
                <a:gd name="T0" fmla="*/ 3 w 267"/>
                <a:gd name="T1" fmla="*/ 15 h 622"/>
                <a:gd name="T2" fmla="*/ 83 w 267"/>
                <a:gd name="T3" fmla="*/ 116 h 622"/>
                <a:gd name="T4" fmla="*/ 120 w 267"/>
                <a:gd name="T5" fmla="*/ 170 h 622"/>
                <a:gd name="T6" fmla="*/ 154 w 267"/>
                <a:gd name="T7" fmla="*/ 225 h 622"/>
                <a:gd name="T8" fmla="*/ 169 w 267"/>
                <a:gd name="T9" fmla="*/ 255 h 622"/>
                <a:gd name="T10" fmla="*/ 197 w 267"/>
                <a:gd name="T11" fmla="*/ 313 h 622"/>
                <a:gd name="T12" fmla="*/ 219 w 267"/>
                <a:gd name="T13" fmla="*/ 372 h 622"/>
                <a:gd name="T14" fmla="*/ 237 w 267"/>
                <a:gd name="T15" fmla="*/ 435 h 622"/>
                <a:gd name="T16" fmla="*/ 242 w 267"/>
                <a:gd name="T17" fmla="*/ 467 h 622"/>
                <a:gd name="T18" fmla="*/ 251 w 267"/>
                <a:gd name="T19" fmla="*/ 540 h 622"/>
                <a:gd name="T20" fmla="*/ 249 w 267"/>
                <a:gd name="T21" fmla="*/ 613 h 622"/>
                <a:gd name="T22" fmla="*/ 249 w 267"/>
                <a:gd name="T23" fmla="*/ 618 h 622"/>
                <a:gd name="T24" fmla="*/ 253 w 267"/>
                <a:gd name="T25" fmla="*/ 622 h 622"/>
                <a:gd name="T26" fmla="*/ 260 w 267"/>
                <a:gd name="T27" fmla="*/ 622 h 622"/>
                <a:gd name="T28" fmla="*/ 264 w 267"/>
                <a:gd name="T29" fmla="*/ 618 h 622"/>
                <a:gd name="T30" fmla="*/ 266 w 267"/>
                <a:gd name="T31" fmla="*/ 613 h 622"/>
                <a:gd name="T32" fmla="*/ 267 w 267"/>
                <a:gd name="T33" fmla="*/ 547 h 622"/>
                <a:gd name="T34" fmla="*/ 262 w 267"/>
                <a:gd name="T35" fmla="*/ 482 h 622"/>
                <a:gd name="T36" fmla="*/ 249 w 267"/>
                <a:gd name="T37" fmla="*/ 417 h 622"/>
                <a:gd name="T38" fmla="*/ 230 w 267"/>
                <a:gd name="T39" fmla="*/ 353 h 622"/>
                <a:gd name="T40" fmla="*/ 219 w 267"/>
                <a:gd name="T41" fmla="*/ 321 h 622"/>
                <a:gd name="T42" fmla="*/ 191 w 267"/>
                <a:gd name="T43" fmla="*/ 261 h 622"/>
                <a:gd name="T44" fmla="*/ 161 w 267"/>
                <a:gd name="T45" fmla="*/ 203 h 622"/>
                <a:gd name="T46" fmla="*/ 126 w 267"/>
                <a:gd name="T47" fmla="*/ 147 h 622"/>
                <a:gd name="T48" fmla="*/ 107 w 267"/>
                <a:gd name="T49" fmla="*/ 120 h 622"/>
                <a:gd name="T50" fmla="*/ 62 w 267"/>
                <a:gd name="T51" fmla="*/ 61 h 622"/>
                <a:gd name="T52" fmla="*/ 14 w 267"/>
                <a:gd name="T53" fmla="*/ 2 h 622"/>
                <a:gd name="T54" fmla="*/ 11 w 267"/>
                <a:gd name="T55" fmla="*/ 1 h 622"/>
                <a:gd name="T56" fmla="*/ 6 w 267"/>
                <a:gd name="T57" fmla="*/ 1 h 622"/>
                <a:gd name="T58" fmla="*/ 2 w 267"/>
                <a:gd name="T59" fmla="*/ 5 h 622"/>
                <a:gd name="T60" fmla="*/ 0 w 267"/>
                <a:gd name="T61" fmla="*/ 11 h 622"/>
                <a:gd name="T62" fmla="*/ 3 w 267"/>
                <a:gd name="T63" fmla="*/ 15 h 6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67" h="622">
                  <a:moveTo>
                    <a:pt x="3" y="15"/>
                  </a:moveTo>
                  <a:lnTo>
                    <a:pt x="3" y="15"/>
                  </a:lnTo>
                  <a:lnTo>
                    <a:pt x="44" y="65"/>
                  </a:lnTo>
                  <a:lnTo>
                    <a:pt x="83" y="116"/>
                  </a:lnTo>
                  <a:lnTo>
                    <a:pt x="103" y="142"/>
                  </a:lnTo>
                  <a:lnTo>
                    <a:pt x="120" y="170"/>
                  </a:lnTo>
                  <a:lnTo>
                    <a:pt x="137" y="198"/>
                  </a:lnTo>
                  <a:lnTo>
                    <a:pt x="154" y="225"/>
                  </a:lnTo>
                  <a:lnTo>
                    <a:pt x="154" y="225"/>
                  </a:lnTo>
                  <a:lnTo>
                    <a:pt x="169" y="255"/>
                  </a:lnTo>
                  <a:lnTo>
                    <a:pt x="184" y="282"/>
                  </a:lnTo>
                  <a:lnTo>
                    <a:pt x="197" y="313"/>
                  </a:lnTo>
                  <a:lnTo>
                    <a:pt x="209" y="342"/>
                  </a:lnTo>
                  <a:lnTo>
                    <a:pt x="219" y="372"/>
                  </a:lnTo>
                  <a:lnTo>
                    <a:pt x="228" y="403"/>
                  </a:lnTo>
                  <a:lnTo>
                    <a:pt x="237" y="435"/>
                  </a:lnTo>
                  <a:lnTo>
                    <a:pt x="242" y="467"/>
                  </a:lnTo>
                  <a:lnTo>
                    <a:pt x="242" y="467"/>
                  </a:lnTo>
                  <a:lnTo>
                    <a:pt x="248" y="503"/>
                  </a:lnTo>
                  <a:lnTo>
                    <a:pt x="251" y="540"/>
                  </a:lnTo>
                  <a:lnTo>
                    <a:pt x="251" y="577"/>
                  </a:lnTo>
                  <a:lnTo>
                    <a:pt x="249" y="613"/>
                  </a:lnTo>
                  <a:lnTo>
                    <a:pt x="249" y="613"/>
                  </a:lnTo>
                  <a:lnTo>
                    <a:pt x="249" y="618"/>
                  </a:lnTo>
                  <a:lnTo>
                    <a:pt x="251" y="620"/>
                  </a:lnTo>
                  <a:lnTo>
                    <a:pt x="253" y="622"/>
                  </a:lnTo>
                  <a:lnTo>
                    <a:pt x="256" y="622"/>
                  </a:lnTo>
                  <a:lnTo>
                    <a:pt x="260" y="622"/>
                  </a:lnTo>
                  <a:lnTo>
                    <a:pt x="263" y="620"/>
                  </a:lnTo>
                  <a:lnTo>
                    <a:pt x="264" y="618"/>
                  </a:lnTo>
                  <a:lnTo>
                    <a:pt x="266" y="613"/>
                  </a:lnTo>
                  <a:lnTo>
                    <a:pt x="266" y="613"/>
                  </a:lnTo>
                  <a:lnTo>
                    <a:pt x="267" y="580"/>
                  </a:lnTo>
                  <a:lnTo>
                    <a:pt x="267" y="547"/>
                  </a:lnTo>
                  <a:lnTo>
                    <a:pt x="266" y="515"/>
                  </a:lnTo>
                  <a:lnTo>
                    <a:pt x="262" y="482"/>
                  </a:lnTo>
                  <a:lnTo>
                    <a:pt x="256" y="449"/>
                  </a:lnTo>
                  <a:lnTo>
                    <a:pt x="249" y="417"/>
                  </a:lnTo>
                  <a:lnTo>
                    <a:pt x="241" y="385"/>
                  </a:lnTo>
                  <a:lnTo>
                    <a:pt x="230" y="353"/>
                  </a:lnTo>
                  <a:lnTo>
                    <a:pt x="230" y="353"/>
                  </a:lnTo>
                  <a:lnTo>
                    <a:pt x="219" y="321"/>
                  </a:lnTo>
                  <a:lnTo>
                    <a:pt x="206" y="291"/>
                  </a:lnTo>
                  <a:lnTo>
                    <a:pt x="191" y="261"/>
                  </a:lnTo>
                  <a:lnTo>
                    <a:pt x="177" y="232"/>
                  </a:lnTo>
                  <a:lnTo>
                    <a:pt x="161" y="203"/>
                  </a:lnTo>
                  <a:lnTo>
                    <a:pt x="143" y="174"/>
                  </a:lnTo>
                  <a:lnTo>
                    <a:pt x="126" y="147"/>
                  </a:lnTo>
                  <a:lnTo>
                    <a:pt x="107" y="120"/>
                  </a:lnTo>
                  <a:lnTo>
                    <a:pt x="107" y="120"/>
                  </a:lnTo>
                  <a:lnTo>
                    <a:pt x="85" y="90"/>
                  </a:lnTo>
                  <a:lnTo>
                    <a:pt x="62" y="61"/>
                  </a:lnTo>
                  <a:lnTo>
                    <a:pt x="39" y="32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1" y="1"/>
                  </a:lnTo>
                  <a:lnTo>
                    <a:pt x="8" y="0"/>
                  </a:lnTo>
                  <a:lnTo>
                    <a:pt x="6" y="1"/>
                  </a:lnTo>
                  <a:lnTo>
                    <a:pt x="3" y="2"/>
                  </a:lnTo>
                  <a:lnTo>
                    <a:pt x="2" y="5"/>
                  </a:lnTo>
                  <a:lnTo>
                    <a:pt x="0" y="8"/>
                  </a:lnTo>
                  <a:lnTo>
                    <a:pt x="0" y="11"/>
                  </a:lnTo>
                  <a:lnTo>
                    <a:pt x="3" y="15"/>
                  </a:lnTo>
                  <a:lnTo>
                    <a:pt x="3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9" name="Freeform 86">
              <a:extLst>
                <a:ext uri="{FF2B5EF4-FFF2-40B4-BE49-F238E27FC236}">
                  <a16:creationId xmlns:a16="http://schemas.microsoft.com/office/drawing/2014/main" id="{AC13A61E-A691-BE6A-4A83-E0AB964F0C9A}"/>
                </a:ext>
              </a:extLst>
            </p:cNvPr>
            <p:cNvSpPr>
              <a:spLocks/>
            </p:cNvSpPr>
            <p:nvPr/>
          </p:nvSpPr>
          <p:spPr bwMode="auto">
            <a:xfrm>
              <a:off x="4868" y="3903"/>
              <a:ext cx="861" cy="190"/>
            </a:xfrm>
            <a:custGeom>
              <a:avLst/>
              <a:gdLst>
                <a:gd name="T0" fmla="*/ 7 w 2584"/>
                <a:gd name="T1" fmla="*/ 568 h 568"/>
                <a:gd name="T2" fmla="*/ 141 w 2584"/>
                <a:gd name="T3" fmla="*/ 566 h 568"/>
                <a:gd name="T4" fmla="*/ 274 w 2584"/>
                <a:gd name="T5" fmla="*/ 555 h 568"/>
                <a:gd name="T6" fmla="*/ 405 w 2584"/>
                <a:gd name="T7" fmla="*/ 539 h 568"/>
                <a:gd name="T8" fmla="*/ 536 w 2584"/>
                <a:gd name="T9" fmla="*/ 519 h 568"/>
                <a:gd name="T10" fmla="*/ 799 w 2584"/>
                <a:gd name="T11" fmla="*/ 474 h 568"/>
                <a:gd name="T12" fmla="*/ 1062 w 2584"/>
                <a:gd name="T13" fmla="*/ 430 h 568"/>
                <a:gd name="T14" fmla="*/ 1195 w 2584"/>
                <a:gd name="T15" fmla="*/ 408 h 568"/>
                <a:gd name="T16" fmla="*/ 1458 w 2584"/>
                <a:gd name="T17" fmla="*/ 361 h 568"/>
                <a:gd name="T18" fmla="*/ 1588 w 2584"/>
                <a:gd name="T19" fmla="*/ 333 h 568"/>
                <a:gd name="T20" fmla="*/ 1651 w 2584"/>
                <a:gd name="T21" fmla="*/ 318 h 568"/>
                <a:gd name="T22" fmla="*/ 1841 w 2584"/>
                <a:gd name="T23" fmla="*/ 268 h 568"/>
                <a:gd name="T24" fmla="*/ 1957 w 2584"/>
                <a:gd name="T25" fmla="*/ 237 h 568"/>
                <a:gd name="T26" fmla="*/ 2075 w 2584"/>
                <a:gd name="T27" fmla="*/ 205 h 568"/>
                <a:gd name="T28" fmla="*/ 2248 w 2584"/>
                <a:gd name="T29" fmla="*/ 156 h 568"/>
                <a:gd name="T30" fmla="*/ 2361 w 2584"/>
                <a:gd name="T31" fmla="*/ 117 h 568"/>
                <a:gd name="T32" fmla="*/ 2472 w 2584"/>
                <a:gd name="T33" fmla="*/ 71 h 568"/>
                <a:gd name="T34" fmla="*/ 2527 w 2584"/>
                <a:gd name="T35" fmla="*/ 45 h 568"/>
                <a:gd name="T36" fmla="*/ 2580 w 2584"/>
                <a:gd name="T37" fmla="*/ 17 h 568"/>
                <a:gd name="T38" fmla="*/ 2584 w 2584"/>
                <a:gd name="T39" fmla="*/ 11 h 568"/>
                <a:gd name="T40" fmla="*/ 2582 w 2584"/>
                <a:gd name="T41" fmla="*/ 6 h 568"/>
                <a:gd name="T42" fmla="*/ 2578 w 2584"/>
                <a:gd name="T43" fmla="*/ 2 h 568"/>
                <a:gd name="T44" fmla="*/ 2571 w 2584"/>
                <a:gd name="T45" fmla="*/ 2 h 568"/>
                <a:gd name="T46" fmla="*/ 2517 w 2584"/>
                <a:gd name="T47" fmla="*/ 31 h 568"/>
                <a:gd name="T48" fmla="*/ 2408 w 2584"/>
                <a:gd name="T49" fmla="*/ 79 h 568"/>
                <a:gd name="T50" fmla="*/ 2296 w 2584"/>
                <a:gd name="T51" fmla="*/ 122 h 568"/>
                <a:gd name="T52" fmla="*/ 2181 w 2584"/>
                <a:gd name="T53" fmla="*/ 158 h 568"/>
                <a:gd name="T54" fmla="*/ 2123 w 2584"/>
                <a:gd name="T55" fmla="*/ 175 h 568"/>
                <a:gd name="T56" fmla="*/ 1889 w 2584"/>
                <a:gd name="T57" fmla="*/ 237 h 568"/>
                <a:gd name="T58" fmla="*/ 1768 w 2584"/>
                <a:gd name="T59" fmla="*/ 271 h 568"/>
                <a:gd name="T60" fmla="*/ 1646 w 2584"/>
                <a:gd name="T61" fmla="*/ 302 h 568"/>
                <a:gd name="T62" fmla="*/ 1582 w 2584"/>
                <a:gd name="T63" fmla="*/ 318 h 568"/>
                <a:gd name="T64" fmla="*/ 1387 w 2584"/>
                <a:gd name="T65" fmla="*/ 356 h 568"/>
                <a:gd name="T66" fmla="*/ 1127 w 2584"/>
                <a:gd name="T67" fmla="*/ 402 h 568"/>
                <a:gd name="T68" fmla="*/ 866 w 2584"/>
                <a:gd name="T69" fmla="*/ 445 h 568"/>
                <a:gd name="T70" fmla="*/ 604 w 2584"/>
                <a:gd name="T71" fmla="*/ 491 h 568"/>
                <a:gd name="T72" fmla="*/ 406 w 2584"/>
                <a:gd name="T73" fmla="*/ 521 h 568"/>
                <a:gd name="T74" fmla="*/ 274 w 2584"/>
                <a:gd name="T75" fmla="*/ 538 h 568"/>
                <a:gd name="T76" fmla="*/ 141 w 2584"/>
                <a:gd name="T77" fmla="*/ 549 h 568"/>
                <a:gd name="T78" fmla="*/ 74 w 2584"/>
                <a:gd name="T79" fmla="*/ 552 h 568"/>
                <a:gd name="T80" fmla="*/ 7 w 2584"/>
                <a:gd name="T81" fmla="*/ 552 h 568"/>
                <a:gd name="T82" fmla="*/ 1 w 2584"/>
                <a:gd name="T83" fmla="*/ 555 h 568"/>
                <a:gd name="T84" fmla="*/ 0 w 2584"/>
                <a:gd name="T85" fmla="*/ 560 h 568"/>
                <a:gd name="T86" fmla="*/ 1 w 2584"/>
                <a:gd name="T87" fmla="*/ 566 h 568"/>
                <a:gd name="T88" fmla="*/ 7 w 2584"/>
                <a:gd name="T89" fmla="*/ 568 h 5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584" h="568">
                  <a:moveTo>
                    <a:pt x="7" y="568"/>
                  </a:moveTo>
                  <a:lnTo>
                    <a:pt x="7" y="568"/>
                  </a:lnTo>
                  <a:lnTo>
                    <a:pt x="74" y="568"/>
                  </a:lnTo>
                  <a:lnTo>
                    <a:pt x="141" y="566"/>
                  </a:lnTo>
                  <a:lnTo>
                    <a:pt x="207" y="561"/>
                  </a:lnTo>
                  <a:lnTo>
                    <a:pt x="274" y="555"/>
                  </a:lnTo>
                  <a:lnTo>
                    <a:pt x="339" y="548"/>
                  </a:lnTo>
                  <a:lnTo>
                    <a:pt x="405" y="539"/>
                  </a:lnTo>
                  <a:lnTo>
                    <a:pt x="471" y="530"/>
                  </a:lnTo>
                  <a:lnTo>
                    <a:pt x="536" y="519"/>
                  </a:lnTo>
                  <a:lnTo>
                    <a:pt x="536" y="519"/>
                  </a:lnTo>
                  <a:lnTo>
                    <a:pt x="799" y="474"/>
                  </a:lnTo>
                  <a:lnTo>
                    <a:pt x="931" y="451"/>
                  </a:lnTo>
                  <a:lnTo>
                    <a:pt x="1062" y="430"/>
                  </a:lnTo>
                  <a:lnTo>
                    <a:pt x="1062" y="430"/>
                  </a:lnTo>
                  <a:lnTo>
                    <a:pt x="1195" y="408"/>
                  </a:lnTo>
                  <a:lnTo>
                    <a:pt x="1326" y="386"/>
                  </a:lnTo>
                  <a:lnTo>
                    <a:pt x="1458" y="361"/>
                  </a:lnTo>
                  <a:lnTo>
                    <a:pt x="1523" y="347"/>
                  </a:lnTo>
                  <a:lnTo>
                    <a:pt x="1588" y="333"/>
                  </a:lnTo>
                  <a:lnTo>
                    <a:pt x="1588" y="333"/>
                  </a:lnTo>
                  <a:lnTo>
                    <a:pt x="1651" y="318"/>
                  </a:lnTo>
                  <a:lnTo>
                    <a:pt x="1715" y="302"/>
                  </a:lnTo>
                  <a:lnTo>
                    <a:pt x="1841" y="268"/>
                  </a:lnTo>
                  <a:lnTo>
                    <a:pt x="1841" y="268"/>
                  </a:lnTo>
                  <a:lnTo>
                    <a:pt x="1957" y="237"/>
                  </a:lnTo>
                  <a:lnTo>
                    <a:pt x="2075" y="205"/>
                  </a:lnTo>
                  <a:lnTo>
                    <a:pt x="2075" y="205"/>
                  </a:lnTo>
                  <a:lnTo>
                    <a:pt x="2191" y="174"/>
                  </a:lnTo>
                  <a:lnTo>
                    <a:pt x="2248" y="156"/>
                  </a:lnTo>
                  <a:lnTo>
                    <a:pt x="2304" y="136"/>
                  </a:lnTo>
                  <a:lnTo>
                    <a:pt x="2361" y="117"/>
                  </a:lnTo>
                  <a:lnTo>
                    <a:pt x="2418" y="95"/>
                  </a:lnTo>
                  <a:lnTo>
                    <a:pt x="2472" y="71"/>
                  </a:lnTo>
                  <a:lnTo>
                    <a:pt x="2527" y="45"/>
                  </a:lnTo>
                  <a:lnTo>
                    <a:pt x="2527" y="45"/>
                  </a:lnTo>
                  <a:lnTo>
                    <a:pt x="2580" y="17"/>
                  </a:lnTo>
                  <a:lnTo>
                    <a:pt x="2580" y="17"/>
                  </a:lnTo>
                  <a:lnTo>
                    <a:pt x="2582" y="14"/>
                  </a:lnTo>
                  <a:lnTo>
                    <a:pt x="2584" y="11"/>
                  </a:lnTo>
                  <a:lnTo>
                    <a:pt x="2584" y="9"/>
                  </a:lnTo>
                  <a:lnTo>
                    <a:pt x="2582" y="6"/>
                  </a:lnTo>
                  <a:lnTo>
                    <a:pt x="2581" y="3"/>
                  </a:lnTo>
                  <a:lnTo>
                    <a:pt x="2578" y="2"/>
                  </a:lnTo>
                  <a:lnTo>
                    <a:pt x="2574" y="0"/>
                  </a:lnTo>
                  <a:lnTo>
                    <a:pt x="2571" y="2"/>
                  </a:lnTo>
                  <a:lnTo>
                    <a:pt x="2571" y="2"/>
                  </a:lnTo>
                  <a:lnTo>
                    <a:pt x="2517" y="31"/>
                  </a:lnTo>
                  <a:lnTo>
                    <a:pt x="2463" y="56"/>
                  </a:lnTo>
                  <a:lnTo>
                    <a:pt x="2408" y="79"/>
                  </a:lnTo>
                  <a:lnTo>
                    <a:pt x="2353" y="102"/>
                  </a:lnTo>
                  <a:lnTo>
                    <a:pt x="2296" y="122"/>
                  </a:lnTo>
                  <a:lnTo>
                    <a:pt x="2238" y="140"/>
                  </a:lnTo>
                  <a:lnTo>
                    <a:pt x="2181" y="158"/>
                  </a:lnTo>
                  <a:lnTo>
                    <a:pt x="2123" y="175"/>
                  </a:lnTo>
                  <a:lnTo>
                    <a:pt x="2123" y="175"/>
                  </a:lnTo>
                  <a:lnTo>
                    <a:pt x="2007" y="207"/>
                  </a:lnTo>
                  <a:lnTo>
                    <a:pt x="1889" y="237"/>
                  </a:lnTo>
                  <a:lnTo>
                    <a:pt x="1889" y="237"/>
                  </a:lnTo>
                  <a:lnTo>
                    <a:pt x="1768" y="271"/>
                  </a:lnTo>
                  <a:lnTo>
                    <a:pt x="1707" y="287"/>
                  </a:lnTo>
                  <a:lnTo>
                    <a:pt x="1646" y="302"/>
                  </a:lnTo>
                  <a:lnTo>
                    <a:pt x="1646" y="302"/>
                  </a:lnTo>
                  <a:lnTo>
                    <a:pt x="1582" y="318"/>
                  </a:lnTo>
                  <a:lnTo>
                    <a:pt x="1517" y="332"/>
                  </a:lnTo>
                  <a:lnTo>
                    <a:pt x="1387" y="356"/>
                  </a:lnTo>
                  <a:lnTo>
                    <a:pt x="1257" y="380"/>
                  </a:lnTo>
                  <a:lnTo>
                    <a:pt x="1127" y="402"/>
                  </a:lnTo>
                  <a:lnTo>
                    <a:pt x="1127" y="402"/>
                  </a:lnTo>
                  <a:lnTo>
                    <a:pt x="866" y="445"/>
                  </a:lnTo>
                  <a:lnTo>
                    <a:pt x="604" y="491"/>
                  </a:lnTo>
                  <a:lnTo>
                    <a:pt x="604" y="491"/>
                  </a:lnTo>
                  <a:lnTo>
                    <a:pt x="473" y="512"/>
                  </a:lnTo>
                  <a:lnTo>
                    <a:pt x="406" y="521"/>
                  </a:lnTo>
                  <a:lnTo>
                    <a:pt x="340" y="531"/>
                  </a:lnTo>
                  <a:lnTo>
                    <a:pt x="274" y="538"/>
                  </a:lnTo>
                  <a:lnTo>
                    <a:pt x="207" y="545"/>
                  </a:lnTo>
                  <a:lnTo>
                    <a:pt x="141" y="549"/>
                  </a:lnTo>
                  <a:lnTo>
                    <a:pt x="74" y="552"/>
                  </a:lnTo>
                  <a:lnTo>
                    <a:pt x="74" y="552"/>
                  </a:lnTo>
                  <a:lnTo>
                    <a:pt x="7" y="552"/>
                  </a:lnTo>
                  <a:lnTo>
                    <a:pt x="7" y="552"/>
                  </a:lnTo>
                  <a:lnTo>
                    <a:pt x="4" y="552"/>
                  </a:lnTo>
                  <a:lnTo>
                    <a:pt x="1" y="555"/>
                  </a:lnTo>
                  <a:lnTo>
                    <a:pt x="0" y="556"/>
                  </a:lnTo>
                  <a:lnTo>
                    <a:pt x="0" y="560"/>
                  </a:lnTo>
                  <a:lnTo>
                    <a:pt x="0" y="563"/>
                  </a:lnTo>
                  <a:lnTo>
                    <a:pt x="1" y="566"/>
                  </a:lnTo>
                  <a:lnTo>
                    <a:pt x="4" y="567"/>
                  </a:lnTo>
                  <a:lnTo>
                    <a:pt x="7" y="568"/>
                  </a:lnTo>
                  <a:lnTo>
                    <a:pt x="7" y="56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0" name="Freeform 87">
              <a:extLst>
                <a:ext uri="{FF2B5EF4-FFF2-40B4-BE49-F238E27FC236}">
                  <a16:creationId xmlns:a16="http://schemas.microsoft.com/office/drawing/2014/main" id="{6CDA5166-B529-A326-72DF-72804E6FF2E0}"/>
                </a:ext>
              </a:extLst>
            </p:cNvPr>
            <p:cNvSpPr>
              <a:spLocks/>
            </p:cNvSpPr>
            <p:nvPr/>
          </p:nvSpPr>
          <p:spPr bwMode="auto">
            <a:xfrm>
              <a:off x="5659" y="2608"/>
              <a:ext cx="611" cy="1709"/>
            </a:xfrm>
            <a:custGeom>
              <a:avLst/>
              <a:gdLst>
                <a:gd name="T0" fmla="*/ 114 w 1835"/>
                <a:gd name="T1" fmla="*/ 29 h 5127"/>
                <a:gd name="T2" fmla="*/ 252 w 1835"/>
                <a:gd name="T3" fmla="*/ 56 h 5127"/>
                <a:gd name="T4" fmla="*/ 348 w 1835"/>
                <a:gd name="T5" fmla="*/ 90 h 5127"/>
                <a:gd name="T6" fmla="*/ 460 w 1835"/>
                <a:gd name="T7" fmla="*/ 159 h 5127"/>
                <a:gd name="T8" fmla="*/ 532 w 1835"/>
                <a:gd name="T9" fmla="*/ 227 h 5127"/>
                <a:gd name="T10" fmla="*/ 609 w 1835"/>
                <a:gd name="T11" fmla="*/ 330 h 5127"/>
                <a:gd name="T12" fmla="*/ 693 w 1835"/>
                <a:gd name="T13" fmla="*/ 471 h 5127"/>
                <a:gd name="T14" fmla="*/ 782 w 1835"/>
                <a:gd name="T15" fmla="*/ 658 h 5127"/>
                <a:gd name="T16" fmla="*/ 877 w 1835"/>
                <a:gd name="T17" fmla="*/ 921 h 5127"/>
                <a:gd name="T18" fmla="*/ 1028 w 1835"/>
                <a:gd name="T19" fmla="*/ 1462 h 5127"/>
                <a:gd name="T20" fmla="*/ 1106 w 1835"/>
                <a:gd name="T21" fmla="*/ 1730 h 5127"/>
                <a:gd name="T22" fmla="*/ 1248 w 1835"/>
                <a:gd name="T23" fmla="*/ 2149 h 5127"/>
                <a:gd name="T24" fmla="*/ 1439 w 1835"/>
                <a:gd name="T25" fmla="*/ 2713 h 5127"/>
                <a:gd name="T26" fmla="*/ 1572 w 1835"/>
                <a:gd name="T27" fmla="*/ 3141 h 5127"/>
                <a:gd name="T28" fmla="*/ 1688 w 1835"/>
                <a:gd name="T29" fmla="*/ 3572 h 5127"/>
                <a:gd name="T30" fmla="*/ 1774 w 1835"/>
                <a:gd name="T31" fmla="*/ 3937 h 5127"/>
                <a:gd name="T32" fmla="*/ 1808 w 1835"/>
                <a:gd name="T33" fmla="*/ 4156 h 5127"/>
                <a:gd name="T34" fmla="*/ 1817 w 1835"/>
                <a:gd name="T35" fmla="*/ 4302 h 5127"/>
                <a:gd name="T36" fmla="*/ 1810 w 1835"/>
                <a:gd name="T37" fmla="*/ 4447 h 5127"/>
                <a:gd name="T38" fmla="*/ 1782 w 1835"/>
                <a:gd name="T39" fmla="*/ 4591 h 5127"/>
                <a:gd name="T40" fmla="*/ 1752 w 1835"/>
                <a:gd name="T41" fmla="*/ 4688 h 5127"/>
                <a:gd name="T42" fmla="*/ 1695 w 1835"/>
                <a:gd name="T43" fmla="*/ 4810 h 5127"/>
                <a:gd name="T44" fmla="*/ 1640 w 1835"/>
                <a:gd name="T45" fmla="*/ 4893 h 5127"/>
                <a:gd name="T46" fmla="*/ 1553 w 1835"/>
                <a:gd name="T47" fmla="*/ 4989 h 5127"/>
                <a:gd name="T48" fmla="*/ 1476 w 1835"/>
                <a:gd name="T49" fmla="*/ 5052 h 5127"/>
                <a:gd name="T50" fmla="*/ 1391 w 1835"/>
                <a:gd name="T51" fmla="*/ 5115 h 5127"/>
                <a:gd name="T52" fmla="*/ 1392 w 1835"/>
                <a:gd name="T53" fmla="*/ 5126 h 5127"/>
                <a:gd name="T54" fmla="*/ 1402 w 1835"/>
                <a:gd name="T55" fmla="*/ 5126 h 5127"/>
                <a:gd name="T56" fmla="*/ 1533 w 1835"/>
                <a:gd name="T57" fmla="*/ 5028 h 5127"/>
                <a:gd name="T58" fmla="*/ 1624 w 1835"/>
                <a:gd name="T59" fmla="*/ 4936 h 5127"/>
                <a:gd name="T60" fmla="*/ 1702 w 1835"/>
                <a:gd name="T61" fmla="*/ 4831 h 5127"/>
                <a:gd name="T62" fmla="*/ 1748 w 1835"/>
                <a:gd name="T63" fmla="*/ 4744 h 5127"/>
                <a:gd name="T64" fmla="*/ 1795 w 1835"/>
                <a:gd name="T65" fmla="*/ 4612 h 5127"/>
                <a:gd name="T66" fmla="*/ 1822 w 1835"/>
                <a:gd name="T67" fmla="*/ 4476 h 5127"/>
                <a:gd name="T68" fmla="*/ 1833 w 1835"/>
                <a:gd name="T69" fmla="*/ 4338 h 5127"/>
                <a:gd name="T70" fmla="*/ 1831 w 1835"/>
                <a:gd name="T71" fmla="*/ 4198 h 5127"/>
                <a:gd name="T72" fmla="*/ 1799 w 1835"/>
                <a:gd name="T73" fmla="*/ 3975 h 5127"/>
                <a:gd name="T74" fmla="*/ 1714 w 1835"/>
                <a:gd name="T75" fmla="*/ 3608 h 5127"/>
                <a:gd name="T76" fmla="*/ 1594 w 1835"/>
                <a:gd name="T77" fmla="*/ 3157 h 5127"/>
                <a:gd name="T78" fmla="*/ 1457 w 1835"/>
                <a:gd name="T79" fmla="*/ 2717 h 5127"/>
                <a:gd name="T80" fmla="*/ 1161 w 1835"/>
                <a:gd name="T81" fmla="*/ 1848 h 5127"/>
                <a:gd name="T82" fmla="*/ 1077 w 1835"/>
                <a:gd name="T83" fmla="*/ 1568 h 5127"/>
                <a:gd name="T84" fmla="*/ 922 w 1835"/>
                <a:gd name="T85" fmla="*/ 1004 h 5127"/>
                <a:gd name="T86" fmla="*/ 828 w 1835"/>
                <a:gd name="T87" fmla="*/ 727 h 5127"/>
                <a:gd name="T88" fmla="*/ 750 w 1835"/>
                <a:gd name="T89" fmla="*/ 545 h 5127"/>
                <a:gd name="T90" fmla="*/ 619 w 1835"/>
                <a:gd name="T91" fmla="*/ 313 h 5127"/>
                <a:gd name="T92" fmla="*/ 561 w 1835"/>
                <a:gd name="T93" fmla="*/ 236 h 5127"/>
                <a:gd name="T94" fmla="*/ 474 w 1835"/>
                <a:gd name="T95" fmla="*/ 148 h 5127"/>
                <a:gd name="T96" fmla="*/ 397 w 1835"/>
                <a:gd name="T97" fmla="*/ 97 h 5127"/>
                <a:gd name="T98" fmla="*/ 272 w 1835"/>
                <a:gd name="T99" fmla="*/ 44 h 5127"/>
                <a:gd name="T100" fmla="*/ 139 w 1835"/>
                <a:gd name="T101" fmla="*/ 15 h 5127"/>
                <a:gd name="T102" fmla="*/ 9 w 1835"/>
                <a:gd name="T103" fmla="*/ 0 h 5127"/>
                <a:gd name="T104" fmla="*/ 0 w 1835"/>
                <a:gd name="T105" fmla="*/ 7 h 5127"/>
                <a:gd name="T106" fmla="*/ 9 w 1835"/>
                <a:gd name="T107" fmla="*/ 17 h 5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835" h="5127">
                  <a:moveTo>
                    <a:pt x="9" y="17"/>
                  </a:moveTo>
                  <a:lnTo>
                    <a:pt x="9" y="17"/>
                  </a:lnTo>
                  <a:lnTo>
                    <a:pt x="79" y="24"/>
                  </a:lnTo>
                  <a:lnTo>
                    <a:pt x="114" y="29"/>
                  </a:lnTo>
                  <a:lnTo>
                    <a:pt x="148" y="33"/>
                  </a:lnTo>
                  <a:lnTo>
                    <a:pt x="183" y="40"/>
                  </a:lnTo>
                  <a:lnTo>
                    <a:pt x="218" y="47"/>
                  </a:lnTo>
                  <a:lnTo>
                    <a:pt x="252" y="56"/>
                  </a:lnTo>
                  <a:lnTo>
                    <a:pt x="285" y="67"/>
                  </a:lnTo>
                  <a:lnTo>
                    <a:pt x="285" y="67"/>
                  </a:lnTo>
                  <a:lnTo>
                    <a:pt x="317" y="78"/>
                  </a:lnTo>
                  <a:lnTo>
                    <a:pt x="348" y="90"/>
                  </a:lnTo>
                  <a:lnTo>
                    <a:pt x="378" y="105"/>
                  </a:lnTo>
                  <a:lnTo>
                    <a:pt x="406" y="122"/>
                  </a:lnTo>
                  <a:lnTo>
                    <a:pt x="433" y="140"/>
                  </a:lnTo>
                  <a:lnTo>
                    <a:pt x="460" y="159"/>
                  </a:lnTo>
                  <a:lnTo>
                    <a:pt x="485" y="180"/>
                  </a:lnTo>
                  <a:lnTo>
                    <a:pt x="509" y="204"/>
                  </a:lnTo>
                  <a:lnTo>
                    <a:pt x="509" y="204"/>
                  </a:lnTo>
                  <a:lnTo>
                    <a:pt x="532" y="227"/>
                  </a:lnTo>
                  <a:lnTo>
                    <a:pt x="552" y="252"/>
                  </a:lnTo>
                  <a:lnTo>
                    <a:pt x="573" y="277"/>
                  </a:lnTo>
                  <a:lnTo>
                    <a:pt x="591" y="303"/>
                  </a:lnTo>
                  <a:lnTo>
                    <a:pt x="609" y="330"/>
                  </a:lnTo>
                  <a:lnTo>
                    <a:pt x="627" y="356"/>
                  </a:lnTo>
                  <a:lnTo>
                    <a:pt x="660" y="412"/>
                  </a:lnTo>
                  <a:lnTo>
                    <a:pt x="660" y="412"/>
                  </a:lnTo>
                  <a:lnTo>
                    <a:pt x="693" y="471"/>
                  </a:lnTo>
                  <a:lnTo>
                    <a:pt x="725" y="532"/>
                  </a:lnTo>
                  <a:lnTo>
                    <a:pt x="754" y="594"/>
                  </a:lnTo>
                  <a:lnTo>
                    <a:pt x="782" y="658"/>
                  </a:lnTo>
                  <a:lnTo>
                    <a:pt x="782" y="658"/>
                  </a:lnTo>
                  <a:lnTo>
                    <a:pt x="808" y="723"/>
                  </a:lnTo>
                  <a:lnTo>
                    <a:pt x="833" y="788"/>
                  </a:lnTo>
                  <a:lnTo>
                    <a:pt x="855" y="855"/>
                  </a:lnTo>
                  <a:lnTo>
                    <a:pt x="877" y="921"/>
                  </a:lnTo>
                  <a:lnTo>
                    <a:pt x="898" y="988"/>
                  </a:lnTo>
                  <a:lnTo>
                    <a:pt x="919" y="1056"/>
                  </a:lnTo>
                  <a:lnTo>
                    <a:pt x="956" y="1190"/>
                  </a:lnTo>
                  <a:lnTo>
                    <a:pt x="1028" y="1462"/>
                  </a:lnTo>
                  <a:lnTo>
                    <a:pt x="1066" y="1596"/>
                  </a:lnTo>
                  <a:lnTo>
                    <a:pt x="1085" y="1664"/>
                  </a:lnTo>
                  <a:lnTo>
                    <a:pt x="1106" y="1730"/>
                  </a:lnTo>
                  <a:lnTo>
                    <a:pt x="1106" y="1730"/>
                  </a:lnTo>
                  <a:lnTo>
                    <a:pt x="1128" y="1801"/>
                  </a:lnTo>
                  <a:lnTo>
                    <a:pt x="1151" y="1870"/>
                  </a:lnTo>
                  <a:lnTo>
                    <a:pt x="1200" y="2010"/>
                  </a:lnTo>
                  <a:lnTo>
                    <a:pt x="1248" y="2149"/>
                  </a:lnTo>
                  <a:lnTo>
                    <a:pt x="1297" y="2287"/>
                  </a:lnTo>
                  <a:lnTo>
                    <a:pt x="1297" y="2287"/>
                  </a:lnTo>
                  <a:lnTo>
                    <a:pt x="1393" y="2571"/>
                  </a:lnTo>
                  <a:lnTo>
                    <a:pt x="1439" y="2713"/>
                  </a:lnTo>
                  <a:lnTo>
                    <a:pt x="1485" y="2855"/>
                  </a:lnTo>
                  <a:lnTo>
                    <a:pt x="1485" y="2855"/>
                  </a:lnTo>
                  <a:lnTo>
                    <a:pt x="1529" y="2998"/>
                  </a:lnTo>
                  <a:lnTo>
                    <a:pt x="1572" y="3141"/>
                  </a:lnTo>
                  <a:lnTo>
                    <a:pt x="1612" y="3283"/>
                  </a:lnTo>
                  <a:lnTo>
                    <a:pt x="1651" y="3426"/>
                  </a:lnTo>
                  <a:lnTo>
                    <a:pt x="1651" y="3426"/>
                  </a:lnTo>
                  <a:lnTo>
                    <a:pt x="1688" y="3572"/>
                  </a:lnTo>
                  <a:lnTo>
                    <a:pt x="1725" y="3717"/>
                  </a:lnTo>
                  <a:lnTo>
                    <a:pt x="1742" y="3790"/>
                  </a:lnTo>
                  <a:lnTo>
                    <a:pt x="1759" y="3864"/>
                  </a:lnTo>
                  <a:lnTo>
                    <a:pt x="1774" y="3937"/>
                  </a:lnTo>
                  <a:lnTo>
                    <a:pt x="1788" y="4011"/>
                  </a:lnTo>
                  <a:lnTo>
                    <a:pt x="1788" y="4011"/>
                  </a:lnTo>
                  <a:lnTo>
                    <a:pt x="1800" y="4083"/>
                  </a:lnTo>
                  <a:lnTo>
                    <a:pt x="1808" y="4156"/>
                  </a:lnTo>
                  <a:lnTo>
                    <a:pt x="1813" y="4192"/>
                  </a:lnTo>
                  <a:lnTo>
                    <a:pt x="1815" y="4228"/>
                  </a:lnTo>
                  <a:lnTo>
                    <a:pt x="1817" y="4266"/>
                  </a:lnTo>
                  <a:lnTo>
                    <a:pt x="1817" y="4302"/>
                  </a:lnTo>
                  <a:lnTo>
                    <a:pt x="1817" y="4338"/>
                  </a:lnTo>
                  <a:lnTo>
                    <a:pt x="1815" y="4374"/>
                  </a:lnTo>
                  <a:lnTo>
                    <a:pt x="1813" y="4411"/>
                  </a:lnTo>
                  <a:lnTo>
                    <a:pt x="1810" y="4447"/>
                  </a:lnTo>
                  <a:lnTo>
                    <a:pt x="1804" y="4483"/>
                  </a:lnTo>
                  <a:lnTo>
                    <a:pt x="1799" y="4519"/>
                  </a:lnTo>
                  <a:lnTo>
                    <a:pt x="1790" y="4555"/>
                  </a:lnTo>
                  <a:lnTo>
                    <a:pt x="1782" y="4591"/>
                  </a:lnTo>
                  <a:lnTo>
                    <a:pt x="1782" y="4591"/>
                  </a:lnTo>
                  <a:lnTo>
                    <a:pt x="1774" y="4623"/>
                  </a:lnTo>
                  <a:lnTo>
                    <a:pt x="1763" y="4656"/>
                  </a:lnTo>
                  <a:lnTo>
                    <a:pt x="1752" y="4688"/>
                  </a:lnTo>
                  <a:lnTo>
                    <a:pt x="1739" y="4719"/>
                  </a:lnTo>
                  <a:lnTo>
                    <a:pt x="1725" y="4750"/>
                  </a:lnTo>
                  <a:lnTo>
                    <a:pt x="1712" y="4781"/>
                  </a:lnTo>
                  <a:lnTo>
                    <a:pt x="1695" y="4810"/>
                  </a:lnTo>
                  <a:lnTo>
                    <a:pt x="1678" y="4839"/>
                  </a:lnTo>
                  <a:lnTo>
                    <a:pt x="1678" y="4839"/>
                  </a:lnTo>
                  <a:lnTo>
                    <a:pt x="1659" y="4867"/>
                  </a:lnTo>
                  <a:lnTo>
                    <a:pt x="1640" y="4893"/>
                  </a:lnTo>
                  <a:lnTo>
                    <a:pt x="1620" y="4918"/>
                  </a:lnTo>
                  <a:lnTo>
                    <a:pt x="1598" y="4943"/>
                  </a:lnTo>
                  <a:lnTo>
                    <a:pt x="1576" y="4967"/>
                  </a:lnTo>
                  <a:lnTo>
                    <a:pt x="1553" y="4989"/>
                  </a:lnTo>
                  <a:lnTo>
                    <a:pt x="1528" y="5011"/>
                  </a:lnTo>
                  <a:lnTo>
                    <a:pt x="1503" y="5032"/>
                  </a:lnTo>
                  <a:lnTo>
                    <a:pt x="1503" y="5032"/>
                  </a:lnTo>
                  <a:lnTo>
                    <a:pt x="1476" y="5052"/>
                  </a:lnTo>
                  <a:lnTo>
                    <a:pt x="1449" y="5073"/>
                  </a:lnTo>
                  <a:lnTo>
                    <a:pt x="1393" y="5112"/>
                  </a:lnTo>
                  <a:lnTo>
                    <a:pt x="1393" y="5112"/>
                  </a:lnTo>
                  <a:lnTo>
                    <a:pt x="1391" y="5115"/>
                  </a:lnTo>
                  <a:lnTo>
                    <a:pt x="1389" y="5118"/>
                  </a:lnTo>
                  <a:lnTo>
                    <a:pt x="1389" y="5120"/>
                  </a:lnTo>
                  <a:lnTo>
                    <a:pt x="1391" y="5123"/>
                  </a:lnTo>
                  <a:lnTo>
                    <a:pt x="1392" y="5126"/>
                  </a:lnTo>
                  <a:lnTo>
                    <a:pt x="1395" y="5127"/>
                  </a:lnTo>
                  <a:lnTo>
                    <a:pt x="1398" y="5127"/>
                  </a:lnTo>
                  <a:lnTo>
                    <a:pt x="1402" y="5126"/>
                  </a:lnTo>
                  <a:lnTo>
                    <a:pt x="1402" y="5126"/>
                  </a:lnTo>
                  <a:lnTo>
                    <a:pt x="1456" y="5089"/>
                  </a:lnTo>
                  <a:lnTo>
                    <a:pt x="1482" y="5069"/>
                  </a:lnTo>
                  <a:lnTo>
                    <a:pt x="1508" y="5048"/>
                  </a:lnTo>
                  <a:lnTo>
                    <a:pt x="1533" y="5028"/>
                  </a:lnTo>
                  <a:lnTo>
                    <a:pt x="1557" y="5005"/>
                  </a:lnTo>
                  <a:lnTo>
                    <a:pt x="1580" y="4983"/>
                  </a:lnTo>
                  <a:lnTo>
                    <a:pt x="1602" y="4960"/>
                  </a:lnTo>
                  <a:lnTo>
                    <a:pt x="1624" y="4936"/>
                  </a:lnTo>
                  <a:lnTo>
                    <a:pt x="1645" y="4911"/>
                  </a:lnTo>
                  <a:lnTo>
                    <a:pt x="1665" y="4885"/>
                  </a:lnTo>
                  <a:lnTo>
                    <a:pt x="1684" y="4859"/>
                  </a:lnTo>
                  <a:lnTo>
                    <a:pt x="1702" y="4831"/>
                  </a:lnTo>
                  <a:lnTo>
                    <a:pt x="1719" y="4803"/>
                  </a:lnTo>
                  <a:lnTo>
                    <a:pt x="1734" y="4773"/>
                  </a:lnTo>
                  <a:lnTo>
                    <a:pt x="1748" y="4744"/>
                  </a:lnTo>
                  <a:lnTo>
                    <a:pt x="1748" y="4744"/>
                  </a:lnTo>
                  <a:lnTo>
                    <a:pt x="1761" y="4710"/>
                  </a:lnTo>
                  <a:lnTo>
                    <a:pt x="1772" y="4678"/>
                  </a:lnTo>
                  <a:lnTo>
                    <a:pt x="1784" y="4645"/>
                  </a:lnTo>
                  <a:lnTo>
                    <a:pt x="1795" y="4612"/>
                  </a:lnTo>
                  <a:lnTo>
                    <a:pt x="1803" y="4579"/>
                  </a:lnTo>
                  <a:lnTo>
                    <a:pt x="1810" y="4544"/>
                  </a:lnTo>
                  <a:lnTo>
                    <a:pt x="1817" y="4509"/>
                  </a:lnTo>
                  <a:lnTo>
                    <a:pt x="1822" y="4476"/>
                  </a:lnTo>
                  <a:lnTo>
                    <a:pt x="1826" y="4442"/>
                  </a:lnTo>
                  <a:lnTo>
                    <a:pt x="1831" y="4407"/>
                  </a:lnTo>
                  <a:lnTo>
                    <a:pt x="1832" y="4372"/>
                  </a:lnTo>
                  <a:lnTo>
                    <a:pt x="1833" y="4338"/>
                  </a:lnTo>
                  <a:lnTo>
                    <a:pt x="1835" y="4302"/>
                  </a:lnTo>
                  <a:lnTo>
                    <a:pt x="1833" y="4267"/>
                  </a:lnTo>
                  <a:lnTo>
                    <a:pt x="1832" y="4232"/>
                  </a:lnTo>
                  <a:lnTo>
                    <a:pt x="1831" y="4198"/>
                  </a:lnTo>
                  <a:lnTo>
                    <a:pt x="1831" y="4198"/>
                  </a:lnTo>
                  <a:lnTo>
                    <a:pt x="1822" y="4123"/>
                  </a:lnTo>
                  <a:lnTo>
                    <a:pt x="1813" y="4048"/>
                  </a:lnTo>
                  <a:lnTo>
                    <a:pt x="1799" y="3975"/>
                  </a:lnTo>
                  <a:lnTo>
                    <a:pt x="1785" y="3900"/>
                  </a:lnTo>
                  <a:lnTo>
                    <a:pt x="1768" y="3826"/>
                  </a:lnTo>
                  <a:lnTo>
                    <a:pt x="1750" y="3753"/>
                  </a:lnTo>
                  <a:lnTo>
                    <a:pt x="1714" y="3608"/>
                  </a:lnTo>
                  <a:lnTo>
                    <a:pt x="1714" y="3608"/>
                  </a:lnTo>
                  <a:lnTo>
                    <a:pt x="1676" y="3457"/>
                  </a:lnTo>
                  <a:lnTo>
                    <a:pt x="1636" y="3307"/>
                  </a:lnTo>
                  <a:lnTo>
                    <a:pt x="1594" y="3157"/>
                  </a:lnTo>
                  <a:lnTo>
                    <a:pt x="1550" y="3009"/>
                  </a:lnTo>
                  <a:lnTo>
                    <a:pt x="1550" y="3009"/>
                  </a:lnTo>
                  <a:lnTo>
                    <a:pt x="1504" y="2862"/>
                  </a:lnTo>
                  <a:lnTo>
                    <a:pt x="1457" y="2717"/>
                  </a:lnTo>
                  <a:lnTo>
                    <a:pt x="1409" y="2571"/>
                  </a:lnTo>
                  <a:lnTo>
                    <a:pt x="1360" y="2427"/>
                  </a:lnTo>
                  <a:lnTo>
                    <a:pt x="1261" y="2138"/>
                  </a:lnTo>
                  <a:lnTo>
                    <a:pt x="1161" y="1848"/>
                  </a:lnTo>
                  <a:lnTo>
                    <a:pt x="1161" y="1848"/>
                  </a:lnTo>
                  <a:lnTo>
                    <a:pt x="1139" y="1779"/>
                  </a:lnTo>
                  <a:lnTo>
                    <a:pt x="1117" y="1710"/>
                  </a:lnTo>
                  <a:lnTo>
                    <a:pt x="1077" y="1568"/>
                  </a:lnTo>
                  <a:lnTo>
                    <a:pt x="1038" y="1428"/>
                  </a:lnTo>
                  <a:lnTo>
                    <a:pt x="1001" y="1286"/>
                  </a:lnTo>
                  <a:lnTo>
                    <a:pt x="962" y="1146"/>
                  </a:lnTo>
                  <a:lnTo>
                    <a:pt x="922" y="1004"/>
                  </a:lnTo>
                  <a:lnTo>
                    <a:pt x="900" y="935"/>
                  </a:lnTo>
                  <a:lnTo>
                    <a:pt x="877" y="866"/>
                  </a:lnTo>
                  <a:lnTo>
                    <a:pt x="853" y="797"/>
                  </a:lnTo>
                  <a:lnTo>
                    <a:pt x="828" y="727"/>
                  </a:lnTo>
                  <a:lnTo>
                    <a:pt x="828" y="727"/>
                  </a:lnTo>
                  <a:lnTo>
                    <a:pt x="804" y="666"/>
                  </a:lnTo>
                  <a:lnTo>
                    <a:pt x="778" y="606"/>
                  </a:lnTo>
                  <a:lnTo>
                    <a:pt x="750" y="545"/>
                  </a:lnTo>
                  <a:lnTo>
                    <a:pt x="721" y="485"/>
                  </a:lnTo>
                  <a:lnTo>
                    <a:pt x="689" y="425"/>
                  </a:lnTo>
                  <a:lnTo>
                    <a:pt x="655" y="369"/>
                  </a:lnTo>
                  <a:lnTo>
                    <a:pt x="619" y="313"/>
                  </a:lnTo>
                  <a:lnTo>
                    <a:pt x="599" y="285"/>
                  </a:lnTo>
                  <a:lnTo>
                    <a:pt x="580" y="259"/>
                  </a:lnTo>
                  <a:lnTo>
                    <a:pt x="580" y="259"/>
                  </a:lnTo>
                  <a:lnTo>
                    <a:pt x="561" y="236"/>
                  </a:lnTo>
                  <a:lnTo>
                    <a:pt x="540" y="212"/>
                  </a:lnTo>
                  <a:lnTo>
                    <a:pt x="519" y="190"/>
                  </a:lnTo>
                  <a:lnTo>
                    <a:pt x="497" y="169"/>
                  </a:lnTo>
                  <a:lnTo>
                    <a:pt x="474" y="148"/>
                  </a:lnTo>
                  <a:lnTo>
                    <a:pt x="450" y="130"/>
                  </a:lnTo>
                  <a:lnTo>
                    <a:pt x="424" y="112"/>
                  </a:lnTo>
                  <a:lnTo>
                    <a:pt x="397" y="97"/>
                  </a:lnTo>
                  <a:lnTo>
                    <a:pt x="397" y="97"/>
                  </a:lnTo>
                  <a:lnTo>
                    <a:pt x="367" y="80"/>
                  </a:lnTo>
                  <a:lnTo>
                    <a:pt x="337" y="67"/>
                  </a:lnTo>
                  <a:lnTo>
                    <a:pt x="305" y="56"/>
                  </a:lnTo>
                  <a:lnTo>
                    <a:pt x="272" y="44"/>
                  </a:lnTo>
                  <a:lnTo>
                    <a:pt x="238" y="35"/>
                  </a:lnTo>
                  <a:lnTo>
                    <a:pt x="205" y="28"/>
                  </a:lnTo>
                  <a:lnTo>
                    <a:pt x="172" y="21"/>
                  </a:lnTo>
                  <a:lnTo>
                    <a:pt x="139" y="15"/>
                  </a:lnTo>
                  <a:lnTo>
                    <a:pt x="139" y="15"/>
                  </a:lnTo>
                  <a:lnTo>
                    <a:pt x="74" y="7"/>
                  </a:lnTo>
                  <a:lnTo>
                    <a:pt x="9" y="0"/>
                  </a:lnTo>
                  <a:lnTo>
                    <a:pt x="9" y="0"/>
                  </a:lnTo>
                  <a:lnTo>
                    <a:pt x="6" y="0"/>
                  </a:lnTo>
                  <a:lnTo>
                    <a:pt x="3" y="1"/>
                  </a:lnTo>
                  <a:lnTo>
                    <a:pt x="2" y="4"/>
                  </a:lnTo>
                  <a:lnTo>
                    <a:pt x="0" y="7"/>
                  </a:lnTo>
                  <a:lnTo>
                    <a:pt x="2" y="11"/>
                  </a:lnTo>
                  <a:lnTo>
                    <a:pt x="3" y="14"/>
                  </a:lnTo>
                  <a:lnTo>
                    <a:pt x="6" y="15"/>
                  </a:lnTo>
                  <a:lnTo>
                    <a:pt x="9" y="17"/>
                  </a:lnTo>
                  <a:lnTo>
                    <a:pt x="9" y="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1" name="Freeform 88">
              <a:extLst>
                <a:ext uri="{FF2B5EF4-FFF2-40B4-BE49-F238E27FC236}">
                  <a16:creationId xmlns:a16="http://schemas.microsoft.com/office/drawing/2014/main" id="{28249929-10EF-D462-184A-8D3A26FBCB3A}"/>
                </a:ext>
              </a:extLst>
            </p:cNvPr>
            <p:cNvSpPr>
              <a:spLocks/>
            </p:cNvSpPr>
            <p:nvPr/>
          </p:nvSpPr>
          <p:spPr bwMode="auto">
            <a:xfrm>
              <a:off x="5653" y="3313"/>
              <a:ext cx="106" cy="633"/>
            </a:xfrm>
            <a:custGeom>
              <a:avLst/>
              <a:gdLst>
                <a:gd name="T0" fmla="*/ 0 w 317"/>
                <a:gd name="T1" fmla="*/ 7 h 1899"/>
                <a:gd name="T2" fmla="*/ 3 w 317"/>
                <a:gd name="T3" fmla="*/ 198 h 1899"/>
                <a:gd name="T4" fmla="*/ 16 w 317"/>
                <a:gd name="T5" fmla="*/ 386 h 1899"/>
                <a:gd name="T6" fmla="*/ 28 w 317"/>
                <a:gd name="T7" fmla="*/ 479 h 1899"/>
                <a:gd name="T8" fmla="*/ 54 w 317"/>
                <a:gd name="T9" fmla="*/ 665 h 1899"/>
                <a:gd name="T10" fmla="*/ 69 w 317"/>
                <a:gd name="T11" fmla="*/ 756 h 1899"/>
                <a:gd name="T12" fmla="*/ 104 w 317"/>
                <a:gd name="T13" fmla="*/ 939 h 1899"/>
                <a:gd name="T14" fmla="*/ 141 w 317"/>
                <a:gd name="T15" fmla="*/ 1122 h 1899"/>
                <a:gd name="T16" fmla="*/ 221 w 317"/>
                <a:gd name="T17" fmla="*/ 1485 h 1899"/>
                <a:gd name="T18" fmla="*/ 277 w 317"/>
                <a:gd name="T19" fmla="*/ 1757 h 1899"/>
                <a:gd name="T20" fmla="*/ 293 w 317"/>
                <a:gd name="T21" fmla="*/ 1848 h 1899"/>
                <a:gd name="T22" fmla="*/ 300 w 317"/>
                <a:gd name="T23" fmla="*/ 1894 h 1899"/>
                <a:gd name="T24" fmla="*/ 304 w 317"/>
                <a:gd name="T25" fmla="*/ 1898 h 1899"/>
                <a:gd name="T26" fmla="*/ 310 w 317"/>
                <a:gd name="T27" fmla="*/ 1899 h 1899"/>
                <a:gd name="T28" fmla="*/ 315 w 317"/>
                <a:gd name="T29" fmla="*/ 1895 h 1899"/>
                <a:gd name="T30" fmla="*/ 317 w 317"/>
                <a:gd name="T31" fmla="*/ 1888 h 1899"/>
                <a:gd name="T32" fmla="*/ 300 w 317"/>
                <a:gd name="T33" fmla="*/ 1798 h 1899"/>
                <a:gd name="T34" fmla="*/ 265 w 317"/>
                <a:gd name="T35" fmla="*/ 1617 h 1899"/>
                <a:gd name="T36" fmla="*/ 246 w 317"/>
                <a:gd name="T37" fmla="*/ 1527 h 1899"/>
                <a:gd name="T38" fmla="*/ 169 w 317"/>
                <a:gd name="T39" fmla="*/ 1166 h 1899"/>
                <a:gd name="T40" fmla="*/ 130 w 317"/>
                <a:gd name="T41" fmla="*/ 985 h 1899"/>
                <a:gd name="T42" fmla="*/ 94 w 317"/>
                <a:gd name="T43" fmla="*/ 802 h 1899"/>
                <a:gd name="T44" fmla="*/ 77 w 317"/>
                <a:gd name="T45" fmla="*/ 709 h 1899"/>
                <a:gd name="T46" fmla="*/ 50 w 317"/>
                <a:gd name="T47" fmla="*/ 524 h 1899"/>
                <a:gd name="T48" fmla="*/ 39 w 317"/>
                <a:gd name="T49" fmla="*/ 431 h 1899"/>
                <a:gd name="T50" fmla="*/ 22 w 317"/>
                <a:gd name="T51" fmla="*/ 242 h 1899"/>
                <a:gd name="T52" fmla="*/ 16 w 317"/>
                <a:gd name="T53" fmla="*/ 54 h 1899"/>
                <a:gd name="T54" fmla="*/ 16 w 317"/>
                <a:gd name="T55" fmla="*/ 7 h 1899"/>
                <a:gd name="T56" fmla="*/ 15 w 317"/>
                <a:gd name="T57" fmla="*/ 4 h 1899"/>
                <a:gd name="T58" fmla="*/ 11 w 317"/>
                <a:gd name="T59" fmla="*/ 0 h 1899"/>
                <a:gd name="T60" fmla="*/ 5 w 317"/>
                <a:gd name="T61" fmla="*/ 0 h 1899"/>
                <a:gd name="T62" fmla="*/ 0 w 317"/>
                <a:gd name="T63" fmla="*/ 4 h 1899"/>
                <a:gd name="T64" fmla="*/ 0 w 317"/>
                <a:gd name="T65" fmla="*/ 7 h 18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17" h="1899">
                  <a:moveTo>
                    <a:pt x="0" y="7"/>
                  </a:moveTo>
                  <a:lnTo>
                    <a:pt x="0" y="7"/>
                  </a:lnTo>
                  <a:lnTo>
                    <a:pt x="0" y="102"/>
                  </a:lnTo>
                  <a:lnTo>
                    <a:pt x="3" y="198"/>
                  </a:lnTo>
                  <a:lnTo>
                    <a:pt x="8" y="292"/>
                  </a:lnTo>
                  <a:lnTo>
                    <a:pt x="16" y="386"/>
                  </a:lnTo>
                  <a:lnTo>
                    <a:pt x="16" y="386"/>
                  </a:lnTo>
                  <a:lnTo>
                    <a:pt x="28" y="479"/>
                  </a:lnTo>
                  <a:lnTo>
                    <a:pt x="40" y="572"/>
                  </a:lnTo>
                  <a:lnTo>
                    <a:pt x="54" y="665"/>
                  </a:lnTo>
                  <a:lnTo>
                    <a:pt x="69" y="756"/>
                  </a:lnTo>
                  <a:lnTo>
                    <a:pt x="69" y="756"/>
                  </a:lnTo>
                  <a:lnTo>
                    <a:pt x="86" y="848"/>
                  </a:lnTo>
                  <a:lnTo>
                    <a:pt x="104" y="939"/>
                  </a:lnTo>
                  <a:lnTo>
                    <a:pt x="141" y="1122"/>
                  </a:lnTo>
                  <a:lnTo>
                    <a:pt x="141" y="1122"/>
                  </a:lnTo>
                  <a:lnTo>
                    <a:pt x="221" y="1485"/>
                  </a:lnTo>
                  <a:lnTo>
                    <a:pt x="221" y="1485"/>
                  </a:lnTo>
                  <a:lnTo>
                    <a:pt x="259" y="1667"/>
                  </a:lnTo>
                  <a:lnTo>
                    <a:pt x="277" y="1757"/>
                  </a:lnTo>
                  <a:lnTo>
                    <a:pt x="293" y="1848"/>
                  </a:lnTo>
                  <a:lnTo>
                    <a:pt x="293" y="1848"/>
                  </a:lnTo>
                  <a:lnTo>
                    <a:pt x="300" y="1894"/>
                  </a:lnTo>
                  <a:lnTo>
                    <a:pt x="300" y="1894"/>
                  </a:lnTo>
                  <a:lnTo>
                    <a:pt x="301" y="1896"/>
                  </a:lnTo>
                  <a:lnTo>
                    <a:pt x="304" y="1898"/>
                  </a:lnTo>
                  <a:lnTo>
                    <a:pt x="307" y="1899"/>
                  </a:lnTo>
                  <a:lnTo>
                    <a:pt x="310" y="1899"/>
                  </a:lnTo>
                  <a:lnTo>
                    <a:pt x="312" y="1898"/>
                  </a:lnTo>
                  <a:lnTo>
                    <a:pt x="315" y="1895"/>
                  </a:lnTo>
                  <a:lnTo>
                    <a:pt x="317" y="1892"/>
                  </a:lnTo>
                  <a:lnTo>
                    <a:pt x="317" y="1888"/>
                  </a:lnTo>
                  <a:lnTo>
                    <a:pt x="317" y="1888"/>
                  </a:lnTo>
                  <a:lnTo>
                    <a:pt x="300" y="1798"/>
                  </a:lnTo>
                  <a:lnTo>
                    <a:pt x="283" y="1708"/>
                  </a:lnTo>
                  <a:lnTo>
                    <a:pt x="265" y="1617"/>
                  </a:lnTo>
                  <a:lnTo>
                    <a:pt x="246" y="1527"/>
                  </a:lnTo>
                  <a:lnTo>
                    <a:pt x="246" y="1527"/>
                  </a:lnTo>
                  <a:lnTo>
                    <a:pt x="207" y="1346"/>
                  </a:lnTo>
                  <a:lnTo>
                    <a:pt x="169" y="1166"/>
                  </a:lnTo>
                  <a:lnTo>
                    <a:pt x="169" y="1166"/>
                  </a:lnTo>
                  <a:lnTo>
                    <a:pt x="130" y="985"/>
                  </a:lnTo>
                  <a:lnTo>
                    <a:pt x="111" y="893"/>
                  </a:lnTo>
                  <a:lnTo>
                    <a:pt x="94" y="802"/>
                  </a:lnTo>
                  <a:lnTo>
                    <a:pt x="94" y="802"/>
                  </a:lnTo>
                  <a:lnTo>
                    <a:pt x="77" y="709"/>
                  </a:lnTo>
                  <a:lnTo>
                    <a:pt x="62" y="616"/>
                  </a:lnTo>
                  <a:lnTo>
                    <a:pt x="50" y="524"/>
                  </a:lnTo>
                  <a:lnTo>
                    <a:pt x="39" y="431"/>
                  </a:lnTo>
                  <a:lnTo>
                    <a:pt x="39" y="431"/>
                  </a:lnTo>
                  <a:lnTo>
                    <a:pt x="29" y="337"/>
                  </a:lnTo>
                  <a:lnTo>
                    <a:pt x="22" y="242"/>
                  </a:lnTo>
                  <a:lnTo>
                    <a:pt x="18" y="148"/>
                  </a:lnTo>
                  <a:lnTo>
                    <a:pt x="16" y="54"/>
                  </a:lnTo>
                  <a:lnTo>
                    <a:pt x="16" y="54"/>
                  </a:lnTo>
                  <a:lnTo>
                    <a:pt x="16" y="7"/>
                  </a:lnTo>
                  <a:lnTo>
                    <a:pt x="16" y="7"/>
                  </a:lnTo>
                  <a:lnTo>
                    <a:pt x="15" y="4"/>
                  </a:lnTo>
                  <a:lnTo>
                    <a:pt x="14" y="1"/>
                  </a:lnTo>
                  <a:lnTo>
                    <a:pt x="11" y="0"/>
                  </a:lnTo>
                  <a:lnTo>
                    <a:pt x="8" y="0"/>
                  </a:lnTo>
                  <a:lnTo>
                    <a:pt x="5" y="0"/>
                  </a:lnTo>
                  <a:lnTo>
                    <a:pt x="3" y="1"/>
                  </a:lnTo>
                  <a:lnTo>
                    <a:pt x="0" y="4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2" name="Freeform 89">
              <a:extLst>
                <a:ext uri="{FF2B5EF4-FFF2-40B4-BE49-F238E27FC236}">
                  <a16:creationId xmlns:a16="http://schemas.microsoft.com/office/drawing/2014/main" id="{1E71E13E-E81B-E5DB-A145-5539E984F562}"/>
                </a:ext>
              </a:extLst>
            </p:cNvPr>
            <p:cNvSpPr>
              <a:spLocks/>
            </p:cNvSpPr>
            <p:nvPr/>
          </p:nvSpPr>
          <p:spPr bwMode="auto">
            <a:xfrm>
              <a:off x="4807" y="1707"/>
              <a:ext cx="242" cy="97"/>
            </a:xfrm>
            <a:custGeom>
              <a:avLst/>
              <a:gdLst>
                <a:gd name="T0" fmla="*/ 3 w 726"/>
                <a:gd name="T1" fmla="*/ 14 h 291"/>
                <a:gd name="T2" fmla="*/ 3 w 726"/>
                <a:gd name="T3" fmla="*/ 14 h 291"/>
                <a:gd name="T4" fmla="*/ 32 w 726"/>
                <a:gd name="T5" fmla="*/ 39 h 291"/>
                <a:gd name="T6" fmla="*/ 62 w 726"/>
                <a:gd name="T7" fmla="*/ 63 h 291"/>
                <a:gd name="T8" fmla="*/ 93 w 726"/>
                <a:gd name="T9" fmla="*/ 85 h 291"/>
                <a:gd name="T10" fmla="*/ 126 w 726"/>
                <a:gd name="T11" fmla="*/ 106 h 291"/>
                <a:gd name="T12" fmla="*/ 158 w 726"/>
                <a:gd name="T13" fmla="*/ 126 h 291"/>
                <a:gd name="T14" fmla="*/ 192 w 726"/>
                <a:gd name="T15" fmla="*/ 144 h 291"/>
                <a:gd name="T16" fmla="*/ 226 w 726"/>
                <a:gd name="T17" fmla="*/ 162 h 291"/>
                <a:gd name="T18" fmla="*/ 262 w 726"/>
                <a:gd name="T19" fmla="*/ 179 h 291"/>
                <a:gd name="T20" fmla="*/ 262 w 726"/>
                <a:gd name="T21" fmla="*/ 179 h 291"/>
                <a:gd name="T22" fmla="*/ 296 w 726"/>
                <a:gd name="T23" fmla="*/ 193 h 291"/>
                <a:gd name="T24" fmla="*/ 331 w 726"/>
                <a:gd name="T25" fmla="*/ 205 h 291"/>
                <a:gd name="T26" fmla="*/ 367 w 726"/>
                <a:gd name="T27" fmla="*/ 218 h 291"/>
                <a:gd name="T28" fmla="*/ 401 w 726"/>
                <a:gd name="T29" fmla="*/ 229 h 291"/>
                <a:gd name="T30" fmla="*/ 437 w 726"/>
                <a:gd name="T31" fmla="*/ 239 h 291"/>
                <a:gd name="T32" fmla="*/ 475 w 726"/>
                <a:gd name="T33" fmla="*/ 248 h 291"/>
                <a:gd name="T34" fmla="*/ 547 w 726"/>
                <a:gd name="T35" fmla="*/ 263 h 291"/>
                <a:gd name="T36" fmla="*/ 547 w 726"/>
                <a:gd name="T37" fmla="*/ 263 h 291"/>
                <a:gd name="T38" fmla="*/ 589 w 726"/>
                <a:gd name="T39" fmla="*/ 272 h 291"/>
                <a:gd name="T40" fmla="*/ 632 w 726"/>
                <a:gd name="T41" fmla="*/ 279 h 291"/>
                <a:gd name="T42" fmla="*/ 718 w 726"/>
                <a:gd name="T43" fmla="*/ 291 h 291"/>
                <a:gd name="T44" fmla="*/ 718 w 726"/>
                <a:gd name="T45" fmla="*/ 291 h 291"/>
                <a:gd name="T46" fmla="*/ 722 w 726"/>
                <a:gd name="T47" fmla="*/ 291 h 291"/>
                <a:gd name="T48" fmla="*/ 725 w 726"/>
                <a:gd name="T49" fmla="*/ 288 h 291"/>
                <a:gd name="T50" fmla="*/ 726 w 726"/>
                <a:gd name="T51" fmla="*/ 286 h 291"/>
                <a:gd name="T52" fmla="*/ 726 w 726"/>
                <a:gd name="T53" fmla="*/ 283 h 291"/>
                <a:gd name="T54" fmla="*/ 726 w 726"/>
                <a:gd name="T55" fmla="*/ 283 h 291"/>
                <a:gd name="T56" fmla="*/ 726 w 726"/>
                <a:gd name="T57" fmla="*/ 280 h 291"/>
                <a:gd name="T58" fmla="*/ 725 w 726"/>
                <a:gd name="T59" fmla="*/ 277 h 291"/>
                <a:gd name="T60" fmla="*/ 722 w 726"/>
                <a:gd name="T61" fmla="*/ 276 h 291"/>
                <a:gd name="T62" fmla="*/ 718 w 726"/>
                <a:gd name="T63" fmla="*/ 275 h 291"/>
                <a:gd name="T64" fmla="*/ 718 w 726"/>
                <a:gd name="T65" fmla="*/ 275 h 291"/>
                <a:gd name="T66" fmla="*/ 643 w 726"/>
                <a:gd name="T67" fmla="*/ 263 h 291"/>
                <a:gd name="T68" fmla="*/ 570 w 726"/>
                <a:gd name="T69" fmla="*/ 251 h 291"/>
                <a:gd name="T70" fmla="*/ 497 w 726"/>
                <a:gd name="T71" fmla="*/ 236 h 291"/>
                <a:gd name="T72" fmla="*/ 459 w 726"/>
                <a:gd name="T73" fmla="*/ 227 h 291"/>
                <a:gd name="T74" fmla="*/ 423 w 726"/>
                <a:gd name="T75" fmla="*/ 218 h 291"/>
                <a:gd name="T76" fmla="*/ 423 w 726"/>
                <a:gd name="T77" fmla="*/ 218 h 291"/>
                <a:gd name="T78" fmla="*/ 387 w 726"/>
                <a:gd name="T79" fmla="*/ 208 h 291"/>
                <a:gd name="T80" fmla="*/ 353 w 726"/>
                <a:gd name="T81" fmla="*/ 196 h 291"/>
                <a:gd name="T82" fmla="*/ 318 w 726"/>
                <a:gd name="T83" fmla="*/ 185 h 291"/>
                <a:gd name="T84" fmla="*/ 285 w 726"/>
                <a:gd name="T85" fmla="*/ 171 h 291"/>
                <a:gd name="T86" fmla="*/ 252 w 726"/>
                <a:gd name="T87" fmla="*/ 155 h 291"/>
                <a:gd name="T88" fmla="*/ 219 w 726"/>
                <a:gd name="T89" fmla="*/ 140 h 291"/>
                <a:gd name="T90" fmla="*/ 187 w 726"/>
                <a:gd name="T91" fmla="*/ 124 h 291"/>
                <a:gd name="T92" fmla="*/ 155 w 726"/>
                <a:gd name="T93" fmla="*/ 106 h 291"/>
                <a:gd name="T94" fmla="*/ 155 w 726"/>
                <a:gd name="T95" fmla="*/ 106 h 291"/>
                <a:gd name="T96" fmla="*/ 118 w 726"/>
                <a:gd name="T97" fmla="*/ 82 h 291"/>
                <a:gd name="T98" fmla="*/ 82 w 726"/>
                <a:gd name="T99" fmla="*/ 57 h 291"/>
                <a:gd name="T100" fmla="*/ 47 w 726"/>
                <a:gd name="T101" fmla="*/ 29 h 291"/>
                <a:gd name="T102" fmla="*/ 14 w 726"/>
                <a:gd name="T103" fmla="*/ 2 h 291"/>
                <a:gd name="T104" fmla="*/ 14 w 726"/>
                <a:gd name="T105" fmla="*/ 2 h 291"/>
                <a:gd name="T106" fmla="*/ 11 w 726"/>
                <a:gd name="T107" fmla="*/ 0 h 291"/>
                <a:gd name="T108" fmla="*/ 8 w 726"/>
                <a:gd name="T109" fmla="*/ 0 h 291"/>
                <a:gd name="T110" fmla="*/ 6 w 726"/>
                <a:gd name="T111" fmla="*/ 0 h 291"/>
                <a:gd name="T112" fmla="*/ 3 w 726"/>
                <a:gd name="T113" fmla="*/ 3 h 291"/>
                <a:gd name="T114" fmla="*/ 0 w 726"/>
                <a:gd name="T115" fmla="*/ 4 h 291"/>
                <a:gd name="T116" fmla="*/ 0 w 726"/>
                <a:gd name="T117" fmla="*/ 7 h 291"/>
                <a:gd name="T118" fmla="*/ 0 w 726"/>
                <a:gd name="T119" fmla="*/ 11 h 291"/>
                <a:gd name="T120" fmla="*/ 3 w 726"/>
                <a:gd name="T121" fmla="*/ 14 h 291"/>
                <a:gd name="T122" fmla="*/ 3 w 726"/>
                <a:gd name="T123" fmla="*/ 14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726" h="291">
                  <a:moveTo>
                    <a:pt x="3" y="14"/>
                  </a:moveTo>
                  <a:lnTo>
                    <a:pt x="3" y="14"/>
                  </a:lnTo>
                  <a:lnTo>
                    <a:pt x="32" y="39"/>
                  </a:lnTo>
                  <a:lnTo>
                    <a:pt x="62" y="63"/>
                  </a:lnTo>
                  <a:lnTo>
                    <a:pt x="93" y="85"/>
                  </a:lnTo>
                  <a:lnTo>
                    <a:pt x="126" y="106"/>
                  </a:lnTo>
                  <a:lnTo>
                    <a:pt x="158" y="126"/>
                  </a:lnTo>
                  <a:lnTo>
                    <a:pt x="192" y="144"/>
                  </a:lnTo>
                  <a:lnTo>
                    <a:pt x="226" y="162"/>
                  </a:lnTo>
                  <a:lnTo>
                    <a:pt x="262" y="179"/>
                  </a:lnTo>
                  <a:lnTo>
                    <a:pt x="262" y="179"/>
                  </a:lnTo>
                  <a:lnTo>
                    <a:pt x="296" y="193"/>
                  </a:lnTo>
                  <a:lnTo>
                    <a:pt x="331" y="205"/>
                  </a:lnTo>
                  <a:lnTo>
                    <a:pt x="367" y="218"/>
                  </a:lnTo>
                  <a:lnTo>
                    <a:pt x="401" y="229"/>
                  </a:lnTo>
                  <a:lnTo>
                    <a:pt x="437" y="239"/>
                  </a:lnTo>
                  <a:lnTo>
                    <a:pt x="475" y="248"/>
                  </a:lnTo>
                  <a:lnTo>
                    <a:pt x="547" y="263"/>
                  </a:lnTo>
                  <a:lnTo>
                    <a:pt x="547" y="263"/>
                  </a:lnTo>
                  <a:lnTo>
                    <a:pt x="589" y="272"/>
                  </a:lnTo>
                  <a:lnTo>
                    <a:pt x="632" y="279"/>
                  </a:lnTo>
                  <a:lnTo>
                    <a:pt x="718" y="291"/>
                  </a:lnTo>
                  <a:lnTo>
                    <a:pt x="718" y="291"/>
                  </a:lnTo>
                  <a:lnTo>
                    <a:pt x="722" y="291"/>
                  </a:lnTo>
                  <a:lnTo>
                    <a:pt x="725" y="288"/>
                  </a:lnTo>
                  <a:lnTo>
                    <a:pt x="726" y="286"/>
                  </a:lnTo>
                  <a:lnTo>
                    <a:pt x="726" y="283"/>
                  </a:lnTo>
                  <a:lnTo>
                    <a:pt x="726" y="283"/>
                  </a:lnTo>
                  <a:lnTo>
                    <a:pt x="726" y="280"/>
                  </a:lnTo>
                  <a:lnTo>
                    <a:pt x="725" y="277"/>
                  </a:lnTo>
                  <a:lnTo>
                    <a:pt x="722" y="276"/>
                  </a:lnTo>
                  <a:lnTo>
                    <a:pt x="718" y="275"/>
                  </a:lnTo>
                  <a:lnTo>
                    <a:pt x="718" y="275"/>
                  </a:lnTo>
                  <a:lnTo>
                    <a:pt x="643" y="263"/>
                  </a:lnTo>
                  <a:lnTo>
                    <a:pt x="570" y="251"/>
                  </a:lnTo>
                  <a:lnTo>
                    <a:pt x="497" y="236"/>
                  </a:lnTo>
                  <a:lnTo>
                    <a:pt x="459" y="227"/>
                  </a:lnTo>
                  <a:lnTo>
                    <a:pt x="423" y="218"/>
                  </a:lnTo>
                  <a:lnTo>
                    <a:pt x="423" y="218"/>
                  </a:lnTo>
                  <a:lnTo>
                    <a:pt x="387" y="208"/>
                  </a:lnTo>
                  <a:lnTo>
                    <a:pt x="353" y="196"/>
                  </a:lnTo>
                  <a:lnTo>
                    <a:pt x="318" y="185"/>
                  </a:lnTo>
                  <a:lnTo>
                    <a:pt x="285" y="171"/>
                  </a:lnTo>
                  <a:lnTo>
                    <a:pt x="252" y="155"/>
                  </a:lnTo>
                  <a:lnTo>
                    <a:pt x="219" y="140"/>
                  </a:lnTo>
                  <a:lnTo>
                    <a:pt x="187" y="124"/>
                  </a:lnTo>
                  <a:lnTo>
                    <a:pt x="155" y="106"/>
                  </a:lnTo>
                  <a:lnTo>
                    <a:pt x="155" y="106"/>
                  </a:lnTo>
                  <a:lnTo>
                    <a:pt x="118" y="82"/>
                  </a:lnTo>
                  <a:lnTo>
                    <a:pt x="82" y="57"/>
                  </a:lnTo>
                  <a:lnTo>
                    <a:pt x="47" y="29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1" y="0"/>
                  </a:lnTo>
                  <a:lnTo>
                    <a:pt x="8" y="0"/>
                  </a:lnTo>
                  <a:lnTo>
                    <a:pt x="6" y="0"/>
                  </a:lnTo>
                  <a:lnTo>
                    <a:pt x="3" y="3"/>
                  </a:lnTo>
                  <a:lnTo>
                    <a:pt x="0" y="4"/>
                  </a:lnTo>
                  <a:lnTo>
                    <a:pt x="0" y="7"/>
                  </a:lnTo>
                  <a:lnTo>
                    <a:pt x="0" y="11"/>
                  </a:lnTo>
                  <a:lnTo>
                    <a:pt x="3" y="14"/>
                  </a:lnTo>
                  <a:lnTo>
                    <a:pt x="3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3" name="Freeform 90">
              <a:extLst>
                <a:ext uri="{FF2B5EF4-FFF2-40B4-BE49-F238E27FC236}">
                  <a16:creationId xmlns:a16="http://schemas.microsoft.com/office/drawing/2014/main" id="{918582A2-16FA-3544-C591-13EF22E253F3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0" y="1812"/>
              <a:ext cx="137" cy="261"/>
            </a:xfrm>
            <a:custGeom>
              <a:avLst/>
              <a:gdLst>
                <a:gd name="T0" fmla="*/ 0 w 412"/>
                <a:gd name="T1" fmla="*/ 11 h 784"/>
                <a:gd name="T2" fmla="*/ 0 w 412"/>
                <a:gd name="T3" fmla="*/ 11 h 784"/>
                <a:gd name="T4" fmla="*/ 30 w 412"/>
                <a:gd name="T5" fmla="*/ 93 h 784"/>
                <a:gd name="T6" fmla="*/ 59 w 412"/>
                <a:gd name="T7" fmla="*/ 176 h 784"/>
                <a:gd name="T8" fmla="*/ 90 w 412"/>
                <a:gd name="T9" fmla="*/ 259 h 784"/>
                <a:gd name="T10" fmla="*/ 106 w 412"/>
                <a:gd name="T11" fmla="*/ 300 h 784"/>
                <a:gd name="T12" fmla="*/ 124 w 412"/>
                <a:gd name="T13" fmla="*/ 341 h 784"/>
                <a:gd name="T14" fmla="*/ 124 w 412"/>
                <a:gd name="T15" fmla="*/ 341 h 784"/>
                <a:gd name="T16" fmla="*/ 141 w 412"/>
                <a:gd name="T17" fmla="*/ 379 h 784"/>
                <a:gd name="T18" fmla="*/ 160 w 412"/>
                <a:gd name="T19" fmla="*/ 418 h 784"/>
                <a:gd name="T20" fmla="*/ 179 w 412"/>
                <a:gd name="T21" fmla="*/ 457 h 784"/>
                <a:gd name="T22" fmla="*/ 202 w 412"/>
                <a:gd name="T23" fmla="*/ 494 h 784"/>
                <a:gd name="T24" fmla="*/ 202 w 412"/>
                <a:gd name="T25" fmla="*/ 494 h 784"/>
                <a:gd name="T26" fmla="*/ 222 w 412"/>
                <a:gd name="T27" fmla="*/ 529 h 784"/>
                <a:gd name="T28" fmla="*/ 246 w 412"/>
                <a:gd name="T29" fmla="*/ 562 h 784"/>
                <a:gd name="T30" fmla="*/ 293 w 412"/>
                <a:gd name="T31" fmla="*/ 630 h 784"/>
                <a:gd name="T32" fmla="*/ 293 w 412"/>
                <a:gd name="T33" fmla="*/ 630 h 784"/>
                <a:gd name="T34" fmla="*/ 345 w 412"/>
                <a:gd name="T35" fmla="*/ 705 h 784"/>
                <a:gd name="T36" fmla="*/ 372 w 412"/>
                <a:gd name="T37" fmla="*/ 742 h 784"/>
                <a:gd name="T38" fmla="*/ 395 w 412"/>
                <a:gd name="T39" fmla="*/ 781 h 784"/>
                <a:gd name="T40" fmla="*/ 395 w 412"/>
                <a:gd name="T41" fmla="*/ 781 h 784"/>
                <a:gd name="T42" fmla="*/ 398 w 412"/>
                <a:gd name="T43" fmla="*/ 784 h 784"/>
                <a:gd name="T44" fmla="*/ 401 w 412"/>
                <a:gd name="T45" fmla="*/ 784 h 784"/>
                <a:gd name="T46" fmla="*/ 405 w 412"/>
                <a:gd name="T47" fmla="*/ 784 h 784"/>
                <a:gd name="T48" fmla="*/ 408 w 412"/>
                <a:gd name="T49" fmla="*/ 784 h 784"/>
                <a:gd name="T50" fmla="*/ 409 w 412"/>
                <a:gd name="T51" fmla="*/ 781 h 784"/>
                <a:gd name="T52" fmla="*/ 412 w 412"/>
                <a:gd name="T53" fmla="*/ 778 h 784"/>
                <a:gd name="T54" fmla="*/ 412 w 412"/>
                <a:gd name="T55" fmla="*/ 776 h 784"/>
                <a:gd name="T56" fmla="*/ 411 w 412"/>
                <a:gd name="T57" fmla="*/ 773 h 784"/>
                <a:gd name="T58" fmla="*/ 411 w 412"/>
                <a:gd name="T59" fmla="*/ 773 h 784"/>
                <a:gd name="T60" fmla="*/ 388 w 412"/>
                <a:gd name="T61" fmla="*/ 738 h 784"/>
                <a:gd name="T62" fmla="*/ 366 w 412"/>
                <a:gd name="T63" fmla="*/ 705 h 784"/>
                <a:gd name="T64" fmla="*/ 319 w 412"/>
                <a:gd name="T65" fmla="*/ 638 h 784"/>
                <a:gd name="T66" fmla="*/ 272 w 412"/>
                <a:gd name="T67" fmla="*/ 573 h 784"/>
                <a:gd name="T68" fmla="*/ 250 w 412"/>
                <a:gd name="T69" fmla="*/ 539 h 784"/>
                <a:gd name="T70" fmla="*/ 228 w 412"/>
                <a:gd name="T71" fmla="*/ 505 h 784"/>
                <a:gd name="T72" fmla="*/ 228 w 412"/>
                <a:gd name="T73" fmla="*/ 505 h 784"/>
                <a:gd name="T74" fmla="*/ 206 w 412"/>
                <a:gd name="T75" fmla="*/ 468 h 784"/>
                <a:gd name="T76" fmla="*/ 185 w 412"/>
                <a:gd name="T77" fmla="*/ 431 h 784"/>
                <a:gd name="T78" fmla="*/ 166 w 412"/>
                <a:gd name="T79" fmla="*/ 392 h 784"/>
                <a:gd name="T80" fmla="*/ 146 w 412"/>
                <a:gd name="T81" fmla="*/ 353 h 784"/>
                <a:gd name="T82" fmla="*/ 130 w 412"/>
                <a:gd name="T83" fmla="*/ 313 h 784"/>
                <a:gd name="T84" fmla="*/ 113 w 412"/>
                <a:gd name="T85" fmla="*/ 273 h 784"/>
                <a:gd name="T86" fmla="*/ 83 w 412"/>
                <a:gd name="T87" fmla="*/ 192 h 784"/>
                <a:gd name="T88" fmla="*/ 83 w 412"/>
                <a:gd name="T89" fmla="*/ 192 h 784"/>
                <a:gd name="T90" fmla="*/ 49 w 412"/>
                <a:gd name="T91" fmla="*/ 99 h 784"/>
                <a:gd name="T92" fmla="*/ 16 w 412"/>
                <a:gd name="T93" fmla="*/ 5 h 784"/>
                <a:gd name="T94" fmla="*/ 16 w 412"/>
                <a:gd name="T95" fmla="*/ 5 h 784"/>
                <a:gd name="T96" fmla="*/ 13 w 412"/>
                <a:gd name="T97" fmla="*/ 3 h 784"/>
                <a:gd name="T98" fmla="*/ 12 w 412"/>
                <a:gd name="T99" fmla="*/ 1 h 784"/>
                <a:gd name="T100" fmla="*/ 8 w 412"/>
                <a:gd name="T101" fmla="*/ 0 h 784"/>
                <a:gd name="T102" fmla="*/ 5 w 412"/>
                <a:gd name="T103" fmla="*/ 1 h 784"/>
                <a:gd name="T104" fmla="*/ 2 w 412"/>
                <a:gd name="T105" fmla="*/ 3 h 784"/>
                <a:gd name="T106" fmla="*/ 1 w 412"/>
                <a:gd name="T107" fmla="*/ 4 h 784"/>
                <a:gd name="T108" fmla="*/ 0 w 412"/>
                <a:gd name="T109" fmla="*/ 7 h 784"/>
                <a:gd name="T110" fmla="*/ 0 w 412"/>
                <a:gd name="T111" fmla="*/ 11 h 784"/>
                <a:gd name="T112" fmla="*/ 0 w 412"/>
                <a:gd name="T113" fmla="*/ 11 h 7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412" h="784">
                  <a:moveTo>
                    <a:pt x="0" y="11"/>
                  </a:moveTo>
                  <a:lnTo>
                    <a:pt x="0" y="11"/>
                  </a:lnTo>
                  <a:lnTo>
                    <a:pt x="30" y="93"/>
                  </a:lnTo>
                  <a:lnTo>
                    <a:pt x="59" y="176"/>
                  </a:lnTo>
                  <a:lnTo>
                    <a:pt x="90" y="259"/>
                  </a:lnTo>
                  <a:lnTo>
                    <a:pt x="106" y="300"/>
                  </a:lnTo>
                  <a:lnTo>
                    <a:pt x="124" y="341"/>
                  </a:lnTo>
                  <a:lnTo>
                    <a:pt x="124" y="341"/>
                  </a:lnTo>
                  <a:lnTo>
                    <a:pt x="141" y="379"/>
                  </a:lnTo>
                  <a:lnTo>
                    <a:pt x="160" y="418"/>
                  </a:lnTo>
                  <a:lnTo>
                    <a:pt x="179" y="457"/>
                  </a:lnTo>
                  <a:lnTo>
                    <a:pt x="202" y="494"/>
                  </a:lnTo>
                  <a:lnTo>
                    <a:pt x="202" y="494"/>
                  </a:lnTo>
                  <a:lnTo>
                    <a:pt x="222" y="529"/>
                  </a:lnTo>
                  <a:lnTo>
                    <a:pt x="246" y="562"/>
                  </a:lnTo>
                  <a:lnTo>
                    <a:pt x="293" y="630"/>
                  </a:lnTo>
                  <a:lnTo>
                    <a:pt x="293" y="630"/>
                  </a:lnTo>
                  <a:lnTo>
                    <a:pt x="345" y="705"/>
                  </a:lnTo>
                  <a:lnTo>
                    <a:pt x="372" y="742"/>
                  </a:lnTo>
                  <a:lnTo>
                    <a:pt x="395" y="781"/>
                  </a:lnTo>
                  <a:lnTo>
                    <a:pt x="395" y="781"/>
                  </a:lnTo>
                  <a:lnTo>
                    <a:pt x="398" y="784"/>
                  </a:lnTo>
                  <a:lnTo>
                    <a:pt x="401" y="784"/>
                  </a:lnTo>
                  <a:lnTo>
                    <a:pt x="405" y="784"/>
                  </a:lnTo>
                  <a:lnTo>
                    <a:pt x="408" y="784"/>
                  </a:lnTo>
                  <a:lnTo>
                    <a:pt x="409" y="781"/>
                  </a:lnTo>
                  <a:lnTo>
                    <a:pt x="412" y="778"/>
                  </a:lnTo>
                  <a:lnTo>
                    <a:pt x="412" y="776"/>
                  </a:lnTo>
                  <a:lnTo>
                    <a:pt x="411" y="773"/>
                  </a:lnTo>
                  <a:lnTo>
                    <a:pt x="411" y="773"/>
                  </a:lnTo>
                  <a:lnTo>
                    <a:pt x="388" y="738"/>
                  </a:lnTo>
                  <a:lnTo>
                    <a:pt x="366" y="705"/>
                  </a:lnTo>
                  <a:lnTo>
                    <a:pt x="319" y="638"/>
                  </a:lnTo>
                  <a:lnTo>
                    <a:pt x="272" y="573"/>
                  </a:lnTo>
                  <a:lnTo>
                    <a:pt x="250" y="539"/>
                  </a:lnTo>
                  <a:lnTo>
                    <a:pt x="228" y="505"/>
                  </a:lnTo>
                  <a:lnTo>
                    <a:pt x="228" y="505"/>
                  </a:lnTo>
                  <a:lnTo>
                    <a:pt x="206" y="468"/>
                  </a:lnTo>
                  <a:lnTo>
                    <a:pt x="185" y="431"/>
                  </a:lnTo>
                  <a:lnTo>
                    <a:pt x="166" y="392"/>
                  </a:lnTo>
                  <a:lnTo>
                    <a:pt x="146" y="353"/>
                  </a:lnTo>
                  <a:lnTo>
                    <a:pt x="130" y="313"/>
                  </a:lnTo>
                  <a:lnTo>
                    <a:pt x="113" y="273"/>
                  </a:lnTo>
                  <a:lnTo>
                    <a:pt x="83" y="192"/>
                  </a:lnTo>
                  <a:lnTo>
                    <a:pt x="83" y="192"/>
                  </a:lnTo>
                  <a:lnTo>
                    <a:pt x="49" y="99"/>
                  </a:lnTo>
                  <a:lnTo>
                    <a:pt x="16" y="5"/>
                  </a:lnTo>
                  <a:lnTo>
                    <a:pt x="16" y="5"/>
                  </a:lnTo>
                  <a:lnTo>
                    <a:pt x="13" y="3"/>
                  </a:lnTo>
                  <a:lnTo>
                    <a:pt x="12" y="1"/>
                  </a:lnTo>
                  <a:lnTo>
                    <a:pt x="8" y="0"/>
                  </a:lnTo>
                  <a:lnTo>
                    <a:pt x="5" y="1"/>
                  </a:lnTo>
                  <a:lnTo>
                    <a:pt x="2" y="3"/>
                  </a:lnTo>
                  <a:lnTo>
                    <a:pt x="1" y="4"/>
                  </a:lnTo>
                  <a:lnTo>
                    <a:pt x="0" y="7"/>
                  </a:lnTo>
                  <a:lnTo>
                    <a:pt x="0" y="11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4" name="Freeform 91">
              <a:extLst>
                <a:ext uri="{FF2B5EF4-FFF2-40B4-BE49-F238E27FC236}">
                  <a16:creationId xmlns:a16="http://schemas.microsoft.com/office/drawing/2014/main" id="{6124F7FA-2297-28E1-F653-A65E3009122C}"/>
                </a:ext>
              </a:extLst>
            </p:cNvPr>
            <p:cNvSpPr>
              <a:spLocks/>
            </p:cNvSpPr>
            <p:nvPr/>
          </p:nvSpPr>
          <p:spPr bwMode="auto">
            <a:xfrm>
              <a:off x="4696" y="2043"/>
              <a:ext cx="12" cy="48"/>
            </a:xfrm>
            <a:custGeom>
              <a:avLst/>
              <a:gdLst>
                <a:gd name="T0" fmla="*/ 1 w 38"/>
                <a:gd name="T1" fmla="*/ 12 h 145"/>
                <a:gd name="T2" fmla="*/ 1 w 38"/>
                <a:gd name="T3" fmla="*/ 12 h 145"/>
                <a:gd name="T4" fmla="*/ 8 w 38"/>
                <a:gd name="T5" fmla="*/ 26 h 145"/>
                <a:gd name="T6" fmla="*/ 14 w 38"/>
                <a:gd name="T7" fmla="*/ 41 h 145"/>
                <a:gd name="T8" fmla="*/ 18 w 38"/>
                <a:gd name="T9" fmla="*/ 57 h 145"/>
                <a:gd name="T10" fmla="*/ 20 w 38"/>
                <a:gd name="T11" fmla="*/ 73 h 145"/>
                <a:gd name="T12" fmla="*/ 20 w 38"/>
                <a:gd name="T13" fmla="*/ 88 h 145"/>
                <a:gd name="T14" fmla="*/ 22 w 38"/>
                <a:gd name="T15" fmla="*/ 105 h 145"/>
                <a:gd name="T16" fmla="*/ 20 w 38"/>
                <a:gd name="T17" fmla="*/ 137 h 145"/>
                <a:gd name="T18" fmla="*/ 20 w 38"/>
                <a:gd name="T19" fmla="*/ 137 h 145"/>
                <a:gd name="T20" fmla="*/ 22 w 38"/>
                <a:gd name="T21" fmla="*/ 141 h 145"/>
                <a:gd name="T22" fmla="*/ 23 w 38"/>
                <a:gd name="T23" fmla="*/ 143 h 145"/>
                <a:gd name="T24" fmla="*/ 26 w 38"/>
                <a:gd name="T25" fmla="*/ 144 h 145"/>
                <a:gd name="T26" fmla="*/ 29 w 38"/>
                <a:gd name="T27" fmla="*/ 145 h 145"/>
                <a:gd name="T28" fmla="*/ 33 w 38"/>
                <a:gd name="T29" fmla="*/ 144 h 145"/>
                <a:gd name="T30" fmla="*/ 36 w 38"/>
                <a:gd name="T31" fmla="*/ 143 h 145"/>
                <a:gd name="T32" fmla="*/ 37 w 38"/>
                <a:gd name="T33" fmla="*/ 141 h 145"/>
                <a:gd name="T34" fmla="*/ 37 w 38"/>
                <a:gd name="T35" fmla="*/ 137 h 145"/>
                <a:gd name="T36" fmla="*/ 37 w 38"/>
                <a:gd name="T37" fmla="*/ 137 h 145"/>
                <a:gd name="T38" fmla="*/ 38 w 38"/>
                <a:gd name="T39" fmla="*/ 102 h 145"/>
                <a:gd name="T40" fmla="*/ 37 w 38"/>
                <a:gd name="T41" fmla="*/ 86 h 145"/>
                <a:gd name="T42" fmla="*/ 36 w 38"/>
                <a:gd name="T43" fmla="*/ 68 h 145"/>
                <a:gd name="T44" fmla="*/ 34 w 38"/>
                <a:gd name="T45" fmla="*/ 51 h 145"/>
                <a:gd name="T46" fmla="*/ 30 w 38"/>
                <a:gd name="T47" fmla="*/ 34 h 145"/>
                <a:gd name="T48" fmla="*/ 23 w 38"/>
                <a:gd name="T49" fmla="*/ 19 h 145"/>
                <a:gd name="T50" fmla="*/ 15 w 38"/>
                <a:gd name="T51" fmla="*/ 4 h 145"/>
                <a:gd name="T52" fmla="*/ 15 w 38"/>
                <a:gd name="T53" fmla="*/ 4 h 145"/>
                <a:gd name="T54" fmla="*/ 12 w 38"/>
                <a:gd name="T55" fmla="*/ 1 h 145"/>
                <a:gd name="T56" fmla="*/ 9 w 38"/>
                <a:gd name="T57" fmla="*/ 0 h 145"/>
                <a:gd name="T58" fmla="*/ 7 w 38"/>
                <a:gd name="T59" fmla="*/ 0 h 145"/>
                <a:gd name="T60" fmla="*/ 4 w 38"/>
                <a:gd name="T61" fmla="*/ 1 h 145"/>
                <a:gd name="T62" fmla="*/ 1 w 38"/>
                <a:gd name="T63" fmla="*/ 3 h 145"/>
                <a:gd name="T64" fmla="*/ 0 w 38"/>
                <a:gd name="T65" fmla="*/ 5 h 145"/>
                <a:gd name="T66" fmla="*/ 0 w 38"/>
                <a:gd name="T67" fmla="*/ 8 h 145"/>
                <a:gd name="T68" fmla="*/ 1 w 38"/>
                <a:gd name="T69" fmla="*/ 12 h 145"/>
                <a:gd name="T70" fmla="*/ 1 w 38"/>
                <a:gd name="T71" fmla="*/ 12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38" h="145">
                  <a:moveTo>
                    <a:pt x="1" y="12"/>
                  </a:moveTo>
                  <a:lnTo>
                    <a:pt x="1" y="12"/>
                  </a:lnTo>
                  <a:lnTo>
                    <a:pt x="8" y="26"/>
                  </a:lnTo>
                  <a:lnTo>
                    <a:pt x="14" y="41"/>
                  </a:lnTo>
                  <a:lnTo>
                    <a:pt x="18" y="57"/>
                  </a:lnTo>
                  <a:lnTo>
                    <a:pt x="20" y="73"/>
                  </a:lnTo>
                  <a:lnTo>
                    <a:pt x="20" y="88"/>
                  </a:lnTo>
                  <a:lnTo>
                    <a:pt x="22" y="105"/>
                  </a:lnTo>
                  <a:lnTo>
                    <a:pt x="20" y="137"/>
                  </a:lnTo>
                  <a:lnTo>
                    <a:pt x="20" y="137"/>
                  </a:lnTo>
                  <a:lnTo>
                    <a:pt x="22" y="141"/>
                  </a:lnTo>
                  <a:lnTo>
                    <a:pt x="23" y="143"/>
                  </a:lnTo>
                  <a:lnTo>
                    <a:pt x="26" y="144"/>
                  </a:lnTo>
                  <a:lnTo>
                    <a:pt x="29" y="145"/>
                  </a:lnTo>
                  <a:lnTo>
                    <a:pt x="33" y="144"/>
                  </a:lnTo>
                  <a:lnTo>
                    <a:pt x="36" y="143"/>
                  </a:lnTo>
                  <a:lnTo>
                    <a:pt x="37" y="141"/>
                  </a:lnTo>
                  <a:lnTo>
                    <a:pt x="37" y="137"/>
                  </a:lnTo>
                  <a:lnTo>
                    <a:pt x="37" y="137"/>
                  </a:lnTo>
                  <a:lnTo>
                    <a:pt x="38" y="102"/>
                  </a:lnTo>
                  <a:lnTo>
                    <a:pt x="37" y="86"/>
                  </a:lnTo>
                  <a:lnTo>
                    <a:pt x="36" y="68"/>
                  </a:lnTo>
                  <a:lnTo>
                    <a:pt x="34" y="51"/>
                  </a:lnTo>
                  <a:lnTo>
                    <a:pt x="30" y="34"/>
                  </a:lnTo>
                  <a:lnTo>
                    <a:pt x="23" y="19"/>
                  </a:lnTo>
                  <a:lnTo>
                    <a:pt x="15" y="4"/>
                  </a:lnTo>
                  <a:lnTo>
                    <a:pt x="15" y="4"/>
                  </a:lnTo>
                  <a:lnTo>
                    <a:pt x="12" y="1"/>
                  </a:lnTo>
                  <a:lnTo>
                    <a:pt x="9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1" y="3"/>
                  </a:lnTo>
                  <a:lnTo>
                    <a:pt x="0" y="5"/>
                  </a:lnTo>
                  <a:lnTo>
                    <a:pt x="0" y="8"/>
                  </a:lnTo>
                  <a:lnTo>
                    <a:pt x="1" y="12"/>
                  </a:lnTo>
                  <a:lnTo>
                    <a:pt x="1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5" name="Freeform 92">
              <a:extLst>
                <a:ext uri="{FF2B5EF4-FFF2-40B4-BE49-F238E27FC236}">
                  <a16:creationId xmlns:a16="http://schemas.microsoft.com/office/drawing/2014/main" id="{EC3E14E9-D860-D0B1-7A0E-C6E764962968}"/>
                </a:ext>
              </a:extLst>
            </p:cNvPr>
            <p:cNvSpPr>
              <a:spLocks/>
            </p:cNvSpPr>
            <p:nvPr/>
          </p:nvSpPr>
          <p:spPr bwMode="auto">
            <a:xfrm>
              <a:off x="4733" y="2043"/>
              <a:ext cx="12" cy="43"/>
            </a:xfrm>
            <a:custGeom>
              <a:avLst/>
              <a:gdLst>
                <a:gd name="T0" fmla="*/ 22 w 37"/>
                <a:gd name="T1" fmla="*/ 4 h 129"/>
                <a:gd name="T2" fmla="*/ 22 w 37"/>
                <a:gd name="T3" fmla="*/ 4 h 129"/>
                <a:gd name="T4" fmla="*/ 14 w 37"/>
                <a:gd name="T5" fmla="*/ 18 h 129"/>
                <a:gd name="T6" fmla="*/ 7 w 37"/>
                <a:gd name="T7" fmla="*/ 33 h 129"/>
                <a:gd name="T8" fmla="*/ 1 w 37"/>
                <a:gd name="T9" fmla="*/ 48 h 129"/>
                <a:gd name="T10" fmla="*/ 0 w 37"/>
                <a:gd name="T11" fmla="*/ 65 h 129"/>
                <a:gd name="T12" fmla="*/ 0 w 37"/>
                <a:gd name="T13" fmla="*/ 65 h 129"/>
                <a:gd name="T14" fmla="*/ 0 w 37"/>
                <a:gd name="T15" fmla="*/ 73 h 129"/>
                <a:gd name="T16" fmla="*/ 1 w 37"/>
                <a:gd name="T17" fmla="*/ 82 h 129"/>
                <a:gd name="T18" fmla="*/ 5 w 37"/>
                <a:gd name="T19" fmla="*/ 97 h 129"/>
                <a:gd name="T20" fmla="*/ 14 w 37"/>
                <a:gd name="T21" fmla="*/ 112 h 129"/>
                <a:gd name="T22" fmla="*/ 23 w 37"/>
                <a:gd name="T23" fmla="*/ 126 h 129"/>
                <a:gd name="T24" fmla="*/ 23 w 37"/>
                <a:gd name="T25" fmla="*/ 126 h 129"/>
                <a:gd name="T26" fmla="*/ 26 w 37"/>
                <a:gd name="T27" fmla="*/ 127 h 129"/>
                <a:gd name="T28" fmla="*/ 29 w 37"/>
                <a:gd name="T29" fmla="*/ 129 h 129"/>
                <a:gd name="T30" fmla="*/ 32 w 37"/>
                <a:gd name="T31" fmla="*/ 127 h 129"/>
                <a:gd name="T32" fmla="*/ 34 w 37"/>
                <a:gd name="T33" fmla="*/ 126 h 129"/>
                <a:gd name="T34" fmla="*/ 36 w 37"/>
                <a:gd name="T35" fmla="*/ 123 h 129"/>
                <a:gd name="T36" fmla="*/ 37 w 37"/>
                <a:gd name="T37" fmla="*/ 120 h 129"/>
                <a:gd name="T38" fmla="*/ 37 w 37"/>
                <a:gd name="T39" fmla="*/ 118 h 129"/>
                <a:gd name="T40" fmla="*/ 34 w 37"/>
                <a:gd name="T41" fmla="*/ 113 h 129"/>
                <a:gd name="T42" fmla="*/ 34 w 37"/>
                <a:gd name="T43" fmla="*/ 113 h 129"/>
                <a:gd name="T44" fmla="*/ 27 w 37"/>
                <a:gd name="T45" fmla="*/ 102 h 129"/>
                <a:gd name="T46" fmla="*/ 21 w 37"/>
                <a:gd name="T47" fmla="*/ 90 h 129"/>
                <a:gd name="T48" fmla="*/ 18 w 37"/>
                <a:gd name="T49" fmla="*/ 77 h 129"/>
                <a:gd name="T50" fmla="*/ 16 w 37"/>
                <a:gd name="T51" fmla="*/ 64 h 129"/>
                <a:gd name="T52" fmla="*/ 16 w 37"/>
                <a:gd name="T53" fmla="*/ 64 h 129"/>
                <a:gd name="T54" fmla="*/ 18 w 37"/>
                <a:gd name="T55" fmla="*/ 50 h 129"/>
                <a:gd name="T56" fmla="*/ 22 w 37"/>
                <a:gd name="T57" fmla="*/ 36 h 129"/>
                <a:gd name="T58" fmla="*/ 29 w 37"/>
                <a:gd name="T59" fmla="*/ 23 h 129"/>
                <a:gd name="T60" fmla="*/ 36 w 37"/>
                <a:gd name="T61" fmla="*/ 12 h 129"/>
                <a:gd name="T62" fmla="*/ 36 w 37"/>
                <a:gd name="T63" fmla="*/ 12 h 129"/>
                <a:gd name="T64" fmla="*/ 37 w 37"/>
                <a:gd name="T65" fmla="*/ 10 h 129"/>
                <a:gd name="T66" fmla="*/ 37 w 37"/>
                <a:gd name="T67" fmla="*/ 5 h 129"/>
                <a:gd name="T68" fmla="*/ 36 w 37"/>
                <a:gd name="T69" fmla="*/ 3 h 129"/>
                <a:gd name="T70" fmla="*/ 33 w 37"/>
                <a:gd name="T71" fmla="*/ 1 h 129"/>
                <a:gd name="T72" fmla="*/ 33 w 37"/>
                <a:gd name="T73" fmla="*/ 1 h 129"/>
                <a:gd name="T74" fmla="*/ 30 w 37"/>
                <a:gd name="T75" fmla="*/ 0 h 129"/>
                <a:gd name="T76" fmla="*/ 27 w 37"/>
                <a:gd name="T77" fmla="*/ 0 h 129"/>
                <a:gd name="T78" fmla="*/ 25 w 37"/>
                <a:gd name="T79" fmla="*/ 1 h 129"/>
                <a:gd name="T80" fmla="*/ 22 w 37"/>
                <a:gd name="T81" fmla="*/ 4 h 129"/>
                <a:gd name="T82" fmla="*/ 22 w 37"/>
                <a:gd name="T83" fmla="*/ 4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7" h="129">
                  <a:moveTo>
                    <a:pt x="22" y="4"/>
                  </a:moveTo>
                  <a:lnTo>
                    <a:pt x="22" y="4"/>
                  </a:lnTo>
                  <a:lnTo>
                    <a:pt x="14" y="18"/>
                  </a:lnTo>
                  <a:lnTo>
                    <a:pt x="7" y="33"/>
                  </a:lnTo>
                  <a:lnTo>
                    <a:pt x="1" y="48"/>
                  </a:lnTo>
                  <a:lnTo>
                    <a:pt x="0" y="65"/>
                  </a:lnTo>
                  <a:lnTo>
                    <a:pt x="0" y="65"/>
                  </a:lnTo>
                  <a:lnTo>
                    <a:pt x="0" y="73"/>
                  </a:lnTo>
                  <a:lnTo>
                    <a:pt x="1" y="82"/>
                  </a:lnTo>
                  <a:lnTo>
                    <a:pt x="5" y="97"/>
                  </a:lnTo>
                  <a:lnTo>
                    <a:pt x="14" y="112"/>
                  </a:lnTo>
                  <a:lnTo>
                    <a:pt x="23" y="126"/>
                  </a:lnTo>
                  <a:lnTo>
                    <a:pt x="23" y="126"/>
                  </a:lnTo>
                  <a:lnTo>
                    <a:pt x="26" y="127"/>
                  </a:lnTo>
                  <a:lnTo>
                    <a:pt x="29" y="129"/>
                  </a:lnTo>
                  <a:lnTo>
                    <a:pt x="32" y="127"/>
                  </a:lnTo>
                  <a:lnTo>
                    <a:pt x="34" y="126"/>
                  </a:lnTo>
                  <a:lnTo>
                    <a:pt x="36" y="123"/>
                  </a:lnTo>
                  <a:lnTo>
                    <a:pt x="37" y="120"/>
                  </a:lnTo>
                  <a:lnTo>
                    <a:pt x="37" y="118"/>
                  </a:lnTo>
                  <a:lnTo>
                    <a:pt x="34" y="113"/>
                  </a:lnTo>
                  <a:lnTo>
                    <a:pt x="34" y="113"/>
                  </a:lnTo>
                  <a:lnTo>
                    <a:pt x="27" y="102"/>
                  </a:lnTo>
                  <a:lnTo>
                    <a:pt x="21" y="90"/>
                  </a:lnTo>
                  <a:lnTo>
                    <a:pt x="18" y="77"/>
                  </a:lnTo>
                  <a:lnTo>
                    <a:pt x="16" y="64"/>
                  </a:lnTo>
                  <a:lnTo>
                    <a:pt x="16" y="64"/>
                  </a:lnTo>
                  <a:lnTo>
                    <a:pt x="18" y="50"/>
                  </a:lnTo>
                  <a:lnTo>
                    <a:pt x="22" y="36"/>
                  </a:lnTo>
                  <a:lnTo>
                    <a:pt x="29" y="23"/>
                  </a:lnTo>
                  <a:lnTo>
                    <a:pt x="36" y="12"/>
                  </a:lnTo>
                  <a:lnTo>
                    <a:pt x="36" y="12"/>
                  </a:lnTo>
                  <a:lnTo>
                    <a:pt x="37" y="10"/>
                  </a:lnTo>
                  <a:lnTo>
                    <a:pt x="37" y="5"/>
                  </a:lnTo>
                  <a:lnTo>
                    <a:pt x="36" y="3"/>
                  </a:lnTo>
                  <a:lnTo>
                    <a:pt x="33" y="1"/>
                  </a:lnTo>
                  <a:lnTo>
                    <a:pt x="33" y="1"/>
                  </a:lnTo>
                  <a:lnTo>
                    <a:pt x="30" y="0"/>
                  </a:lnTo>
                  <a:lnTo>
                    <a:pt x="27" y="0"/>
                  </a:lnTo>
                  <a:lnTo>
                    <a:pt x="25" y="1"/>
                  </a:lnTo>
                  <a:lnTo>
                    <a:pt x="22" y="4"/>
                  </a:lnTo>
                  <a:lnTo>
                    <a:pt x="22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6" name="Freeform 93">
              <a:extLst>
                <a:ext uri="{FF2B5EF4-FFF2-40B4-BE49-F238E27FC236}">
                  <a16:creationId xmlns:a16="http://schemas.microsoft.com/office/drawing/2014/main" id="{D829A7E3-438A-919D-8DEE-CA3C56DF5F17}"/>
                </a:ext>
              </a:extLst>
            </p:cNvPr>
            <p:cNvSpPr>
              <a:spLocks/>
            </p:cNvSpPr>
            <p:nvPr/>
          </p:nvSpPr>
          <p:spPr bwMode="auto">
            <a:xfrm>
              <a:off x="4565" y="2112"/>
              <a:ext cx="40" cy="96"/>
            </a:xfrm>
            <a:custGeom>
              <a:avLst/>
              <a:gdLst>
                <a:gd name="T0" fmla="*/ 121 w 121"/>
                <a:gd name="T1" fmla="*/ 144 h 288"/>
                <a:gd name="T2" fmla="*/ 121 w 121"/>
                <a:gd name="T3" fmla="*/ 144 h 288"/>
                <a:gd name="T4" fmla="*/ 119 w 121"/>
                <a:gd name="T5" fmla="*/ 173 h 288"/>
                <a:gd name="T6" fmla="*/ 116 w 121"/>
                <a:gd name="T7" fmla="*/ 200 h 288"/>
                <a:gd name="T8" fmla="*/ 111 w 121"/>
                <a:gd name="T9" fmla="*/ 225 h 288"/>
                <a:gd name="T10" fmla="*/ 103 w 121"/>
                <a:gd name="T11" fmla="*/ 245 h 288"/>
                <a:gd name="T12" fmla="*/ 94 w 121"/>
                <a:gd name="T13" fmla="*/ 263 h 288"/>
                <a:gd name="T14" fmla="*/ 89 w 121"/>
                <a:gd name="T15" fmla="*/ 270 h 288"/>
                <a:gd name="T16" fmla="*/ 85 w 121"/>
                <a:gd name="T17" fmla="*/ 276 h 288"/>
                <a:gd name="T18" fmla="*/ 79 w 121"/>
                <a:gd name="T19" fmla="*/ 281 h 288"/>
                <a:gd name="T20" fmla="*/ 72 w 121"/>
                <a:gd name="T21" fmla="*/ 286 h 288"/>
                <a:gd name="T22" fmla="*/ 67 w 121"/>
                <a:gd name="T23" fmla="*/ 287 h 288"/>
                <a:gd name="T24" fmla="*/ 61 w 121"/>
                <a:gd name="T25" fmla="*/ 288 h 288"/>
                <a:gd name="T26" fmla="*/ 61 w 121"/>
                <a:gd name="T27" fmla="*/ 288 h 288"/>
                <a:gd name="T28" fmla="*/ 54 w 121"/>
                <a:gd name="T29" fmla="*/ 287 h 288"/>
                <a:gd name="T30" fmla="*/ 49 w 121"/>
                <a:gd name="T31" fmla="*/ 286 h 288"/>
                <a:gd name="T32" fmla="*/ 43 w 121"/>
                <a:gd name="T33" fmla="*/ 281 h 288"/>
                <a:gd name="T34" fmla="*/ 38 w 121"/>
                <a:gd name="T35" fmla="*/ 276 h 288"/>
                <a:gd name="T36" fmla="*/ 32 w 121"/>
                <a:gd name="T37" fmla="*/ 270 h 288"/>
                <a:gd name="T38" fmla="*/ 27 w 121"/>
                <a:gd name="T39" fmla="*/ 263 h 288"/>
                <a:gd name="T40" fmla="*/ 18 w 121"/>
                <a:gd name="T41" fmla="*/ 245 h 288"/>
                <a:gd name="T42" fmla="*/ 11 w 121"/>
                <a:gd name="T43" fmla="*/ 225 h 288"/>
                <a:gd name="T44" fmla="*/ 6 w 121"/>
                <a:gd name="T45" fmla="*/ 200 h 288"/>
                <a:gd name="T46" fmla="*/ 2 w 121"/>
                <a:gd name="T47" fmla="*/ 173 h 288"/>
                <a:gd name="T48" fmla="*/ 0 w 121"/>
                <a:gd name="T49" fmla="*/ 144 h 288"/>
                <a:gd name="T50" fmla="*/ 0 w 121"/>
                <a:gd name="T51" fmla="*/ 144 h 288"/>
                <a:gd name="T52" fmla="*/ 2 w 121"/>
                <a:gd name="T53" fmla="*/ 115 h 288"/>
                <a:gd name="T54" fmla="*/ 6 w 121"/>
                <a:gd name="T55" fmla="*/ 88 h 288"/>
                <a:gd name="T56" fmla="*/ 11 w 121"/>
                <a:gd name="T57" fmla="*/ 64 h 288"/>
                <a:gd name="T58" fmla="*/ 18 w 121"/>
                <a:gd name="T59" fmla="*/ 42 h 288"/>
                <a:gd name="T60" fmla="*/ 27 w 121"/>
                <a:gd name="T61" fmla="*/ 24 h 288"/>
                <a:gd name="T62" fmla="*/ 32 w 121"/>
                <a:gd name="T63" fmla="*/ 17 h 288"/>
                <a:gd name="T64" fmla="*/ 38 w 121"/>
                <a:gd name="T65" fmla="*/ 11 h 288"/>
                <a:gd name="T66" fmla="*/ 43 w 121"/>
                <a:gd name="T67" fmla="*/ 6 h 288"/>
                <a:gd name="T68" fmla="*/ 49 w 121"/>
                <a:gd name="T69" fmla="*/ 3 h 288"/>
                <a:gd name="T70" fmla="*/ 54 w 121"/>
                <a:gd name="T71" fmla="*/ 0 h 288"/>
                <a:gd name="T72" fmla="*/ 61 w 121"/>
                <a:gd name="T73" fmla="*/ 0 h 288"/>
                <a:gd name="T74" fmla="*/ 61 w 121"/>
                <a:gd name="T75" fmla="*/ 0 h 288"/>
                <a:gd name="T76" fmla="*/ 67 w 121"/>
                <a:gd name="T77" fmla="*/ 0 h 288"/>
                <a:gd name="T78" fmla="*/ 72 w 121"/>
                <a:gd name="T79" fmla="*/ 3 h 288"/>
                <a:gd name="T80" fmla="*/ 79 w 121"/>
                <a:gd name="T81" fmla="*/ 6 h 288"/>
                <a:gd name="T82" fmla="*/ 85 w 121"/>
                <a:gd name="T83" fmla="*/ 11 h 288"/>
                <a:gd name="T84" fmla="*/ 89 w 121"/>
                <a:gd name="T85" fmla="*/ 17 h 288"/>
                <a:gd name="T86" fmla="*/ 94 w 121"/>
                <a:gd name="T87" fmla="*/ 24 h 288"/>
                <a:gd name="T88" fmla="*/ 103 w 121"/>
                <a:gd name="T89" fmla="*/ 42 h 288"/>
                <a:gd name="T90" fmla="*/ 111 w 121"/>
                <a:gd name="T91" fmla="*/ 64 h 288"/>
                <a:gd name="T92" fmla="*/ 116 w 121"/>
                <a:gd name="T93" fmla="*/ 88 h 288"/>
                <a:gd name="T94" fmla="*/ 119 w 121"/>
                <a:gd name="T95" fmla="*/ 115 h 288"/>
                <a:gd name="T96" fmla="*/ 121 w 121"/>
                <a:gd name="T97" fmla="*/ 144 h 288"/>
                <a:gd name="T98" fmla="*/ 121 w 121"/>
                <a:gd name="T99" fmla="*/ 144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21" h="288">
                  <a:moveTo>
                    <a:pt x="121" y="144"/>
                  </a:moveTo>
                  <a:lnTo>
                    <a:pt x="121" y="144"/>
                  </a:lnTo>
                  <a:lnTo>
                    <a:pt x="119" y="173"/>
                  </a:lnTo>
                  <a:lnTo>
                    <a:pt x="116" y="200"/>
                  </a:lnTo>
                  <a:lnTo>
                    <a:pt x="111" y="225"/>
                  </a:lnTo>
                  <a:lnTo>
                    <a:pt x="103" y="245"/>
                  </a:lnTo>
                  <a:lnTo>
                    <a:pt x="94" y="263"/>
                  </a:lnTo>
                  <a:lnTo>
                    <a:pt x="89" y="270"/>
                  </a:lnTo>
                  <a:lnTo>
                    <a:pt x="85" y="276"/>
                  </a:lnTo>
                  <a:lnTo>
                    <a:pt x="79" y="281"/>
                  </a:lnTo>
                  <a:lnTo>
                    <a:pt x="72" y="286"/>
                  </a:lnTo>
                  <a:lnTo>
                    <a:pt x="67" y="287"/>
                  </a:lnTo>
                  <a:lnTo>
                    <a:pt x="61" y="288"/>
                  </a:lnTo>
                  <a:lnTo>
                    <a:pt x="61" y="288"/>
                  </a:lnTo>
                  <a:lnTo>
                    <a:pt x="54" y="287"/>
                  </a:lnTo>
                  <a:lnTo>
                    <a:pt x="49" y="286"/>
                  </a:lnTo>
                  <a:lnTo>
                    <a:pt x="43" y="281"/>
                  </a:lnTo>
                  <a:lnTo>
                    <a:pt x="38" y="276"/>
                  </a:lnTo>
                  <a:lnTo>
                    <a:pt x="32" y="270"/>
                  </a:lnTo>
                  <a:lnTo>
                    <a:pt x="27" y="263"/>
                  </a:lnTo>
                  <a:lnTo>
                    <a:pt x="18" y="245"/>
                  </a:lnTo>
                  <a:lnTo>
                    <a:pt x="11" y="225"/>
                  </a:lnTo>
                  <a:lnTo>
                    <a:pt x="6" y="200"/>
                  </a:lnTo>
                  <a:lnTo>
                    <a:pt x="2" y="173"/>
                  </a:lnTo>
                  <a:lnTo>
                    <a:pt x="0" y="144"/>
                  </a:lnTo>
                  <a:lnTo>
                    <a:pt x="0" y="144"/>
                  </a:lnTo>
                  <a:lnTo>
                    <a:pt x="2" y="115"/>
                  </a:lnTo>
                  <a:lnTo>
                    <a:pt x="6" y="88"/>
                  </a:lnTo>
                  <a:lnTo>
                    <a:pt x="11" y="64"/>
                  </a:lnTo>
                  <a:lnTo>
                    <a:pt x="18" y="42"/>
                  </a:lnTo>
                  <a:lnTo>
                    <a:pt x="27" y="24"/>
                  </a:lnTo>
                  <a:lnTo>
                    <a:pt x="32" y="17"/>
                  </a:lnTo>
                  <a:lnTo>
                    <a:pt x="38" y="11"/>
                  </a:lnTo>
                  <a:lnTo>
                    <a:pt x="43" y="6"/>
                  </a:lnTo>
                  <a:lnTo>
                    <a:pt x="49" y="3"/>
                  </a:lnTo>
                  <a:lnTo>
                    <a:pt x="54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7" y="0"/>
                  </a:lnTo>
                  <a:lnTo>
                    <a:pt x="72" y="3"/>
                  </a:lnTo>
                  <a:lnTo>
                    <a:pt x="79" y="6"/>
                  </a:lnTo>
                  <a:lnTo>
                    <a:pt x="85" y="11"/>
                  </a:lnTo>
                  <a:lnTo>
                    <a:pt x="89" y="17"/>
                  </a:lnTo>
                  <a:lnTo>
                    <a:pt x="94" y="24"/>
                  </a:lnTo>
                  <a:lnTo>
                    <a:pt x="103" y="42"/>
                  </a:lnTo>
                  <a:lnTo>
                    <a:pt x="111" y="64"/>
                  </a:lnTo>
                  <a:lnTo>
                    <a:pt x="116" y="88"/>
                  </a:lnTo>
                  <a:lnTo>
                    <a:pt x="119" y="115"/>
                  </a:lnTo>
                  <a:lnTo>
                    <a:pt x="121" y="144"/>
                  </a:lnTo>
                  <a:lnTo>
                    <a:pt x="121" y="1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7" name="Freeform 94">
              <a:extLst>
                <a:ext uri="{FF2B5EF4-FFF2-40B4-BE49-F238E27FC236}">
                  <a16:creationId xmlns:a16="http://schemas.microsoft.com/office/drawing/2014/main" id="{332B0F8C-2645-5E2A-1F5C-6E56DC6366FE}"/>
                </a:ext>
              </a:extLst>
            </p:cNvPr>
            <p:cNvSpPr>
              <a:spLocks/>
            </p:cNvSpPr>
            <p:nvPr/>
          </p:nvSpPr>
          <p:spPr bwMode="auto">
            <a:xfrm>
              <a:off x="4851" y="2112"/>
              <a:ext cx="41" cy="96"/>
            </a:xfrm>
            <a:custGeom>
              <a:avLst/>
              <a:gdLst>
                <a:gd name="T0" fmla="*/ 121 w 121"/>
                <a:gd name="T1" fmla="*/ 144 h 288"/>
                <a:gd name="T2" fmla="*/ 121 w 121"/>
                <a:gd name="T3" fmla="*/ 144 h 288"/>
                <a:gd name="T4" fmla="*/ 119 w 121"/>
                <a:gd name="T5" fmla="*/ 173 h 288"/>
                <a:gd name="T6" fmla="*/ 116 w 121"/>
                <a:gd name="T7" fmla="*/ 200 h 288"/>
                <a:gd name="T8" fmla="*/ 111 w 121"/>
                <a:gd name="T9" fmla="*/ 225 h 288"/>
                <a:gd name="T10" fmla="*/ 103 w 121"/>
                <a:gd name="T11" fmla="*/ 245 h 288"/>
                <a:gd name="T12" fmla="*/ 94 w 121"/>
                <a:gd name="T13" fmla="*/ 263 h 288"/>
                <a:gd name="T14" fmla="*/ 89 w 121"/>
                <a:gd name="T15" fmla="*/ 270 h 288"/>
                <a:gd name="T16" fmla="*/ 85 w 121"/>
                <a:gd name="T17" fmla="*/ 276 h 288"/>
                <a:gd name="T18" fmla="*/ 79 w 121"/>
                <a:gd name="T19" fmla="*/ 281 h 288"/>
                <a:gd name="T20" fmla="*/ 72 w 121"/>
                <a:gd name="T21" fmla="*/ 286 h 288"/>
                <a:gd name="T22" fmla="*/ 67 w 121"/>
                <a:gd name="T23" fmla="*/ 287 h 288"/>
                <a:gd name="T24" fmla="*/ 61 w 121"/>
                <a:gd name="T25" fmla="*/ 288 h 288"/>
                <a:gd name="T26" fmla="*/ 61 w 121"/>
                <a:gd name="T27" fmla="*/ 288 h 288"/>
                <a:gd name="T28" fmla="*/ 54 w 121"/>
                <a:gd name="T29" fmla="*/ 287 h 288"/>
                <a:gd name="T30" fmla="*/ 49 w 121"/>
                <a:gd name="T31" fmla="*/ 286 h 288"/>
                <a:gd name="T32" fmla="*/ 43 w 121"/>
                <a:gd name="T33" fmla="*/ 281 h 288"/>
                <a:gd name="T34" fmla="*/ 38 w 121"/>
                <a:gd name="T35" fmla="*/ 276 h 288"/>
                <a:gd name="T36" fmla="*/ 32 w 121"/>
                <a:gd name="T37" fmla="*/ 270 h 288"/>
                <a:gd name="T38" fmla="*/ 27 w 121"/>
                <a:gd name="T39" fmla="*/ 263 h 288"/>
                <a:gd name="T40" fmla="*/ 18 w 121"/>
                <a:gd name="T41" fmla="*/ 245 h 288"/>
                <a:gd name="T42" fmla="*/ 11 w 121"/>
                <a:gd name="T43" fmla="*/ 225 h 288"/>
                <a:gd name="T44" fmla="*/ 6 w 121"/>
                <a:gd name="T45" fmla="*/ 200 h 288"/>
                <a:gd name="T46" fmla="*/ 2 w 121"/>
                <a:gd name="T47" fmla="*/ 173 h 288"/>
                <a:gd name="T48" fmla="*/ 0 w 121"/>
                <a:gd name="T49" fmla="*/ 144 h 288"/>
                <a:gd name="T50" fmla="*/ 0 w 121"/>
                <a:gd name="T51" fmla="*/ 144 h 288"/>
                <a:gd name="T52" fmla="*/ 2 w 121"/>
                <a:gd name="T53" fmla="*/ 115 h 288"/>
                <a:gd name="T54" fmla="*/ 6 w 121"/>
                <a:gd name="T55" fmla="*/ 88 h 288"/>
                <a:gd name="T56" fmla="*/ 11 w 121"/>
                <a:gd name="T57" fmla="*/ 64 h 288"/>
                <a:gd name="T58" fmla="*/ 18 w 121"/>
                <a:gd name="T59" fmla="*/ 42 h 288"/>
                <a:gd name="T60" fmla="*/ 27 w 121"/>
                <a:gd name="T61" fmla="*/ 24 h 288"/>
                <a:gd name="T62" fmla="*/ 32 w 121"/>
                <a:gd name="T63" fmla="*/ 17 h 288"/>
                <a:gd name="T64" fmla="*/ 38 w 121"/>
                <a:gd name="T65" fmla="*/ 11 h 288"/>
                <a:gd name="T66" fmla="*/ 43 w 121"/>
                <a:gd name="T67" fmla="*/ 6 h 288"/>
                <a:gd name="T68" fmla="*/ 49 w 121"/>
                <a:gd name="T69" fmla="*/ 3 h 288"/>
                <a:gd name="T70" fmla="*/ 54 w 121"/>
                <a:gd name="T71" fmla="*/ 0 h 288"/>
                <a:gd name="T72" fmla="*/ 61 w 121"/>
                <a:gd name="T73" fmla="*/ 0 h 288"/>
                <a:gd name="T74" fmla="*/ 61 w 121"/>
                <a:gd name="T75" fmla="*/ 0 h 288"/>
                <a:gd name="T76" fmla="*/ 67 w 121"/>
                <a:gd name="T77" fmla="*/ 0 h 288"/>
                <a:gd name="T78" fmla="*/ 72 w 121"/>
                <a:gd name="T79" fmla="*/ 3 h 288"/>
                <a:gd name="T80" fmla="*/ 79 w 121"/>
                <a:gd name="T81" fmla="*/ 6 h 288"/>
                <a:gd name="T82" fmla="*/ 85 w 121"/>
                <a:gd name="T83" fmla="*/ 11 h 288"/>
                <a:gd name="T84" fmla="*/ 89 w 121"/>
                <a:gd name="T85" fmla="*/ 17 h 288"/>
                <a:gd name="T86" fmla="*/ 94 w 121"/>
                <a:gd name="T87" fmla="*/ 24 h 288"/>
                <a:gd name="T88" fmla="*/ 103 w 121"/>
                <a:gd name="T89" fmla="*/ 42 h 288"/>
                <a:gd name="T90" fmla="*/ 111 w 121"/>
                <a:gd name="T91" fmla="*/ 64 h 288"/>
                <a:gd name="T92" fmla="*/ 116 w 121"/>
                <a:gd name="T93" fmla="*/ 88 h 288"/>
                <a:gd name="T94" fmla="*/ 119 w 121"/>
                <a:gd name="T95" fmla="*/ 115 h 288"/>
                <a:gd name="T96" fmla="*/ 121 w 121"/>
                <a:gd name="T97" fmla="*/ 144 h 288"/>
                <a:gd name="T98" fmla="*/ 121 w 121"/>
                <a:gd name="T99" fmla="*/ 144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21" h="288">
                  <a:moveTo>
                    <a:pt x="121" y="144"/>
                  </a:moveTo>
                  <a:lnTo>
                    <a:pt x="121" y="144"/>
                  </a:lnTo>
                  <a:lnTo>
                    <a:pt x="119" y="173"/>
                  </a:lnTo>
                  <a:lnTo>
                    <a:pt x="116" y="200"/>
                  </a:lnTo>
                  <a:lnTo>
                    <a:pt x="111" y="225"/>
                  </a:lnTo>
                  <a:lnTo>
                    <a:pt x="103" y="245"/>
                  </a:lnTo>
                  <a:lnTo>
                    <a:pt x="94" y="263"/>
                  </a:lnTo>
                  <a:lnTo>
                    <a:pt x="89" y="270"/>
                  </a:lnTo>
                  <a:lnTo>
                    <a:pt x="85" y="276"/>
                  </a:lnTo>
                  <a:lnTo>
                    <a:pt x="79" y="281"/>
                  </a:lnTo>
                  <a:lnTo>
                    <a:pt x="72" y="286"/>
                  </a:lnTo>
                  <a:lnTo>
                    <a:pt x="67" y="287"/>
                  </a:lnTo>
                  <a:lnTo>
                    <a:pt x="61" y="288"/>
                  </a:lnTo>
                  <a:lnTo>
                    <a:pt x="61" y="288"/>
                  </a:lnTo>
                  <a:lnTo>
                    <a:pt x="54" y="287"/>
                  </a:lnTo>
                  <a:lnTo>
                    <a:pt x="49" y="286"/>
                  </a:lnTo>
                  <a:lnTo>
                    <a:pt x="43" y="281"/>
                  </a:lnTo>
                  <a:lnTo>
                    <a:pt x="38" y="276"/>
                  </a:lnTo>
                  <a:lnTo>
                    <a:pt x="32" y="270"/>
                  </a:lnTo>
                  <a:lnTo>
                    <a:pt x="27" y="263"/>
                  </a:lnTo>
                  <a:lnTo>
                    <a:pt x="18" y="245"/>
                  </a:lnTo>
                  <a:lnTo>
                    <a:pt x="11" y="225"/>
                  </a:lnTo>
                  <a:lnTo>
                    <a:pt x="6" y="200"/>
                  </a:lnTo>
                  <a:lnTo>
                    <a:pt x="2" y="173"/>
                  </a:lnTo>
                  <a:lnTo>
                    <a:pt x="0" y="144"/>
                  </a:lnTo>
                  <a:lnTo>
                    <a:pt x="0" y="144"/>
                  </a:lnTo>
                  <a:lnTo>
                    <a:pt x="2" y="115"/>
                  </a:lnTo>
                  <a:lnTo>
                    <a:pt x="6" y="88"/>
                  </a:lnTo>
                  <a:lnTo>
                    <a:pt x="11" y="64"/>
                  </a:lnTo>
                  <a:lnTo>
                    <a:pt x="18" y="42"/>
                  </a:lnTo>
                  <a:lnTo>
                    <a:pt x="27" y="24"/>
                  </a:lnTo>
                  <a:lnTo>
                    <a:pt x="32" y="17"/>
                  </a:lnTo>
                  <a:lnTo>
                    <a:pt x="38" y="11"/>
                  </a:lnTo>
                  <a:lnTo>
                    <a:pt x="43" y="6"/>
                  </a:lnTo>
                  <a:lnTo>
                    <a:pt x="49" y="3"/>
                  </a:lnTo>
                  <a:lnTo>
                    <a:pt x="54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7" y="0"/>
                  </a:lnTo>
                  <a:lnTo>
                    <a:pt x="72" y="3"/>
                  </a:lnTo>
                  <a:lnTo>
                    <a:pt x="79" y="6"/>
                  </a:lnTo>
                  <a:lnTo>
                    <a:pt x="85" y="11"/>
                  </a:lnTo>
                  <a:lnTo>
                    <a:pt x="89" y="17"/>
                  </a:lnTo>
                  <a:lnTo>
                    <a:pt x="94" y="24"/>
                  </a:lnTo>
                  <a:lnTo>
                    <a:pt x="103" y="42"/>
                  </a:lnTo>
                  <a:lnTo>
                    <a:pt x="111" y="64"/>
                  </a:lnTo>
                  <a:lnTo>
                    <a:pt x="116" y="88"/>
                  </a:lnTo>
                  <a:lnTo>
                    <a:pt x="119" y="115"/>
                  </a:lnTo>
                  <a:lnTo>
                    <a:pt x="121" y="144"/>
                  </a:lnTo>
                  <a:lnTo>
                    <a:pt x="121" y="1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8" name="Freeform 95">
              <a:extLst>
                <a:ext uri="{FF2B5EF4-FFF2-40B4-BE49-F238E27FC236}">
                  <a16:creationId xmlns:a16="http://schemas.microsoft.com/office/drawing/2014/main" id="{E63E85FF-C953-9275-1B89-9BE921AAB595}"/>
                </a:ext>
              </a:extLst>
            </p:cNvPr>
            <p:cNvSpPr>
              <a:spLocks/>
            </p:cNvSpPr>
            <p:nvPr/>
          </p:nvSpPr>
          <p:spPr bwMode="auto">
            <a:xfrm>
              <a:off x="2265" y="855"/>
              <a:ext cx="207" cy="275"/>
            </a:xfrm>
            <a:custGeom>
              <a:avLst/>
              <a:gdLst>
                <a:gd name="T0" fmla="*/ 223 w 621"/>
                <a:gd name="T1" fmla="*/ 2 h 823"/>
                <a:gd name="T2" fmla="*/ 141 w 621"/>
                <a:gd name="T3" fmla="*/ 2 h 823"/>
                <a:gd name="T4" fmla="*/ 93 w 621"/>
                <a:gd name="T5" fmla="*/ 15 h 823"/>
                <a:gd name="T6" fmla="*/ 47 w 621"/>
                <a:gd name="T7" fmla="*/ 47 h 823"/>
                <a:gd name="T8" fmla="*/ 21 w 621"/>
                <a:gd name="T9" fmla="*/ 81 h 823"/>
                <a:gd name="T10" fmla="*/ 4 w 621"/>
                <a:gd name="T11" fmla="*/ 135 h 823"/>
                <a:gd name="T12" fmla="*/ 0 w 621"/>
                <a:gd name="T13" fmla="*/ 196 h 823"/>
                <a:gd name="T14" fmla="*/ 22 w 621"/>
                <a:gd name="T15" fmla="*/ 317 h 823"/>
                <a:gd name="T16" fmla="*/ 67 w 621"/>
                <a:gd name="T17" fmla="*/ 431 h 823"/>
                <a:gd name="T18" fmla="*/ 126 w 621"/>
                <a:gd name="T19" fmla="*/ 540 h 823"/>
                <a:gd name="T20" fmla="*/ 200 w 621"/>
                <a:gd name="T21" fmla="*/ 641 h 823"/>
                <a:gd name="T22" fmla="*/ 283 w 621"/>
                <a:gd name="T23" fmla="*/ 728 h 823"/>
                <a:gd name="T24" fmla="*/ 381 w 621"/>
                <a:gd name="T25" fmla="*/ 798 h 823"/>
                <a:gd name="T26" fmla="*/ 422 w 621"/>
                <a:gd name="T27" fmla="*/ 814 h 823"/>
                <a:gd name="T28" fmla="*/ 479 w 621"/>
                <a:gd name="T29" fmla="*/ 823 h 823"/>
                <a:gd name="T30" fmla="*/ 522 w 621"/>
                <a:gd name="T31" fmla="*/ 816 h 823"/>
                <a:gd name="T32" fmla="*/ 573 w 621"/>
                <a:gd name="T33" fmla="*/ 787 h 823"/>
                <a:gd name="T34" fmla="*/ 602 w 621"/>
                <a:gd name="T35" fmla="*/ 755 h 823"/>
                <a:gd name="T36" fmla="*/ 621 w 621"/>
                <a:gd name="T37" fmla="*/ 721 h 823"/>
                <a:gd name="T38" fmla="*/ 615 w 621"/>
                <a:gd name="T39" fmla="*/ 713 h 823"/>
                <a:gd name="T40" fmla="*/ 606 w 621"/>
                <a:gd name="T41" fmla="*/ 717 h 823"/>
                <a:gd name="T42" fmla="*/ 569 w 621"/>
                <a:gd name="T43" fmla="*/ 769 h 823"/>
                <a:gd name="T44" fmla="*/ 554 w 621"/>
                <a:gd name="T45" fmla="*/ 781 h 823"/>
                <a:gd name="T46" fmla="*/ 536 w 621"/>
                <a:gd name="T47" fmla="*/ 792 h 823"/>
                <a:gd name="T48" fmla="*/ 527 w 621"/>
                <a:gd name="T49" fmla="*/ 796 h 823"/>
                <a:gd name="T50" fmla="*/ 514 w 621"/>
                <a:gd name="T51" fmla="*/ 802 h 823"/>
                <a:gd name="T52" fmla="*/ 478 w 621"/>
                <a:gd name="T53" fmla="*/ 807 h 823"/>
                <a:gd name="T54" fmla="*/ 453 w 621"/>
                <a:gd name="T55" fmla="*/ 805 h 823"/>
                <a:gd name="T56" fmla="*/ 426 w 621"/>
                <a:gd name="T57" fmla="*/ 799 h 823"/>
                <a:gd name="T58" fmla="*/ 343 w 621"/>
                <a:gd name="T59" fmla="*/ 756 h 823"/>
                <a:gd name="T60" fmla="*/ 262 w 621"/>
                <a:gd name="T61" fmla="*/ 685 h 823"/>
                <a:gd name="T62" fmla="*/ 186 w 621"/>
                <a:gd name="T63" fmla="*/ 597 h 823"/>
                <a:gd name="T64" fmla="*/ 119 w 621"/>
                <a:gd name="T65" fmla="*/ 494 h 823"/>
                <a:gd name="T66" fmla="*/ 52 w 621"/>
                <a:gd name="T67" fmla="*/ 350 h 823"/>
                <a:gd name="T68" fmla="*/ 29 w 621"/>
                <a:gd name="T69" fmla="*/ 278 h 823"/>
                <a:gd name="T70" fmla="*/ 17 w 621"/>
                <a:gd name="T71" fmla="*/ 181 h 823"/>
                <a:gd name="T72" fmla="*/ 21 w 621"/>
                <a:gd name="T73" fmla="*/ 138 h 823"/>
                <a:gd name="T74" fmla="*/ 27 w 621"/>
                <a:gd name="T75" fmla="*/ 112 h 823"/>
                <a:gd name="T76" fmla="*/ 31 w 621"/>
                <a:gd name="T77" fmla="*/ 99 h 823"/>
                <a:gd name="T78" fmla="*/ 34 w 621"/>
                <a:gd name="T79" fmla="*/ 95 h 823"/>
                <a:gd name="T80" fmla="*/ 43 w 621"/>
                <a:gd name="T81" fmla="*/ 77 h 823"/>
                <a:gd name="T82" fmla="*/ 67 w 621"/>
                <a:gd name="T83" fmla="*/ 51 h 823"/>
                <a:gd name="T84" fmla="*/ 71 w 621"/>
                <a:gd name="T85" fmla="*/ 48 h 823"/>
                <a:gd name="T86" fmla="*/ 75 w 621"/>
                <a:gd name="T87" fmla="*/ 44 h 823"/>
                <a:gd name="T88" fmla="*/ 100 w 621"/>
                <a:gd name="T89" fmla="*/ 32 h 823"/>
                <a:gd name="T90" fmla="*/ 104 w 621"/>
                <a:gd name="T91" fmla="*/ 29 h 823"/>
                <a:gd name="T92" fmla="*/ 126 w 621"/>
                <a:gd name="T93" fmla="*/ 23 h 823"/>
                <a:gd name="T94" fmla="*/ 176 w 621"/>
                <a:gd name="T95" fmla="*/ 16 h 823"/>
                <a:gd name="T96" fmla="*/ 234 w 621"/>
                <a:gd name="T97" fmla="*/ 20 h 823"/>
                <a:gd name="T98" fmla="*/ 283 w 621"/>
                <a:gd name="T99" fmla="*/ 30 h 823"/>
                <a:gd name="T100" fmla="*/ 289 w 621"/>
                <a:gd name="T101" fmla="*/ 20 h 823"/>
                <a:gd name="T102" fmla="*/ 284 w 621"/>
                <a:gd name="T103" fmla="*/ 14 h 8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621" h="823">
                  <a:moveTo>
                    <a:pt x="284" y="14"/>
                  </a:moveTo>
                  <a:lnTo>
                    <a:pt x="284" y="14"/>
                  </a:lnTo>
                  <a:lnTo>
                    <a:pt x="244" y="5"/>
                  </a:lnTo>
                  <a:lnTo>
                    <a:pt x="223" y="2"/>
                  </a:lnTo>
                  <a:lnTo>
                    <a:pt x="202" y="1"/>
                  </a:lnTo>
                  <a:lnTo>
                    <a:pt x="182" y="0"/>
                  </a:lnTo>
                  <a:lnTo>
                    <a:pt x="161" y="1"/>
                  </a:lnTo>
                  <a:lnTo>
                    <a:pt x="141" y="2"/>
                  </a:lnTo>
                  <a:lnTo>
                    <a:pt x="121" y="7"/>
                  </a:lnTo>
                  <a:lnTo>
                    <a:pt x="121" y="7"/>
                  </a:lnTo>
                  <a:lnTo>
                    <a:pt x="107" y="11"/>
                  </a:lnTo>
                  <a:lnTo>
                    <a:pt x="93" y="15"/>
                  </a:lnTo>
                  <a:lnTo>
                    <a:pt x="81" y="22"/>
                  </a:lnTo>
                  <a:lnTo>
                    <a:pt x="69" y="29"/>
                  </a:lnTo>
                  <a:lnTo>
                    <a:pt x="57" y="37"/>
                  </a:lnTo>
                  <a:lnTo>
                    <a:pt x="47" y="47"/>
                  </a:lnTo>
                  <a:lnTo>
                    <a:pt x="38" y="56"/>
                  </a:lnTo>
                  <a:lnTo>
                    <a:pt x="29" y="69"/>
                  </a:lnTo>
                  <a:lnTo>
                    <a:pt x="29" y="69"/>
                  </a:lnTo>
                  <a:lnTo>
                    <a:pt x="21" y="81"/>
                  </a:lnTo>
                  <a:lnTo>
                    <a:pt x="16" y="94"/>
                  </a:lnTo>
                  <a:lnTo>
                    <a:pt x="10" y="108"/>
                  </a:lnTo>
                  <a:lnTo>
                    <a:pt x="7" y="122"/>
                  </a:lnTo>
                  <a:lnTo>
                    <a:pt x="4" y="135"/>
                  </a:lnTo>
                  <a:lnTo>
                    <a:pt x="2" y="149"/>
                  </a:lnTo>
                  <a:lnTo>
                    <a:pt x="0" y="178"/>
                  </a:lnTo>
                  <a:lnTo>
                    <a:pt x="0" y="178"/>
                  </a:lnTo>
                  <a:lnTo>
                    <a:pt x="0" y="196"/>
                  </a:lnTo>
                  <a:lnTo>
                    <a:pt x="2" y="213"/>
                  </a:lnTo>
                  <a:lnTo>
                    <a:pt x="7" y="249"/>
                  </a:lnTo>
                  <a:lnTo>
                    <a:pt x="14" y="282"/>
                  </a:lnTo>
                  <a:lnTo>
                    <a:pt x="22" y="317"/>
                  </a:lnTo>
                  <a:lnTo>
                    <a:pt x="22" y="317"/>
                  </a:lnTo>
                  <a:lnTo>
                    <a:pt x="36" y="356"/>
                  </a:lnTo>
                  <a:lnTo>
                    <a:pt x="50" y="393"/>
                  </a:lnTo>
                  <a:lnTo>
                    <a:pt x="67" y="431"/>
                  </a:lnTo>
                  <a:lnTo>
                    <a:pt x="85" y="467"/>
                  </a:lnTo>
                  <a:lnTo>
                    <a:pt x="85" y="467"/>
                  </a:lnTo>
                  <a:lnTo>
                    <a:pt x="105" y="504"/>
                  </a:lnTo>
                  <a:lnTo>
                    <a:pt x="126" y="540"/>
                  </a:lnTo>
                  <a:lnTo>
                    <a:pt x="150" y="575"/>
                  </a:lnTo>
                  <a:lnTo>
                    <a:pt x="175" y="609"/>
                  </a:lnTo>
                  <a:lnTo>
                    <a:pt x="175" y="609"/>
                  </a:lnTo>
                  <a:lnTo>
                    <a:pt x="200" y="641"/>
                  </a:lnTo>
                  <a:lnTo>
                    <a:pt x="226" y="672"/>
                  </a:lnTo>
                  <a:lnTo>
                    <a:pt x="253" y="701"/>
                  </a:lnTo>
                  <a:lnTo>
                    <a:pt x="283" y="728"/>
                  </a:lnTo>
                  <a:lnTo>
                    <a:pt x="283" y="728"/>
                  </a:lnTo>
                  <a:lnTo>
                    <a:pt x="309" y="751"/>
                  </a:lnTo>
                  <a:lnTo>
                    <a:pt x="335" y="771"/>
                  </a:lnTo>
                  <a:lnTo>
                    <a:pt x="366" y="789"/>
                  </a:lnTo>
                  <a:lnTo>
                    <a:pt x="381" y="798"/>
                  </a:lnTo>
                  <a:lnTo>
                    <a:pt x="396" y="805"/>
                  </a:lnTo>
                  <a:lnTo>
                    <a:pt x="396" y="805"/>
                  </a:lnTo>
                  <a:lnTo>
                    <a:pt x="410" y="810"/>
                  </a:lnTo>
                  <a:lnTo>
                    <a:pt x="422" y="814"/>
                  </a:lnTo>
                  <a:lnTo>
                    <a:pt x="436" y="818"/>
                  </a:lnTo>
                  <a:lnTo>
                    <a:pt x="451" y="821"/>
                  </a:lnTo>
                  <a:lnTo>
                    <a:pt x="465" y="823"/>
                  </a:lnTo>
                  <a:lnTo>
                    <a:pt x="479" y="823"/>
                  </a:lnTo>
                  <a:lnTo>
                    <a:pt x="494" y="823"/>
                  </a:lnTo>
                  <a:lnTo>
                    <a:pt x="508" y="820"/>
                  </a:lnTo>
                  <a:lnTo>
                    <a:pt x="508" y="820"/>
                  </a:lnTo>
                  <a:lnTo>
                    <a:pt x="522" y="816"/>
                  </a:lnTo>
                  <a:lnTo>
                    <a:pt x="536" y="811"/>
                  </a:lnTo>
                  <a:lnTo>
                    <a:pt x="549" y="805"/>
                  </a:lnTo>
                  <a:lnTo>
                    <a:pt x="561" y="796"/>
                  </a:lnTo>
                  <a:lnTo>
                    <a:pt x="573" y="787"/>
                  </a:lnTo>
                  <a:lnTo>
                    <a:pt x="583" y="777"/>
                  </a:lnTo>
                  <a:lnTo>
                    <a:pt x="594" y="766"/>
                  </a:lnTo>
                  <a:lnTo>
                    <a:pt x="602" y="755"/>
                  </a:lnTo>
                  <a:lnTo>
                    <a:pt x="602" y="755"/>
                  </a:lnTo>
                  <a:lnTo>
                    <a:pt x="612" y="739"/>
                  </a:lnTo>
                  <a:lnTo>
                    <a:pt x="621" y="726"/>
                  </a:lnTo>
                  <a:lnTo>
                    <a:pt x="621" y="726"/>
                  </a:lnTo>
                  <a:lnTo>
                    <a:pt x="621" y="721"/>
                  </a:lnTo>
                  <a:lnTo>
                    <a:pt x="621" y="719"/>
                  </a:lnTo>
                  <a:lnTo>
                    <a:pt x="620" y="716"/>
                  </a:lnTo>
                  <a:lnTo>
                    <a:pt x="617" y="715"/>
                  </a:lnTo>
                  <a:lnTo>
                    <a:pt x="615" y="713"/>
                  </a:lnTo>
                  <a:lnTo>
                    <a:pt x="612" y="713"/>
                  </a:lnTo>
                  <a:lnTo>
                    <a:pt x="609" y="715"/>
                  </a:lnTo>
                  <a:lnTo>
                    <a:pt x="606" y="717"/>
                  </a:lnTo>
                  <a:lnTo>
                    <a:pt x="606" y="717"/>
                  </a:lnTo>
                  <a:lnTo>
                    <a:pt x="598" y="731"/>
                  </a:lnTo>
                  <a:lnTo>
                    <a:pt x="590" y="745"/>
                  </a:lnTo>
                  <a:lnTo>
                    <a:pt x="580" y="756"/>
                  </a:lnTo>
                  <a:lnTo>
                    <a:pt x="569" y="769"/>
                  </a:lnTo>
                  <a:lnTo>
                    <a:pt x="569" y="769"/>
                  </a:lnTo>
                  <a:lnTo>
                    <a:pt x="558" y="778"/>
                  </a:lnTo>
                  <a:lnTo>
                    <a:pt x="558" y="778"/>
                  </a:lnTo>
                  <a:lnTo>
                    <a:pt x="554" y="781"/>
                  </a:lnTo>
                  <a:lnTo>
                    <a:pt x="554" y="781"/>
                  </a:lnTo>
                  <a:lnTo>
                    <a:pt x="547" y="785"/>
                  </a:lnTo>
                  <a:lnTo>
                    <a:pt x="547" y="785"/>
                  </a:lnTo>
                  <a:lnTo>
                    <a:pt x="536" y="792"/>
                  </a:lnTo>
                  <a:lnTo>
                    <a:pt x="536" y="792"/>
                  </a:lnTo>
                  <a:lnTo>
                    <a:pt x="530" y="795"/>
                  </a:lnTo>
                  <a:lnTo>
                    <a:pt x="530" y="795"/>
                  </a:lnTo>
                  <a:lnTo>
                    <a:pt x="527" y="796"/>
                  </a:lnTo>
                  <a:lnTo>
                    <a:pt x="527" y="796"/>
                  </a:lnTo>
                  <a:lnTo>
                    <a:pt x="526" y="798"/>
                  </a:lnTo>
                  <a:lnTo>
                    <a:pt x="526" y="798"/>
                  </a:lnTo>
                  <a:lnTo>
                    <a:pt x="514" y="802"/>
                  </a:lnTo>
                  <a:lnTo>
                    <a:pt x="501" y="805"/>
                  </a:lnTo>
                  <a:lnTo>
                    <a:pt x="501" y="805"/>
                  </a:lnTo>
                  <a:lnTo>
                    <a:pt x="490" y="806"/>
                  </a:lnTo>
                  <a:lnTo>
                    <a:pt x="478" y="807"/>
                  </a:lnTo>
                  <a:lnTo>
                    <a:pt x="478" y="807"/>
                  </a:lnTo>
                  <a:lnTo>
                    <a:pt x="464" y="806"/>
                  </a:lnTo>
                  <a:lnTo>
                    <a:pt x="464" y="806"/>
                  </a:lnTo>
                  <a:lnTo>
                    <a:pt x="453" y="805"/>
                  </a:lnTo>
                  <a:lnTo>
                    <a:pt x="453" y="805"/>
                  </a:lnTo>
                  <a:lnTo>
                    <a:pt x="439" y="802"/>
                  </a:lnTo>
                  <a:lnTo>
                    <a:pt x="426" y="799"/>
                  </a:lnTo>
                  <a:lnTo>
                    <a:pt x="426" y="799"/>
                  </a:lnTo>
                  <a:lnTo>
                    <a:pt x="411" y="793"/>
                  </a:lnTo>
                  <a:lnTo>
                    <a:pt x="397" y="788"/>
                  </a:lnTo>
                  <a:lnTo>
                    <a:pt x="370" y="773"/>
                  </a:lnTo>
                  <a:lnTo>
                    <a:pt x="343" y="756"/>
                  </a:lnTo>
                  <a:lnTo>
                    <a:pt x="318" y="737"/>
                  </a:lnTo>
                  <a:lnTo>
                    <a:pt x="318" y="737"/>
                  </a:lnTo>
                  <a:lnTo>
                    <a:pt x="289" y="713"/>
                  </a:lnTo>
                  <a:lnTo>
                    <a:pt x="262" y="685"/>
                  </a:lnTo>
                  <a:lnTo>
                    <a:pt x="235" y="658"/>
                  </a:lnTo>
                  <a:lnTo>
                    <a:pt x="211" y="629"/>
                  </a:lnTo>
                  <a:lnTo>
                    <a:pt x="211" y="629"/>
                  </a:lnTo>
                  <a:lnTo>
                    <a:pt x="186" y="597"/>
                  </a:lnTo>
                  <a:lnTo>
                    <a:pt x="162" y="564"/>
                  </a:lnTo>
                  <a:lnTo>
                    <a:pt x="140" y="529"/>
                  </a:lnTo>
                  <a:lnTo>
                    <a:pt x="119" y="494"/>
                  </a:lnTo>
                  <a:lnTo>
                    <a:pt x="119" y="494"/>
                  </a:lnTo>
                  <a:lnTo>
                    <a:pt x="100" y="460"/>
                  </a:lnTo>
                  <a:lnTo>
                    <a:pt x="82" y="424"/>
                  </a:lnTo>
                  <a:lnTo>
                    <a:pt x="65" y="388"/>
                  </a:lnTo>
                  <a:lnTo>
                    <a:pt x="52" y="350"/>
                  </a:lnTo>
                  <a:lnTo>
                    <a:pt x="52" y="350"/>
                  </a:lnTo>
                  <a:lnTo>
                    <a:pt x="39" y="314"/>
                  </a:lnTo>
                  <a:lnTo>
                    <a:pt x="29" y="278"/>
                  </a:lnTo>
                  <a:lnTo>
                    <a:pt x="29" y="278"/>
                  </a:lnTo>
                  <a:lnTo>
                    <a:pt x="22" y="245"/>
                  </a:lnTo>
                  <a:lnTo>
                    <a:pt x="18" y="212"/>
                  </a:lnTo>
                  <a:lnTo>
                    <a:pt x="18" y="212"/>
                  </a:lnTo>
                  <a:lnTo>
                    <a:pt x="17" y="181"/>
                  </a:lnTo>
                  <a:lnTo>
                    <a:pt x="17" y="166"/>
                  </a:lnTo>
                  <a:lnTo>
                    <a:pt x="18" y="151"/>
                  </a:lnTo>
                  <a:lnTo>
                    <a:pt x="18" y="151"/>
                  </a:lnTo>
                  <a:lnTo>
                    <a:pt x="21" y="138"/>
                  </a:lnTo>
                  <a:lnTo>
                    <a:pt x="21" y="138"/>
                  </a:lnTo>
                  <a:lnTo>
                    <a:pt x="24" y="124"/>
                  </a:lnTo>
                  <a:lnTo>
                    <a:pt x="24" y="124"/>
                  </a:lnTo>
                  <a:lnTo>
                    <a:pt x="27" y="112"/>
                  </a:lnTo>
                  <a:lnTo>
                    <a:pt x="31" y="99"/>
                  </a:lnTo>
                  <a:lnTo>
                    <a:pt x="31" y="99"/>
                  </a:lnTo>
                  <a:lnTo>
                    <a:pt x="31" y="99"/>
                  </a:lnTo>
                  <a:lnTo>
                    <a:pt x="31" y="99"/>
                  </a:lnTo>
                  <a:lnTo>
                    <a:pt x="32" y="98"/>
                  </a:lnTo>
                  <a:lnTo>
                    <a:pt x="32" y="98"/>
                  </a:lnTo>
                  <a:lnTo>
                    <a:pt x="34" y="95"/>
                  </a:lnTo>
                  <a:lnTo>
                    <a:pt x="34" y="95"/>
                  </a:lnTo>
                  <a:lnTo>
                    <a:pt x="36" y="88"/>
                  </a:lnTo>
                  <a:lnTo>
                    <a:pt x="36" y="88"/>
                  </a:lnTo>
                  <a:lnTo>
                    <a:pt x="43" y="77"/>
                  </a:lnTo>
                  <a:lnTo>
                    <a:pt x="43" y="77"/>
                  </a:lnTo>
                  <a:lnTo>
                    <a:pt x="49" y="69"/>
                  </a:lnTo>
                  <a:lnTo>
                    <a:pt x="57" y="59"/>
                  </a:lnTo>
                  <a:lnTo>
                    <a:pt x="57" y="59"/>
                  </a:lnTo>
                  <a:lnTo>
                    <a:pt x="67" y="51"/>
                  </a:lnTo>
                  <a:lnTo>
                    <a:pt x="67" y="51"/>
                  </a:lnTo>
                  <a:lnTo>
                    <a:pt x="68" y="50"/>
                  </a:lnTo>
                  <a:lnTo>
                    <a:pt x="68" y="50"/>
                  </a:lnTo>
                  <a:lnTo>
                    <a:pt x="71" y="48"/>
                  </a:lnTo>
                  <a:lnTo>
                    <a:pt x="71" y="48"/>
                  </a:lnTo>
                  <a:lnTo>
                    <a:pt x="69" y="48"/>
                  </a:lnTo>
                  <a:lnTo>
                    <a:pt x="69" y="48"/>
                  </a:lnTo>
                  <a:lnTo>
                    <a:pt x="75" y="44"/>
                  </a:lnTo>
                  <a:lnTo>
                    <a:pt x="75" y="44"/>
                  </a:lnTo>
                  <a:lnTo>
                    <a:pt x="87" y="37"/>
                  </a:lnTo>
                  <a:lnTo>
                    <a:pt x="100" y="32"/>
                  </a:lnTo>
                  <a:lnTo>
                    <a:pt x="100" y="32"/>
                  </a:lnTo>
                  <a:lnTo>
                    <a:pt x="101" y="30"/>
                  </a:lnTo>
                  <a:lnTo>
                    <a:pt x="101" y="30"/>
                  </a:lnTo>
                  <a:lnTo>
                    <a:pt x="104" y="29"/>
                  </a:lnTo>
                  <a:lnTo>
                    <a:pt x="104" y="29"/>
                  </a:lnTo>
                  <a:lnTo>
                    <a:pt x="111" y="26"/>
                  </a:lnTo>
                  <a:lnTo>
                    <a:pt x="111" y="26"/>
                  </a:lnTo>
                  <a:lnTo>
                    <a:pt x="126" y="23"/>
                  </a:lnTo>
                  <a:lnTo>
                    <a:pt x="126" y="23"/>
                  </a:lnTo>
                  <a:lnTo>
                    <a:pt x="141" y="19"/>
                  </a:lnTo>
                  <a:lnTo>
                    <a:pt x="157" y="18"/>
                  </a:lnTo>
                  <a:lnTo>
                    <a:pt x="157" y="18"/>
                  </a:lnTo>
                  <a:lnTo>
                    <a:pt x="176" y="16"/>
                  </a:lnTo>
                  <a:lnTo>
                    <a:pt x="195" y="18"/>
                  </a:lnTo>
                  <a:lnTo>
                    <a:pt x="215" y="19"/>
                  </a:lnTo>
                  <a:lnTo>
                    <a:pt x="234" y="20"/>
                  </a:lnTo>
                  <a:lnTo>
                    <a:pt x="234" y="20"/>
                  </a:lnTo>
                  <a:lnTo>
                    <a:pt x="258" y="25"/>
                  </a:lnTo>
                  <a:lnTo>
                    <a:pt x="280" y="29"/>
                  </a:lnTo>
                  <a:lnTo>
                    <a:pt x="280" y="29"/>
                  </a:lnTo>
                  <a:lnTo>
                    <a:pt x="283" y="30"/>
                  </a:lnTo>
                  <a:lnTo>
                    <a:pt x="285" y="29"/>
                  </a:lnTo>
                  <a:lnTo>
                    <a:pt x="288" y="26"/>
                  </a:lnTo>
                  <a:lnTo>
                    <a:pt x="289" y="23"/>
                  </a:lnTo>
                  <a:lnTo>
                    <a:pt x="289" y="20"/>
                  </a:lnTo>
                  <a:lnTo>
                    <a:pt x="289" y="18"/>
                  </a:lnTo>
                  <a:lnTo>
                    <a:pt x="287" y="15"/>
                  </a:lnTo>
                  <a:lnTo>
                    <a:pt x="284" y="14"/>
                  </a:lnTo>
                  <a:lnTo>
                    <a:pt x="284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9" name="Freeform 96">
              <a:extLst>
                <a:ext uri="{FF2B5EF4-FFF2-40B4-BE49-F238E27FC236}">
                  <a16:creationId xmlns:a16="http://schemas.microsoft.com/office/drawing/2014/main" id="{660A17BD-4CD4-9C5E-3156-68EE9E19A8F6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9" y="1135"/>
              <a:ext cx="744" cy="383"/>
            </a:xfrm>
            <a:custGeom>
              <a:avLst/>
              <a:gdLst>
                <a:gd name="T0" fmla="*/ 12 w 2232"/>
                <a:gd name="T1" fmla="*/ 49 h 1149"/>
                <a:gd name="T2" fmla="*/ 66 w 2232"/>
                <a:gd name="T3" fmla="*/ 155 h 1149"/>
                <a:gd name="T4" fmla="*/ 135 w 2232"/>
                <a:gd name="T5" fmla="*/ 254 h 1149"/>
                <a:gd name="T6" fmla="*/ 188 w 2232"/>
                <a:gd name="T7" fmla="*/ 315 h 1149"/>
                <a:gd name="T8" fmla="*/ 275 w 2232"/>
                <a:gd name="T9" fmla="*/ 403 h 1149"/>
                <a:gd name="T10" fmla="*/ 397 w 2232"/>
                <a:gd name="T11" fmla="*/ 514 h 1149"/>
                <a:gd name="T12" fmla="*/ 668 w 2232"/>
                <a:gd name="T13" fmla="*/ 754 h 1149"/>
                <a:gd name="T14" fmla="*/ 810 w 2232"/>
                <a:gd name="T15" fmla="*/ 866 h 1149"/>
                <a:gd name="T16" fmla="*/ 922 w 2232"/>
                <a:gd name="T17" fmla="*/ 944 h 1149"/>
                <a:gd name="T18" fmla="*/ 990 w 2232"/>
                <a:gd name="T19" fmla="*/ 984 h 1149"/>
                <a:gd name="T20" fmla="*/ 1080 w 2232"/>
                <a:gd name="T21" fmla="*/ 1030 h 1149"/>
                <a:gd name="T22" fmla="*/ 1173 w 2232"/>
                <a:gd name="T23" fmla="*/ 1068 h 1149"/>
                <a:gd name="T24" fmla="*/ 1268 w 2232"/>
                <a:gd name="T25" fmla="*/ 1099 h 1149"/>
                <a:gd name="T26" fmla="*/ 1366 w 2232"/>
                <a:gd name="T27" fmla="*/ 1122 h 1149"/>
                <a:gd name="T28" fmla="*/ 1466 w 2232"/>
                <a:gd name="T29" fmla="*/ 1139 h 1149"/>
                <a:gd name="T30" fmla="*/ 1560 w 2232"/>
                <a:gd name="T31" fmla="*/ 1147 h 1149"/>
                <a:gd name="T32" fmla="*/ 1656 w 2232"/>
                <a:gd name="T33" fmla="*/ 1147 h 1149"/>
                <a:gd name="T34" fmla="*/ 1750 w 2232"/>
                <a:gd name="T35" fmla="*/ 1138 h 1149"/>
                <a:gd name="T36" fmla="*/ 1841 w 2232"/>
                <a:gd name="T37" fmla="*/ 1114 h 1149"/>
                <a:gd name="T38" fmla="*/ 1928 w 2232"/>
                <a:gd name="T39" fmla="*/ 1075 h 1149"/>
                <a:gd name="T40" fmla="*/ 1981 w 2232"/>
                <a:gd name="T41" fmla="*/ 1039 h 1149"/>
                <a:gd name="T42" fmla="*/ 2050 w 2232"/>
                <a:gd name="T43" fmla="*/ 971 h 1149"/>
                <a:gd name="T44" fmla="*/ 2102 w 2232"/>
                <a:gd name="T45" fmla="*/ 891 h 1149"/>
                <a:gd name="T46" fmla="*/ 2136 w 2232"/>
                <a:gd name="T47" fmla="*/ 820 h 1149"/>
                <a:gd name="T48" fmla="*/ 2177 w 2232"/>
                <a:gd name="T49" fmla="*/ 693 h 1149"/>
                <a:gd name="T50" fmla="*/ 2217 w 2232"/>
                <a:gd name="T51" fmla="*/ 518 h 1149"/>
                <a:gd name="T52" fmla="*/ 2232 w 2232"/>
                <a:gd name="T53" fmla="*/ 435 h 1149"/>
                <a:gd name="T54" fmla="*/ 2228 w 2232"/>
                <a:gd name="T55" fmla="*/ 426 h 1149"/>
                <a:gd name="T56" fmla="*/ 2220 w 2232"/>
                <a:gd name="T57" fmla="*/ 426 h 1149"/>
                <a:gd name="T58" fmla="*/ 2216 w 2232"/>
                <a:gd name="T59" fmla="*/ 430 h 1149"/>
                <a:gd name="T60" fmla="*/ 2171 w 2232"/>
                <a:gd name="T61" fmla="*/ 646 h 1149"/>
                <a:gd name="T62" fmla="*/ 2136 w 2232"/>
                <a:gd name="T63" fmla="*/ 773 h 1149"/>
                <a:gd name="T64" fmla="*/ 2109 w 2232"/>
                <a:gd name="T65" fmla="*/ 840 h 1149"/>
                <a:gd name="T66" fmla="*/ 2058 w 2232"/>
                <a:gd name="T67" fmla="*/ 933 h 1149"/>
                <a:gd name="T68" fmla="*/ 2001 w 2232"/>
                <a:gd name="T69" fmla="*/ 1000 h 1149"/>
                <a:gd name="T70" fmla="*/ 1964 w 2232"/>
                <a:gd name="T71" fmla="*/ 1032 h 1149"/>
                <a:gd name="T72" fmla="*/ 1885 w 2232"/>
                <a:gd name="T73" fmla="*/ 1078 h 1149"/>
                <a:gd name="T74" fmla="*/ 1798 w 2232"/>
                <a:gd name="T75" fmla="*/ 1108 h 1149"/>
                <a:gd name="T76" fmla="*/ 1708 w 2232"/>
                <a:gd name="T77" fmla="*/ 1126 h 1149"/>
                <a:gd name="T78" fmla="*/ 1615 w 2232"/>
                <a:gd name="T79" fmla="*/ 1132 h 1149"/>
                <a:gd name="T80" fmla="*/ 1524 w 2232"/>
                <a:gd name="T81" fmla="*/ 1128 h 1149"/>
                <a:gd name="T82" fmla="*/ 1398 w 2232"/>
                <a:gd name="T83" fmla="*/ 1113 h 1149"/>
                <a:gd name="T84" fmla="*/ 1211 w 2232"/>
                <a:gd name="T85" fmla="*/ 1064 h 1149"/>
                <a:gd name="T86" fmla="*/ 1065 w 2232"/>
                <a:gd name="T87" fmla="*/ 1005 h 1149"/>
                <a:gd name="T88" fmla="*/ 997 w 2232"/>
                <a:gd name="T89" fmla="*/ 969 h 1149"/>
                <a:gd name="T90" fmla="*/ 882 w 2232"/>
                <a:gd name="T91" fmla="*/ 897 h 1149"/>
                <a:gd name="T92" fmla="*/ 773 w 2232"/>
                <a:gd name="T93" fmla="*/ 818 h 1149"/>
                <a:gd name="T94" fmla="*/ 599 w 2232"/>
                <a:gd name="T95" fmla="*/ 673 h 1149"/>
                <a:gd name="T96" fmla="*/ 344 w 2232"/>
                <a:gd name="T97" fmla="*/ 446 h 1149"/>
                <a:gd name="T98" fmla="*/ 229 w 2232"/>
                <a:gd name="T99" fmla="*/ 334 h 1149"/>
                <a:gd name="T100" fmla="*/ 175 w 2232"/>
                <a:gd name="T101" fmla="*/ 276 h 1149"/>
                <a:gd name="T102" fmla="*/ 102 w 2232"/>
                <a:gd name="T103" fmla="*/ 182 h 1149"/>
                <a:gd name="T104" fmla="*/ 43 w 2232"/>
                <a:gd name="T105" fmla="*/ 78 h 1149"/>
                <a:gd name="T106" fmla="*/ 16 w 2232"/>
                <a:gd name="T107" fmla="*/ 6 h 1149"/>
                <a:gd name="T108" fmla="*/ 12 w 2232"/>
                <a:gd name="T109" fmla="*/ 0 h 1149"/>
                <a:gd name="T110" fmla="*/ 2 w 2232"/>
                <a:gd name="T111" fmla="*/ 2 h 1149"/>
                <a:gd name="T112" fmla="*/ 0 w 2232"/>
                <a:gd name="T113" fmla="*/ 10 h 1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232" h="1149">
                  <a:moveTo>
                    <a:pt x="0" y="10"/>
                  </a:moveTo>
                  <a:lnTo>
                    <a:pt x="0" y="10"/>
                  </a:lnTo>
                  <a:lnTo>
                    <a:pt x="12" y="49"/>
                  </a:lnTo>
                  <a:lnTo>
                    <a:pt x="29" y="85"/>
                  </a:lnTo>
                  <a:lnTo>
                    <a:pt x="47" y="121"/>
                  </a:lnTo>
                  <a:lnTo>
                    <a:pt x="66" y="155"/>
                  </a:lnTo>
                  <a:lnTo>
                    <a:pt x="88" y="189"/>
                  </a:lnTo>
                  <a:lnTo>
                    <a:pt x="110" y="222"/>
                  </a:lnTo>
                  <a:lnTo>
                    <a:pt x="135" y="254"/>
                  </a:lnTo>
                  <a:lnTo>
                    <a:pt x="160" y="284"/>
                  </a:lnTo>
                  <a:lnTo>
                    <a:pt x="160" y="284"/>
                  </a:lnTo>
                  <a:lnTo>
                    <a:pt x="188" y="315"/>
                  </a:lnTo>
                  <a:lnTo>
                    <a:pt x="217" y="345"/>
                  </a:lnTo>
                  <a:lnTo>
                    <a:pt x="245" y="374"/>
                  </a:lnTo>
                  <a:lnTo>
                    <a:pt x="275" y="403"/>
                  </a:lnTo>
                  <a:lnTo>
                    <a:pt x="334" y="460"/>
                  </a:lnTo>
                  <a:lnTo>
                    <a:pt x="397" y="514"/>
                  </a:lnTo>
                  <a:lnTo>
                    <a:pt x="397" y="514"/>
                  </a:lnTo>
                  <a:lnTo>
                    <a:pt x="531" y="635"/>
                  </a:lnTo>
                  <a:lnTo>
                    <a:pt x="599" y="696"/>
                  </a:lnTo>
                  <a:lnTo>
                    <a:pt x="668" y="754"/>
                  </a:lnTo>
                  <a:lnTo>
                    <a:pt x="738" y="812"/>
                  </a:lnTo>
                  <a:lnTo>
                    <a:pt x="774" y="840"/>
                  </a:lnTo>
                  <a:lnTo>
                    <a:pt x="810" y="866"/>
                  </a:lnTo>
                  <a:lnTo>
                    <a:pt x="846" y="892"/>
                  </a:lnTo>
                  <a:lnTo>
                    <a:pt x="884" y="919"/>
                  </a:lnTo>
                  <a:lnTo>
                    <a:pt x="922" y="944"/>
                  </a:lnTo>
                  <a:lnTo>
                    <a:pt x="961" y="967"/>
                  </a:lnTo>
                  <a:lnTo>
                    <a:pt x="961" y="967"/>
                  </a:lnTo>
                  <a:lnTo>
                    <a:pt x="990" y="984"/>
                  </a:lnTo>
                  <a:lnTo>
                    <a:pt x="1019" y="999"/>
                  </a:lnTo>
                  <a:lnTo>
                    <a:pt x="1050" y="1014"/>
                  </a:lnTo>
                  <a:lnTo>
                    <a:pt x="1080" y="1030"/>
                  </a:lnTo>
                  <a:lnTo>
                    <a:pt x="1110" y="1043"/>
                  </a:lnTo>
                  <a:lnTo>
                    <a:pt x="1141" y="1056"/>
                  </a:lnTo>
                  <a:lnTo>
                    <a:pt x="1173" y="1068"/>
                  </a:lnTo>
                  <a:lnTo>
                    <a:pt x="1205" y="1079"/>
                  </a:lnTo>
                  <a:lnTo>
                    <a:pt x="1236" y="1089"/>
                  </a:lnTo>
                  <a:lnTo>
                    <a:pt x="1268" y="1099"/>
                  </a:lnTo>
                  <a:lnTo>
                    <a:pt x="1301" y="1107"/>
                  </a:lnTo>
                  <a:lnTo>
                    <a:pt x="1333" y="1115"/>
                  </a:lnTo>
                  <a:lnTo>
                    <a:pt x="1366" y="1122"/>
                  </a:lnTo>
                  <a:lnTo>
                    <a:pt x="1400" y="1129"/>
                  </a:lnTo>
                  <a:lnTo>
                    <a:pt x="1433" y="1135"/>
                  </a:lnTo>
                  <a:lnTo>
                    <a:pt x="1466" y="1139"/>
                  </a:lnTo>
                  <a:lnTo>
                    <a:pt x="1466" y="1139"/>
                  </a:lnTo>
                  <a:lnTo>
                    <a:pt x="1528" y="1146"/>
                  </a:lnTo>
                  <a:lnTo>
                    <a:pt x="1560" y="1147"/>
                  </a:lnTo>
                  <a:lnTo>
                    <a:pt x="1592" y="1149"/>
                  </a:lnTo>
                  <a:lnTo>
                    <a:pt x="1624" y="1149"/>
                  </a:lnTo>
                  <a:lnTo>
                    <a:pt x="1656" y="1147"/>
                  </a:lnTo>
                  <a:lnTo>
                    <a:pt x="1687" y="1146"/>
                  </a:lnTo>
                  <a:lnTo>
                    <a:pt x="1718" y="1142"/>
                  </a:lnTo>
                  <a:lnTo>
                    <a:pt x="1750" y="1138"/>
                  </a:lnTo>
                  <a:lnTo>
                    <a:pt x="1780" y="1131"/>
                  </a:lnTo>
                  <a:lnTo>
                    <a:pt x="1812" y="1122"/>
                  </a:lnTo>
                  <a:lnTo>
                    <a:pt x="1841" y="1114"/>
                  </a:lnTo>
                  <a:lnTo>
                    <a:pt x="1871" y="1103"/>
                  </a:lnTo>
                  <a:lnTo>
                    <a:pt x="1899" y="1090"/>
                  </a:lnTo>
                  <a:lnTo>
                    <a:pt x="1928" y="1075"/>
                  </a:lnTo>
                  <a:lnTo>
                    <a:pt x="1954" y="1059"/>
                  </a:lnTo>
                  <a:lnTo>
                    <a:pt x="1954" y="1059"/>
                  </a:lnTo>
                  <a:lnTo>
                    <a:pt x="1981" y="1039"/>
                  </a:lnTo>
                  <a:lnTo>
                    <a:pt x="2005" y="1018"/>
                  </a:lnTo>
                  <a:lnTo>
                    <a:pt x="2029" y="996"/>
                  </a:lnTo>
                  <a:lnTo>
                    <a:pt x="2050" y="971"/>
                  </a:lnTo>
                  <a:lnTo>
                    <a:pt x="2069" y="946"/>
                  </a:lnTo>
                  <a:lnTo>
                    <a:pt x="2087" y="919"/>
                  </a:lnTo>
                  <a:lnTo>
                    <a:pt x="2102" y="891"/>
                  </a:lnTo>
                  <a:lnTo>
                    <a:pt x="2118" y="862"/>
                  </a:lnTo>
                  <a:lnTo>
                    <a:pt x="2118" y="862"/>
                  </a:lnTo>
                  <a:lnTo>
                    <a:pt x="2136" y="820"/>
                  </a:lnTo>
                  <a:lnTo>
                    <a:pt x="2151" y="779"/>
                  </a:lnTo>
                  <a:lnTo>
                    <a:pt x="2165" y="736"/>
                  </a:lnTo>
                  <a:lnTo>
                    <a:pt x="2177" y="693"/>
                  </a:lnTo>
                  <a:lnTo>
                    <a:pt x="2188" y="650"/>
                  </a:lnTo>
                  <a:lnTo>
                    <a:pt x="2199" y="606"/>
                  </a:lnTo>
                  <a:lnTo>
                    <a:pt x="2217" y="518"/>
                  </a:lnTo>
                  <a:lnTo>
                    <a:pt x="2217" y="518"/>
                  </a:lnTo>
                  <a:lnTo>
                    <a:pt x="2232" y="435"/>
                  </a:lnTo>
                  <a:lnTo>
                    <a:pt x="2232" y="435"/>
                  </a:lnTo>
                  <a:lnTo>
                    <a:pt x="2231" y="431"/>
                  </a:lnTo>
                  <a:lnTo>
                    <a:pt x="2230" y="428"/>
                  </a:lnTo>
                  <a:lnTo>
                    <a:pt x="2228" y="426"/>
                  </a:lnTo>
                  <a:lnTo>
                    <a:pt x="2225" y="424"/>
                  </a:lnTo>
                  <a:lnTo>
                    <a:pt x="2223" y="424"/>
                  </a:lnTo>
                  <a:lnTo>
                    <a:pt x="2220" y="426"/>
                  </a:lnTo>
                  <a:lnTo>
                    <a:pt x="2217" y="427"/>
                  </a:lnTo>
                  <a:lnTo>
                    <a:pt x="2216" y="430"/>
                  </a:lnTo>
                  <a:lnTo>
                    <a:pt x="2216" y="430"/>
                  </a:lnTo>
                  <a:lnTo>
                    <a:pt x="2199" y="517"/>
                  </a:lnTo>
                  <a:lnTo>
                    <a:pt x="2183" y="603"/>
                  </a:lnTo>
                  <a:lnTo>
                    <a:pt x="2171" y="646"/>
                  </a:lnTo>
                  <a:lnTo>
                    <a:pt x="2160" y="689"/>
                  </a:lnTo>
                  <a:lnTo>
                    <a:pt x="2148" y="732"/>
                  </a:lnTo>
                  <a:lnTo>
                    <a:pt x="2136" y="773"/>
                  </a:lnTo>
                  <a:lnTo>
                    <a:pt x="2136" y="773"/>
                  </a:lnTo>
                  <a:lnTo>
                    <a:pt x="2123" y="806"/>
                  </a:lnTo>
                  <a:lnTo>
                    <a:pt x="2109" y="840"/>
                  </a:lnTo>
                  <a:lnTo>
                    <a:pt x="2094" y="872"/>
                  </a:lnTo>
                  <a:lnTo>
                    <a:pt x="2077" y="903"/>
                  </a:lnTo>
                  <a:lnTo>
                    <a:pt x="2058" y="933"/>
                  </a:lnTo>
                  <a:lnTo>
                    <a:pt x="2037" y="962"/>
                  </a:lnTo>
                  <a:lnTo>
                    <a:pt x="2014" y="988"/>
                  </a:lnTo>
                  <a:lnTo>
                    <a:pt x="2001" y="1000"/>
                  </a:lnTo>
                  <a:lnTo>
                    <a:pt x="1988" y="1013"/>
                  </a:lnTo>
                  <a:lnTo>
                    <a:pt x="1988" y="1013"/>
                  </a:lnTo>
                  <a:lnTo>
                    <a:pt x="1964" y="1032"/>
                  </a:lnTo>
                  <a:lnTo>
                    <a:pt x="1939" y="1049"/>
                  </a:lnTo>
                  <a:lnTo>
                    <a:pt x="1913" y="1066"/>
                  </a:lnTo>
                  <a:lnTo>
                    <a:pt x="1885" y="1078"/>
                  </a:lnTo>
                  <a:lnTo>
                    <a:pt x="1857" y="1090"/>
                  </a:lnTo>
                  <a:lnTo>
                    <a:pt x="1828" y="1100"/>
                  </a:lnTo>
                  <a:lnTo>
                    <a:pt x="1798" y="1108"/>
                  </a:lnTo>
                  <a:lnTo>
                    <a:pt x="1769" y="1115"/>
                  </a:lnTo>
                  <a:lnTo>
                    <a:pt x="1739" y="1122"/>
                  </a:lnTo>
                  <a:lnTo>
                    <a:pt x="1708" y="1126"/>
                  </a:lnTo>
                  <a:lnTo>
                    <a:pt x="1678" y="1129"/>
                  </a:lnTo>
                  <a:lnTo>
                    <a:pt x="1646" y="1131"/>
                  </a:lnTo>
                  <a:lnTo>
                    <a:pt x="1615" y="1132"/>
                  </a:lnTo>
                  <a:lnTo>
                    <a:pt x="1585" y="1132"/>
                  </a:lnTo>
                  <a:lnTo>
                    <a:pt x="1555" y="1131"/>
                  </a:lnTo>
                  <a:lnTo>
                    <a:pt x="1524" y="1128"/>
                  </a:lnTo>
                  <a:lnTo>
                    <a:pt x="1524" y="1128"/>
                  </a:lnTo>
                  <a:lnTo>
                    <a:pt x="1460" y="1122"/>
                  </a:lnTo>
                  <a:lnTo>
                    <a:pt x="1398" y="1113"/>
                  </a:lnTo>
                  <a:lnTo>
                    <a:pt x="1336" y="1100"/>
                  </a:lnTo>
                  <a:lnTo>
                    <a:pt x="1274" y="1084"/>
                  </a:lnTo>
                  <a:lnTo>
                    <a:pt x="1211" y="1064"/>
                  </a:lnTo>
                  <a:lnTo>
                    <a:pt x="1152" y="1042"/>
                  </a:lnTo>
                  <a:lnTo>
                    <a:pt x="1094" y="1017"/>
                  </a:lnTo>
                  <a:lnTo>
                    <a:pt x="1065" y="1005"/>
                  </a:lnTo>
                  <a:lnTo>
                    <a:pt x="1036" y="989"/>
                  </a:lnTo>
                  <a:lnTo>
                    <a:pt x="1036" y="989"/>
                  </a:lnTo>
                  <a:lnTo>
                    <a:pt x="997" y="969"/>
                  </a:lnTo>
                  <a:lnTo>
                    <a:pt x="957" y="945"/>
                  </a:lnTo>
                  <a:lnTo>
                    <a:pt x="920" y="921"/>
                  </a:lnTo>
                  <a:lnTo>
                    <a:pt x="882" y="897"/>
                  </a:lnTo>
                  <a:lnTo>
                    <a:pt x="845" y="872"/>
                  </a:lnTo>
                  <a:lnTo>
                    <a:pt x="808" y="845"/>
                  </a:lnTo>
                  <a:lnTo>
                    <a:pt x="773" y="818"/>
                  </a:lnTo>
                  <a:lnTo>
                    <a:pt x="737" y="790"/>
                  </a:lnTo>
                  <a:lnTo>
                    <a:pt x="668" y="732"/>
                  </a:lnTo>
                  <a:lnTo>
                    <a:pt x="599" y="673"/>
                  </a:lnTo>
                  <a:lnTo>
                    <a:pt x="464" y="553"/>
                  </a:lnTo>
                  <a:lnTo>
                    <a:pt x="464" y="553"/>
                  </a:lnTo>
                  <a:lnTo>
                    <a:pt x="344" y="446"/>
                  </a:lnTo>
                  <a:lnTo>
                    <a:pt x="286" y="391"/>
                  </a:lnTo>
                  <a:lnTo>
                    <a:pt x="257" y="363"/>
                  </a:lnTo>
                  <a:lnTo>
                    <a:pt x="229" y="334"/>
                  </a:lnTo>
                  <a:lnTo>
                    <a:pt x="229" y="334"/>
                  </a:lnTo>
                  <a:lnTo>
                    <a:pt x="202" y="305"/>
                  </a:lnTo>
                  <a:lnTo>
                    <a:pt x="175" y="276"/>
                  </a:lnTo>
                  <a:lnTo>
                    <a:pt x="149" y="245"/>
                  </a:lnTo>
                  <a:lnTo>
                    <a:pt x="126" y="214"/>
                  </a:lnTo>
                  <a:lnTo>
                    <a:pt x="102" y="182"/>
                  </a:lnTo>
                  <a:lnTo>
                    <a:pt x="80" y="147"/>
                  </a:lnTo>
                  <a:lnTo>
                    <a:pt x="61" y="112"/>
                  </a:lnTo>
                  <a:lnTo>
                    <a:pt x="43" y="78"/>
                  </a:lnTo>
                  <a:lnTo>
                    <a:pt x="43" y="78"/>
                  </a:lnTo>
                  <a:lnTo>
                    <a:pt x="29" y="42"/>
                  </a:lnTo>
                  <a:lnTo>
                    <a:pt x="16" y="6"/>
                  </a:lnTo>
                  <a:lnTo>
                    <a:pt x="16" y="6"/>
                  </a:lnTo>
                  <a:lnTo>
                    <a:pt x="14" y="3"/>
                  </a:lnTo>
                  <a:lnTo>
                    <a:pt x="12" y="0"/>
                  </a:lnTo>
                  <a:lnTo>
                    <a:pt x="8" y="0"/>
                  </a:lnTo>
                  <a:lnTo>
                    <a:pt x="5" y="0"/>
                  </a:lnTo>
                  <a:lnTo>
                    <a:pt x="2" y="2"/>
                  </a:lnTo>
                  <a:lnTo>
                    <a:pt x="1" y="4"/>
                  </a:lnTo>
                  <a:lnTo>
                    <a:pt x="0" y="7"/>
                  </a:lnTo>
                  <a:lnTo>
                    <a:pt x="0" y="1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0" name="Freeform 97">
              <a:extLst>
                <a:ext uri="{FF2B5EF4-FFF2-40B4-BE49-F238E27FC236}">
                  <a16:creationId xmlns:a16="http://schemas.microsoft.com/office/drawing/2014/main" id="{0872F7E4-6D4C-5E9C-91FC-9D0AE4E93F76}"/>
                </a:ext>
              </a:extLst>
            </p:cNvPr>
            <p:cNvSpPr>
              <a:spLocks/>
            </p:cNvSpPr>
            <p:nvPr/>
          </p:nvSpPr>
          <p:spPr bwMode="auto">
            <a:xfrm>
              <a:off x="3085" y="1049"/>
              <a:ext cx="115" cy="218"/>
            </a:xfrm>
            <a:custGeom>
              <a:avLst/>
              <a:gdLst>
                <a:gd name="T0" fmla="*/ 100 w 345"/>
                <a:gd name="T1" fmla="*/ 15 h 654"/>
                <a:gd name="T2" fmla="*/ 136 w 345"/>
                <a:gd name="T3" fmla="*/ 57 h 654"/>
                <a:gd name="T4" fmla="*/ 169 w 345"/>
                <a:gd name="T5" fmla="*/ 100 h 654"/>
                <a:gd name="T6" fmla="*/ 230 w 345"/>
                <a:gd name="T7" fmla="*/ 193 h 654"/>
                <a:gd name="T8" fmla="*/ 258 w 345"/>
                <a:gd name="T9" fmla="*/ 243 h 654"/>
                <a:gd name="T10" fmla="*/ 281 w 345"/>
                <a:gd name="T11" fmla="*/ 294 h 654"/>
                <a:gd name="T12" fmla="*/ 302 w 345"/>
                <a:gd name="T13" fmla="*/ 348 h 654"/>
                <a:gd name="T14" fmla="*/ 318 w 345"/>
                <a:gd name="T15" fmla="*/ 402 h 654"/>
                <a:gd name="T16" fmla="*/ 323 w 345"/>
                <a:gd name="T17" fmla="*/ 423 h 654"/>
                <a:gd name="T18" fmla="*/ 328 w 345"/>
                <a:gd name="T19" fmla="*/ 467 h 654"/>
                <a:gd name="T20" fmla="*/ 328 w 345"/>
                <a:gd name="T21" fmla="*/ 511 h 654"/>
                <a:gd name="T22" fmla="*/ 317 w 345"/>
                <a:gd name="T23" fmla="*/ 554 h 654"/>
                <a:gd name="T24" fmla="*/ 307 w 345"/>
                <a:gd name="T25" fmla="*/ 574 h 654"/>
                <a:gd name="T26" fmla="*/ 296 w 345"/>
                <a:gd name="T27" fmla="*/ 588 h 654"/>
                <a:gd name="T28" fmla="*/ 271 w 345"/>
                <a:gd name="T29" fmla="*/ 608 h 654"/>
                <a:gd name="T30" fmla="*/ 241 w 345"/>
                <a:gd name="T31" fmla="*/ 624 h 654"/>
                <a:gd name="T32" fmla="*/ 209 w 345"/>
                <a:gd name="T33" fmla="*/ 633 h 654"/>
                <a:gd name="T34" fmla="*/ 193 w 345"/>
                <a:gd name="T35" fmla="*/ 636 h 654"/>
                <a:gd name="T36" fmla="*/ 151 w 345"/>
                <a:gd name="T37" fmla="*/ 637 h 654"/>
                <a:gd name="T38" fmla="*/ 111 w 345"/>
                <a:gd name="T39" fmla="*/ 635 h 654"/>
                <a:gd name="T40" fmla="*/ 71 w 345"/>
                <a:gd name="T41" fmla="*/ 629 h 654"/>
                <a:gd name="T42" fmla="*/ 31 w 345"/>
                <a:gd name="T43" fmla="*/ 621 h 654"/>
                <a:gd name="T44" fmla="*/ 10 w 345"/>
                <a:gd name="T45" fmla="*/ 615 h 654"/>
                <a:gd name="T46" fmla="*/ 3 w 345"/>
                <a:gd name="T47" fmla="*/ 615 h 654"/>
                <a:gd name="T48" fmla="*/ 0 w 345"/>
                <a:gd name="T49" fmla="*/ 621 h 654"/>
                <a:gd name="T50" fmla="*/ 0 w 345"/>
                <a:gd name="T51" fmla="*/ 626 h 654"/>
                <a:gd name="T52" fmla="*/ 6 w 345"/>
                <a:gd name="T53" fmla="*/ 630 h 654"/>
                <a:gd name="T54" fmla="*/ 47 w 345"/>
                <a:gd name="T55" fmla="*/ 642 h 654"/>
                <a:gd name="T56" fmla="*/ 90 w 345"/>
                <a:gd name="T57" fmla="*/ 648 h 654"/>
                <a:gd name="T58" fmla="*/ 133 w 345"/>
                <a:gd name="T59" fmla="*/ 654 h 654"/>
                <a:gd name="T60" fmla="*/ 176 w 345"/>
                <a:gd name="T61" fmla="*/ 654 h 654"/>
                <a:gd name="T62" fmla="*/ 194 w 345"/>
                <a:gd name="T63" fmla="*/ 651 h 654"/>
                <a:gd name="T64" fmla="*/ 231 w 345"/>
                <a:gd name="T65" fmla="*/ 644 h 654"/>
                <a:gd name="T66" fmla="*/ 266 w 345"/>
                <a:gd name="T67" fmla="*/ 632 h 654"/>
                <a:gd name="T68" fmla="*/ 296 w 345"/>
                <a:gd name="T69" fmla="*/ 611 h 654"/>
                <a:gd name="T70" fmla="*/ 309 w 345"/>
                <a:gd name="T71" fmla="*/ 599 h 654"/>
                <a:gd name="T72" fmla="*/ 323 w 345"/>
                <a:gd name="T73" fmla="*/ 581 h 654"/>
                <a:gd name="T74" fmla="*/ 332 w 345"/>
                <a:gd name="T75" fmla="*/ 560 h 654"/>
                <a:gd name="T76" fmla="*/ 343 w 345"/>
                <a:gd name="T77" fmla="*/ 518 h 654"/>
                <a:gd name="T78" fmla="*/ 345 w 345"/>
                <a:gd name="T79" fmla="*/ 474 h 654"/>
                <a:gd name="T80" fmla="*/ 341 w 345"/>
                <a:gd name="T81" fmla="*/ 430 h 654"/>
                <a:gd name="T82" fmla="*/ 335 w 345"/>
                <a:gd name="T83" fmla="*/ 402 h 654"/>
                <a:gd name="T84" fmla="*/ 320 w 345"/>
                <a:gd name="T85" fmla="*/ 346 h 654"/>
                <a:gd name="T86" fmla="*/ 299 w 345"/>
                <a:gd name="T87" fmla="*/ 292 h 654"/>
                <a:gd name="T88" fmla="*/ 260 w 345"/>
                <a:gd name="T89" fmla="*/ 215 h 654"/>
                <a:gd name="T90" fmla="*/ 231 w 345"/>
                <a:gd name="T91" fmla="*/ 164 h 654"/>
                <a:gd name="T92" fmla="*/ 183 w 345"/>
                <a:gd name="T93" fmla="*/ 90 h 654"/>
                <a:gd name="T94" fmla="*/ 147 w 345"/>
                <a:gd name="T95" fmla="*/ 44 h 654"/>
                <a:gd name="T96" fmla="*/ 129 w 345"/>
                <a:gd name="T97" fmla="*/ 22 h 654"/>
                <a:gd name="T98" fmla="*/ 111 w 345"/>
                <a:gd name="T99" fmla="*/ 3 h 654"/>
                <a:gd name="T100" fmla="*/ 105 w 345"/>
                <a:gd name="T101" fmla="*/ 0 h 654"/>
                <a:gd name="T102" fmla="*/ 100 w 345"/>
                <a:gd name="T103" fmla="*/ 3 h 654"/>
                <a:gd name="T104" fmla="*/ 97 w 345"/>
                <a:gd name="T105" fmla="*/ 8 h 654"/>
                <a:gd name="T106" fmla="*/ 100 w 345"/>
                <a:gd name="T107" fmla="*/ 15 h 6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45" h="654">
                  <a:moveTo>
                    <a:pt x="100" y="15"/>
                  </a:moveTo>
                  <a:lnTo>
                    <a:pt x="100" y="15"/>
                  </a:lnTo>
                  <a:lnTo>
                    <a:pt x="118" y="35"/>
                  </a:lnTo>
                  <a:lnTo>
                    <a:pt x="136" y="57"/>
                  </a:lnTo>
                  <a:lnTo>
                    <a:pt x="152" y="78"/>
                  </a:lnTo>
                  <a:lnTo>
                    <a:pt x="169" y="100"/>
                  </a:lnTo>
                  <a:lnTo>
                    <a:pt x="201" y="146"/>
                  </a:lnTo>
                  <a:lnTo>
                    <a:pt x="230" y="193"/>
                  </a:lnTo>
                  <a:lnTo>
                    <a:pt x="230" y="193"/>
                  </a:lnTo>
                  <a:lnTo>
                    <a:pt x="258" y="243"/>
                  </a:lnTo>
                  <a:lnTo>
                    <a:pt x="270" y="269"/>
                  </a:lnTo>
                  <a:lnTo>
                    <a:pt x="281" y="294"/>
                  </a:lnTo>
                  <a:lnTo>
                    <a:pt x="292" y="320"/>
                  </a:lnTo>
                  <a:lnTo>
                    <a:pt x="302" y="348"/>
                  </a:lnTo>
                  <a:lnTo>
                    <a:pt x="310" y="374"/>
                  </a:lnTo>
                  <a:lnTo>
                    <a:pt x="318" y="402"/>
                  </a:lnTo>
                  <a:lnTo>
                    <a:pt x="318" y="402"/>
                  </a:lnTo>
                  <a:lnTo>
                    <a:pt x="323" y="423"/>
                  </a:lnTo>
                  <a:lnTo>
                    <a:pt x="327" y="445"/>
                  </a:lnTo>
                  <a:lnTo>
                    <a:pt x="328" y="467"/>
                  </a:lnTo>
                  <a:lnTo>
                    <a:pt x="329" y="489"/>
                  </a:lnTo>
                  <a:lnTo>
                    <a:pt x="328" y="511"/>
                  </a:lnTo>
                  <a:lnTo>
                    <a:pt x="324" y="534"/>
                  </a:lnTo>
                  <a:lnTo>
                    <a:pt x="317" y="554"/>
                  </a:lnTo>
                  <a:lnTo>
                    <a:pt x="313" y="564"/>
                  </a:lnTo>
                  <a:lnTo>
                    <a:pt x="307" y="574"/>
                  </a:lnTo>
                  <a:lnTo>
                    <a:pt x="307" y="574"/>
                  </a:lnTo>
                  <a:lnTo>
                    <a:pt x="296" y="588"/>
                  </a:lnTo>
                  <a:lnTo>
                    <a:pt x="285" y="599"/>
                  </a:lnTo>
                  <a:lnTo>
                    <a:pt x="271" y="608"/>
                  </a:lnTo>
                  <a:lnTo>
                    <a:pt x="258" y="617"/>
                  </a:lnTo>
                  <a:lnTo>
                    <a:pt x="241" y="624"/>
                  </a:lnTo>
                  <a:lnTo>
                    <a:pt x="226" y="629"/>
                  </a:lnTo>
                  <a:lnTo>
                    <a:pt x="209" y="633"/>
                  </a:lnTo>
                  <a:lnTo>
                    <a:pt x="193" y="636"/>
                  </a:lnTo>
                  <a:lnTo>
                    <a:pt x="193" y="636"/>
                  </a:lnTo>
                  <a:lnTo>
                    <a:pt x="172" y="637"/>
                  </a:lnTo>
                  <a:lnTo>
                    <a:pt x="151" y="637"/>
                  </a:lnTo>
                  <a:lnTo>
                    <a:pt x="132" y="637"/>
                  </a:lnTo>
                  <a:lnTo>
                    <a:pt x="111" y="635"/>
                  </a:lnTo>
                  <a:lnTo>
                    <a:pt x="90" y="632"/>
                  </a:lnTo>
                  <a:lnTo>
                    <a:pt x="71" y="629"/>
                  </a:lnTo>
                  <a:lnTo>
                    <a:pt x="31" y="621"/>
                  </a:lnTo>
                  <a:lnTo>
                    <a:pt x="31" y="621"/>
                  </a:lnTo>
                  <a:lnTo>
                    <a:pt x="10" y="615"/>
                  </a:lnTo>
                  <a:lnTo>
                    <a:pt x="10" y="615"/>
                  </a:lnTo>
                  <a:lnTo>
                    <a:pt x="7" y="614"/>
                  </a:lnTo>
                  <a:lnTo>
                    <a:pt x="3" y="615"/>
                  </a:lnTo>
                  <a:lnTo>
                    <a:pt x="2" y="618"/>
                  </a:lnTo>
                  <a:lnTo>
                    <a:pt x="0" y="621"/>
                  </a:lnTo>
                  <a:lnTo>
                    <a:pt x="0" y="624"/>
                  </a:lnTo>
                  <a:lnTo>
                    <a:pt x="0" y="626"/>
                  </a:lnTo>
                  <a:lnTo>
                    <a:pt x="3" y="629"/>
                  </a:lnTo>
                  <a:lnTo>
                    <a:pt x="6" y="630"/>
                  </a:lnTo>
                  <a:lnTo>
                    <a:pt x="6" y="630"/>
                  </a:lnTo>
                  <a:lnTo>
                    <a:pt x="47" y="642"/>
                  </a:lnTo>
                  <a:lnTo>
                    <a:pt x="68" y="646"/>
                  </a:lnTo>
                  <a:lnTo>
                    <a:pt x="90" y="648"/>
                  </a:lnTo>
                  <a:lnTo>
                    <a:pt x="111" y="651"/>
                  </a:lnTo>
                  <a:lnTo>
                    <a:pt x="133" y="654"/>
                  </a:lnTo>
                  <a:lnTo>
                    <a:pt x="154" y="654"/>
                  </a:lnTo>
                  <a:lnTo>
                    <a:pt x="176" y="654"/>
                  </a:lnTo>
                  <a:lnTo>
                    <a:pt x="176" y="654"/>
                  </a:lnTo>
                  <a:lnTo>
                    <a:pt x="194" y="651"/>
                  </a:lnTo>
                  <a:lnTo>
                    <a:pt x="212" y="648"/>
                  </a:lnTo>
                  <a:lnTo>
                    <a:pt x="231" y="644"/>
                  </a:lnTo>
                  <a:lnTo>
                    <a:pt x="248" y="639"/>
                  </a:lnTo>
                  <a:lnTo>
                    <a:pt x="266" y="632"/>
                  </a:lnTo>
                  <a:lnTo>
                    <a:pt x="281" y="622"/>
                  </a:lnTo>
                  <a:lnTo>
                    <a:pt x="296" y="611"/>
                  </a:lnTo>
                  <a:lnTo>
                    <a:pt x="309" y="599"/>
                  </a:lnTo>
                  <a:lnTo>
                    <a:pt x="309" y="599"/>
                  </a:lnTo>
                  <a:lnTo>
                    <a:pt x="316" y="589"/>
                  </a:lnTo>
                  <a:lnTo>
                    <a:pt x="323" y="581"/>
                  </a:lnTo>
                  <a:lnTo>
                    <a:pt x="328" y="571"/>
                  </a:lnTo>
                  <a:lnTo>
                    <a:pt x="332" y="560"/>
                  </a:lnTo>
                  <a:lnTo>
                    <a:pt x="339" y="540"/>
                  </a:lnTo>
                  <a:lnTo>
                    <a:pt x="343" y="518"/>
                  </a:lnTo>
                  <a:lnTo>
                    <a:pt x="345" y="496"/>
                  </a:lnTo>
                  <a:lnTo>
                    <a:pt x="345" y="474"/>
                  </a:lnTo>
                  <a:lnTo>
                    <a:pt x="343" y="452"/>
                  </a:lnTo>
                  <a:lnTo>
                    <a:pt x="341" y="430"/>
                  </a:lnTo>
                  <a:lnTo>
                    <a:pt x="341" y="430"/>
                  </a:lnTo>
                  <a:lnTo>
                    <a:pt x="335" y="402"/>
                  </a:lnTo>
                  <a:lnTo>
                    <a:pt x="328" y="374"/>
                  </a:lnTo>
                  <a:lnTo>
                    <a:pt x="320" y="346"/>
                  </a:lnTo>
                  <a:lnTo>
                    <a:pt x="310" y="319"/>
                  </a:lnTo>
                  <a:lnTo>
                    <a:pt x="299" y="292"/>
                  </a:lnTo>
                  <a:lnTo>
                    <a:pt x="287" y="266"/>
                  </a:lnTo>
                  <a:lnTo>
                    <a:pt x="260" y="215"/>
                  </a:lnTo>
                  <a:lnTo>
                    <a:pt x="260" y="215"/>
                  </a:lnTo>
                  <a:lnTo>
                    <a:pt x="231" y="164"/>
                  </a:lnTo>
                  <a:lnTo>
                    <a:pt x="199" y="115"/>
                  </a:lnTo>
                  <a:lnTo>
                    <a:pt x="183" y="90"/>
                  </a:lnTo>
                  <a:lnTo>
                    <a:pt x="165" y="67"/>
                  </a:lnTo>
                  <a:lnTo>
                    <a:pt x="147" y="44"/>
                  </a:lnTo>
                  <a:lnTo>
                    <a:pt x="129" y="22"/>
                  </a:lnTo>
                  <a:lnTo>
                    <a:pt x="129" y="22"/>
                  </a:lnTo>
                  <a:lnTo>
                    <a:pt x="111" y="3"/>
                  </a:lnTo>
                  <a:lnTo>
                    <a:pt x="111" y="3"/>
                  </a:lnTo>
                  <a:lnTo>
                    <a:pt x="108" y="2"/>
                  </a:lnTo>
                  <a:lnTo>
                    <a:pt x="105" y="0"/>
                  </a:lnTo>
                  <a:lnTo>
                    <a:pt x="103" y="2"/>
                  </a:lnTo>
                  <a:lnTo>
                    <a:pt x="100" y="3"/>
                  </a:lnTo>
                  <a:lnTo>
                    <a:pt x="98" y="6"/>
                  </a:lnTo>
                  <a:lnTo>
                    <a:pt x="97" y="8"/>
                  </a:lnTo>
                  <a:lnTo>
                    <a:pt x="97" y="13"/>
                  </a:lnTo>
                  <a:lnTo>
                    <a:pt x="100" y="15"/>
                  </a:lnTo>
                  <a:lnTo>
                    <a:pt x="100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1" name="Freeform 98">
              <a:extLst>
                <a:ext uri="{FF2B5EF4-FFF2-40B4-BE49-F238E27FC236}">
                  <a16:creationId xmlns:a16="http://schemas.microsoft.com/office/drawing/2014/main" id="{FC1A22C3-C447-E7B5-85ED-B10B910DA48C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5" y="680"/>
              <a:ext cx="42" cy="579"/>
            </a:xfrm>
            <a:custGeom>
              <a:avLst/>
              <a:gdLst>
                <a:gd name="T0" fmla="*/ 75 w 127"/>
                <a:gd name="T1" fmla="*/ 9 h 1735"/>
                <a:gd name="T2" fmla="*/ 93 w 127"/>
                <a:gd name="T3" fmla="*/ 83 h 1735"/>
                <a:gd name="T4" fmla="*/ 100 w 127"/>
                <a:gd name="T5" fmla="*/ 158 h 1735"/>
                <a:gd name="T6" fmla="*/ 102 w 127"/>
                <a:gd name="T7" fmla="*/ 234 h 1735"/>
                <a:gd name="T8" fmla="*/ 102 w 127"/>
                <a:gd name="T9" fmla="*/ 310 h 1735"/>
                <a:gd name="T10" fmla="*/ 105 w 127"/>
                <a:gd name="T11" fmla="*/ 476 h 1735"/>
                <a:gd name="T12" fmla="*/ 109 w 127"/>
                <a:gd name="T13" fmla="*/ 642 h 1735"/>
                <a:gd name="T14" fmla="*/ 111 w 127"/>
                <a:gd name="T15" fmla="*/ 820 h 1735"/>
                <a:gd name="T16" fmla="*/ 106 w 127"/>
                <a:gd name="T17" fmla="*/ 998 h 1735"/>
                <a:gd name="T18" fmla="*/ 102 w 127"/>
                <a:gd name="T19" fmla="*/ 1084 h 1735"/>
                <a:gd name="T20" fmla="*/ 88 w 127"/>
                <a:gd name="T21" fmla="*/ 1258 h 1735"/>
                <a:gd name="T22" fmla="*/ 79 w 127"/>
                <a:gd name="T23" fmla="*/ 1343 h 1735"/>
                <a:gd name="T24" fmla="*/ 51 w 127"/>
                <a:gd name="T25" fmla="*/ 1515 h 1735"/>
                <a:gd name="T26" fmla="*/ 23 w 127"/>
                <a:gd name="T27" fmla="*/ 1643 h 1735"/>
                <a:gd name="T28" fmla="*/ 12 w 127"/>
                <a:gd name="T29" fmla="*/ 1684 h 1735"/>
                <a:gd name="T30" fmla="*/ 0 w 127"/>
                <a:gd name="T31" fmla="*/ 1726 h 1735"/>
                <a:gd name="T32" fmla="*/ 1 w 127"/>
                <a:gd name="T33" fmla="*/ 1731 h 1735"/>
                <a:gd name="T34" fmla="*/ 5 w 127"/>
                <a:gd name="T35" fmla="*/ 1735 h 1735"/>
                <a:gd name="T36" fmla="*/ 12 w 127"/>
                <a:gd name="T37" fmla="*/ 1735 h 1735"/>
                <a:gd name="T38" fmla="*/ 17 w 127"/>
                <a:gd name="T39" fmla="*/ 1730 h 1735"/>
                <a:gd name="T40" fmla="*/ 28 w 127"/>
                <a:gd name="T41" fmla="*/ 1688 h 1735"/>
                <a:gd name="T42" fmla="*/ 50 w 127"/>
                <a:gd name="T43" fmla="*/ 1604 h 1735"/>
                <a:gd name="T44" fmla="*/ 75 w 127"/>
                <a:gd name="T45" fmla="*/ 1475 h 1735"/>
                <a:gd name="T46" fmla="*/ 88 w 127"/>
                <a:gd name="T47" fmla="*/ 1389 h 1735"/>
                <a:gd name="T48" fmla="*/ 108 w 127"/>
                <a:gd name="T49" fmla="*/ 1216 h 1735"/>
                <a:gd name="T50" fmla="*/ 120 w 127"/>
                <a:gd name="T51" fmla="*/ 1043 h 1735"/>
                <a:gd name="T52" fmla="*/ 124 w 127"/>
                <a:gd name="T53" fmla="*/ 953 h 1735"/>
                <a:gd name="T54" fmla="*/ 127 w 127"/>
                <a:gd name="T55" fmla="*/ 773 h 1735"/>
                <a:gd name="T56" fmla="*/ 127 w 127"/>
                <a:gd name="T57" fmla="*/ 684 h 1735"/>
                <a:gd name="T58" fmla="*/ 123 w 127"/>
                <a:gd name="T59" fmla="*/ 505 h 1735"/>
                <a:gd name="T60" fmla="*/ 119 w 127"/>
                <a:gd name="T61" fmla="*/ 343 h 1735"/>
                <a:gd name="T62" fmla="*/ 119 w 127"/>
                <a:gd name="T63" fmla="*/ 267 h 1735"/>
                <a:gd name="T64" fmla="*/ 116 w 127"/>
                <a:gd name="T65" fmla="*/ 153 h 1735"/>
                <a:gd name="T66" fmla="*/ 108 w 127"/>
                <a:gd name="T67" fmla="*/ 77 h 1735"/>
                <a:gd name="T68" fmla="*/ 101 w 127"/>
                <a:gd name="T69" fmla="*/ 40 h 1735"/>
                <a:gd name="T70" fmla="*/ 91 w 127"/>
                <a:gd name="T71" fmla="*/ 5 h 1735"/>
                <a:gd name="T72" fmla="*/ 86 w 127"/>
                <a:gd name="T73" fmla="*/ 0 h 1735"/>
                <a:gd name="T74" fmla="*/ 80 w 127"/>
                <a:gd name="T75" fmla="*/ 0 h 1735"/>
                <a:gd name="T76" fmla="*/ 75 w 127"/>
                <a:gd name="T77" fmla="*/ 4 h 1735"/>
                <a:gd name="T78" fmla="*/ 75 w 127"/>
                <a:gd name="T79" fmla="*/ 9 h 17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27" h="1735">
                  <a:moveTo>
                    <a:pt x="75" y="9"/>
                  </a:moveTo>
                  <a:lnTo>
                    <a:pt x="75" y="9"/>
                  </a:lnTo>
                  <a:lnTo>
                    <a:pt x="84" y="45"/>
                  </a:lnTo>
                  <a:lnTo>
                    <a:pt x="93" y="83"/>
                  </a:lnTo>
                  <a:lnTo>
                    <a:pt x="97" y="120"/>
                  </a:lnTo>
                  <a:lnTo>
                    <a:pt x="100" y="158"/>
                  </a:lnTo>
                  <a:lnTo>
                    <a:pt x="102" y="196"/>
                  </a:lnTo>
                  <a:lnTo>
                    <a:pt x="102" y="234"/>
                  </a:lnTo>
                  <a:lnTo>
                    <a:pt x="102" y="310"/>
                  </a:lnTo>
                  <a:lnTo>
                    <a:pt x="102" y="310"/>
                  </a:lnTo>
                  <a:lnTo>
                    <a:pt x="102" y="393"/>
                  </a:lnTo>
                  <a:lnTo>
                    <a:pt x="105" y="476"/>
                  </a:lnTo>
                  <a:lnTo>
                    <a:pt x="109" y="642"/>
                  </a:lnTo>
                  <a:lnTo>
                    <a:pt x="109" y="642"/>
                  </a:lnTo>
                  <a:lnTo>
                    <a:pt x="111" y="731"/>
                  </a:lnTo>
                  <a:lnTo>
                    <a:pt x="111" y="820"/>
                  </a:lnTo>
                  <a:lnTo>
                    <a:pt x="109" y="908"/>
                  </a:lnTo>
                  <a:lnTo>
                    <a:pt x="106" y="998"/>
                  </a:lnTo>
                  <a:lnTo>
                    <a:pt x="106" y="998"/>
                  </a:lnTo>
                  <a:lnTo>
                    <a:pt x="102" y="1084"/>
                  </a:lnTo>
                  <a:lnTo>
                    <a:pt x="95" y="1170"/>
                  </a:lnTo>
                  <a:lnTo>
                    <a:pt x="88" y="1258"/>
                  </a:lnTo>
                  <a:lnTo>
                    <a:pt x="79" y="1343"/>
                  </a:lnTo>
                  <a:lnTo>
                    <a:pt x="79" y="1343"/>
                  </a:lnTo>
                  <a:lnTo>
                    <a:pt x="66" y="1429"/>
                  </a:lnTo>
                  <a:lnTo>
                    <a:pt x="51" y="1515"/>
                  </a:lnTo>
                  <a:lnTo>
                    <a:pt x="33" y="1600"/>
                  </a:lnTo>
                  <a:lnTo>
                    <a:pt x="23" y="1643"/>
                  </a:lnTo>
                  <a:lnTo>
                    <a:pt x="12" y="1684"/>
                  </a:lnTo>
                  <a:lnTo>
                    <a:pt x="12" y="1684"/>
                  </a:lnTo>
                  <a:lnTo>
                    <a:pt x="0" y="1726"/>
                  </a:lnTo>
                  <a:lnTo>
                    <a:pt x="0" y="1726"/>
                  </a:lnTo>
                  <a:lnTo>
                    <a:pt x="0" y="1729"/>
                  </a:lnTo>
                  <a:lnTo>
                    <a:pt x="1" y="1731"/>
                  </a:lnTo>
                  <a:lnTo>
                    <a:pt x="3" y="1734"/>
                  </a:lnTo>
                  <a:lnTo>
                    <a:pt x="5" y="1735"/>
                  </a:lnTo>
                  <a:lnTo>
                    <a:pt x="10" y="1735"/>
                  </a:lnTo>
                  <a:lnTo>
                    <a:pt x="12" y="1735"/>
                  </a:lnTo>
                  <a:lnTo>
                    <a:pt x="15" y="1733"/>
                  </a:lnTo>
                  <a:lnTo>
                    <a:pt x="17" y="1730"/>
                  </a:lnTo>
                  <a:lnTo>
                    <a:pt x="17" y="1730"/>
                  </a:lnTo>
                  <a:lnTo>
                    <a:pt x="28" y="1688"/>
                  </a:lnTo>
                  <a:lnTo>
                    <a:pt x="39" y="1645"/>
                  </a:lnTo>
                  <a:lnTo>
                    <a:pt x="50" y="1604"/>
                  </a:lnTo>
                  <a:lnTo>
                    <a:pt x="58" y="1561"/>
                  </a:lnTo>
                  <a:lnTo>
                    <a:pt x="75" y="1475"/>
                  </a:lnTo>
                  <a:lnTo>
                    <a:pt x="88" y="1389"/>
                  </a:lnTo>
                  <a:lnTo>
                    <a:pt x="88" y="1389"/>
                  </a:lnTo>
                  <a:lnTo>
                    <a:pt x="100" y="1303"/>
                  </a:lnTo>
                  <a:lnTo>
                    <a:pt x="108" y="1216"/>
                  </a:lnTo>
                  <a:lnTo>
                    <a:pt x="116" y="1129"/>
                  </a:lnTo>
                  <a:lnTo>
                    <a:pt x="120" y="1043"/>
                  </a:lnTo>
                  <a:lnTo>
                    <a:pt x="120" y="1043"/>
                  </a:lnTo>
                  <a:lnTo>
                    <a:pt x="124" y="953"/>
                  </a:lnTo>
                  <a:lnTo>
                    <a:pt x="127" y="863"/>
                  </a:lnTo>
                  <a:lnTo>
                    <a:pt x="127" y="773"/>
                  </a:lnTo>
                  <a:lnTo>
                    <a:pt x="127" y="684"/>
                  </a:lnTo>
                  <a:lnTo>
                    <a:pt x="127" y="684"/>
                  </a:lnTo>
                  <a:lnTo>
                    <a:pt x="123" y="505"/>
                  </a:lnTo>
                  <a:lnTo>
                    <a:pt x="123" y="505"/>
                  </a:lnTo>
                  <a:lnTo>
                    <a:pt x="120" y="425"/>
                  </a:lnTo>
                  <a:lnTo>
                    <a:pt x="119" y="343"/>
                  </a:lnTo>
                  <a:lnTo>
                    <a:pt x="119" y="343"/>
                  </a:lnTo>
                  <a:lnTo>
                    <a:pt x="119" y="267"/>
                  </a:lnTo>
                  <a:lnTo>
                    <a:pt x="118" y="191"/>
                  </a:lnTo>
                  <a:lnTo>
                    <a:pt x="116" y="153"/>
                  </a:lnTo>
                  <a:lnTo>
                    <a:pt x="113" y="115"/>
                  </a:lnTo>
                  <a:lnTo>
                    <a:pt x="108" y="77"/>
                  </a:lnTo>
                  <a:lnTo>
                    <a:pt x="101" y="40"/>
                  </a:lnTo>
                  <a:lnTo>
                    <a:pt x="101" y="40"/>
                  </a:lnTo>
                  <a:lnTo>
                    <a:pt x="91" y="5"/>
                  </a:lnTo>
                  <a:lnTo>
                    <a:pt x="91" y="5"/>
                  </a:lnTo>
                  <a:lnTo>
                    <a:pt x="88" y="2"/>
                  </a:lnTo>
                  <a:lnTo>
                    <a:pt x="86" y="0"/>
                  </a:lnTo>
                  <a:lnTo>
                    <a:pt x="83" y="0"/>
                  </a:lnTo>
                  <a:lnTo>
                    <a:pt x="80" y="0"/>
                  </a:lnTo>
                  <a:lnTo>
                    <a:pt x="77" y="1"/>
                  </a:lnTo>
                  <a:lnTo>
                    <a:pt x="75" y="4"/>
                  </a:lnTo>
                  <a:lnTo>
                    <a:pt x="75" y="7"/>
                  </a:lnTo>
                  <a:lnTo>
                    <a:pt x="75" y="9"/>
                  </a:lnTo>
                  <a:lnTo>
                    <a:pt x="75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2" name="Freeform 99">
              <a:extLst>
                <a:ext uri="{FF2B5EF4-FFF2-40B4-BE49-F238E27FC236}">
                  <a16:creationId xmlns:a16="http://schemas.microsoft.com/office/drawing/2014/main" id="{BF5A7CE3-C1D9-4A73-6A83-931EEA263D3E}"/>
                </a:ext>
              </a:extLst>
            </p:cNvPr>
            <p:cNvSpPr>
              <a:spLocks/>
            </p:cNvSpPr>
            <p:nvPr/>
          </p:nvSpPr>
          <p:spPr bwMode="auto">
            <a:xfrm>
              <a:off x="3138" y="867"/>
              <a:ext cx="90" cy="113"/>
            </a:xfrm>
            <a:custGeom>
              <a:avLst/>
              <a:gdLst>
                <a:gd name="T0" fmla="*/ 17 w 269"/>
                <a:gd name="T1" fmla="*/ 334 h 338"/>
                <a:gd name="T2" fmla="*/ 17 w 269"/>
                <a:gd name="T3" fmla="*/ 334 h 338"/>
                <a:gd name="T4" fmla="*/ 40 w 269"/>
                <a:gd name="T5" fmla="*/ 302 h 338"/>
                <a:gd name="T6" fmla="*/ 65 w 269"/>
                <a:gd name="T7" fmla="*/ 271 h 338"/>
                <a:gd name="T8" fmla="*/ 117 w 269"/>
                <a:gd name="T9" fmla="*/ 212 h 338"/>
                <a:gd name="T10" fmla="*/ 169 w 269"/>
                <a:gd name="T11" fmla="*/ 152 h 338"/>
                <a:gd name="T12" fmla="*/ 194 w 269"/>
                <a:gd name="T13" fmla="*/ 122 h 338"/>
                <a:gd name="T14" fmla="*/ 219 w 269"/>
                <a:gd name="T15" fmla="*/ 90 h 338"/>
                <a:gd name="T16" fmla="*/ 219 w 269"/>
                <a:gd name="T17" fmla="*/ 90 h 338"/>
                <a:gd name="T18" fmla="*/ 245 w 269"/>
                <a:gd name="T19" fmla="*/ 52 h 338"/>
                <a:gd name="T20" fmla="*/ 256 w 269"/>
                <a:gd name="T21" fmla="*/ 33 h 338"/>
                <a:gd name="T22" fmla="*/ 269 w 269"/>
                <a:gd name="T23" fmla="*/ 12 h 338"/>
                <a:gd name="T24" fmla="*/ 269 w 269"/>
                <a:gd name="T25" fmla="*/ 12 h 338"/>
                <a:gd name="T26" fmla="*/ 269 w 269"/>
                <a:gd name="T27" fmla="*/ 9 h 338"/>
                <a:gd name="T28" fmla="*/ 269 w 269"/>
                <a:gd name="T29" fmla="*/ 7 h 338"/>
                <a:gd name="T30" fmla="*/ 267 w 269"/>
                <a:gd name="T31" fmla="*/ 4 h 338"/>
                <a:gd name="T32" fmla="*/ 265 w 269"/>
                <a:gd name="T33" fmla="*/ 1 h 338"/>
                <a:gd name="T34" fmla="*/ 262 w 269"/>
                <a:gd name="T35" fmla="*/ 0 h 338"/>
                <a:gd name="T36" fmla="*/ 259 w 269"/>
                <a:gd name="T37" fmla="*/ 0 h 338"/>
                <a:gd name="T38" fmla="*/ 256 w 269"/>
                <a:gd name="T39" fmla="*/ 1 h 338"/>
                <a:gd name="T40" fmla="*/ 253 w 269"/>
                <a:gd name="T41" fmla="*/ 4 h 338"/>
                <a:gd name="T42" fmla="*/ 253 w 269"/>
                <a:gd name="T43" fmla="*/ 4 h 338"/>
                <a:gd name="T44" fmla="*/ 234 w 269"/>
                <a:gd name="T45" fmla="*/ 38 h 338"/>
                <a:gd name="T46" fmla="*/ 211 w 269"/>
                <a:gd name="T47" fmla="*/ 72 h 338"/>
                <a:gd name="T48" fmla="*/ 187 w 269"/>
                <a:gd name="T49" fmla="*/ 104 h 338"/>
                <a:gd name="T50" fmla="*/ 162 w 269"/>
                <a:gd name="T51" fmla="*/ 134 h 338"/>
                <a:gd name="T52" fmla="*/ 110 w 269"/>
                <a:gd name="T53" fmla="*/ 194 h 338"/>
                <a:gd name="T54" fmla="*/ 57 w 269"/>
                <a:gd name="T55" fmla="*/ 253 h 338"/>
                <a:gd name="T56" fmla="*/ 57 w 269"/>
                <a:gd name="T57" fmla="*/ 253 h 338"/>
                <a:gd name="T58" fmla="*/ 29 w 269"/>
                <a:gd name="T59" fmla="*/ 289 h 338"/>
                <a:gd name="T60" fmla="*/ 2 w 269"/>
                <a:gd name="T61" fmla="*/ 325 h 338"/>
                <a:gd name="T62" fmla="*/ 2 w 269"/>
                <a:gd name="T63" fmla="*/ 325 h 338"/>
                <a:gd name="T64" fmla="*/ 0 w 269"/>
                <a:gd name="T65" fmla="*/ 328 h 338"/>
                <a:gd name="T66" fmla="*/ 0 w 269"/>
                <a:gd name="T67" fmla="*/ 332 h 338"/>
                <a:gd name="T68" fmla="*/ 2 w 269"/>
                <a:gd name="T69" fmla="*/ 334 h 338"/>
                <a:gd name="T70" fmla="*/ 4 w 269"/>
                <a:gd name="T71" fmla="*/ 336 h 338"/>
                <a:gd name="T72" fmla="*/ 7 w 269"/>
                <a:gd name="T73" fmla="*/ 338 h 338"/>
                <a:gd name="T74" fmla="*/ 10 w 269"/>
                <a:gd name="T75" fmla="*/ 338 h 338"/>
                <a:gd name="T76" fmla="*/ 14 w 269"/>
                <a:gd name="T77" fmla="*/ 336 h 338"/>
                <a:gd name="T78" fmla="*/ 17 w 269"/>
                <a:gd name="T79" fmla="*/ 334 h 338"/>
                <a:gd name="T80" fmla="*/ 17 w 269"/>
                <a:gd name="T81" fmla="*/ 334 h 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69" h="338">
                  <a:moveTo>
                    <a:pt x="17" y="334"/>
                  </a:moveTo>
                  <a:lnTo>
                    <a:pt x="17" y="334"/>
                  </a:lnTo>
                  <a:lnTo>
                    <a:pt x="40" y="302"/>
                  </a:lnTo>
                  <a:lnTo>
                    <a:pt x="65" y="271"/>
                  </a:lnTo>
                  <a:lnTo>
                    <a:pt x="117" y="212"/>
                  </a:lnTo>
                  <a:lnTo>
                    <a:pt x="169" y="152"/>
                  </a:lnTo>
                  <a:lnTo>
                    <a:pt x="194" y="122"/>
                  </a:lnTo>
                  <a:lnTo>
                    <a:pt x="219" y="90"/>
                  </a:lnTo>
                  <a:lnTo>
                    <a:pt x="219" y="90"/>
                  </a:lnTo>
                  <a:lnTo>
                    <a:pt x="245" y="52"/>
                  </a:lnTo>
                  <a:lnTo>
                    <a:pt x="256" y="33"/>
                  </a:lnTo>
                  <a:lnTo>
                    <a:pt x="269" y="12"/>
                  </a:lnTo>
                  <a:lnTo>
                    <a:pt x="269" y="12"/>
                  </a:lnTo>
                  <a:lnTo>
                    <a:pt x="269" y="9"/>
                  </a:lnTo>
                  <a:lnTo>
                    <a:pt x="269" y="7"/>
                  </a:lnTo>
                  <a:lnTo>
                    <a:pt x="267" y="4"/>
                  </a:lnTo>
                  <a:lnTo>
                    <a:pt x="265" y="1"/>
                  </a:lnTo>
                  <a:lnTo>
                    <a:pt x="262" y="0"/>
                  </a:lnTo>
                  <a:lnTo>
                    <a:pt x="259" y="0"/>
                  </a:lnTo>
                  <a:lnTo>
                    <a:pt x="256" y="1"/>
                  </a:lnTo>
                  <a:lnTo>
                    <a:pt x="253" y="4"/>
                  </a:lnTo>
                  <a:lnTo>
                    <a:pt x="253" y="4"/>
                  </a:lnTo>
                  <a:lnTo>
                    <a:pt x="234" y="38"/>
                  </a:lnTo>
                  <a:lnTo>
                    <a:pt x="211" y="72"/>
                  </a:lnTo>
                  <a:lnTo>
                    <a:pt x="187" y="104"/>
                  </a:lnTo>
                  <a:lnTo>
                    <a:pt x="162" y="134"/>
                  </a:lnTo>
                  <a:lnTo>
                    <a:pt x="110" y="194"/>
                  </a:lnTo>
                  <a:lnTo>
                    <a:pt x="57" y="253"/>
                  </a:lnTo>
                  <a:lnTo>
                    <a:pt x="57" y="253"/>
                  </a:lnTo>
                  <a:lnTo>
                    <a:pt x="29" y="289"/>
                  </a:lnTo>
                  <a:lnTo>
                    <a:pt x="2" y="325"/>
                  </a:lnTo>
                  <a:lnTo>
                    <a:pt x="2" y="325"/>
                  </a:lnTo>
                  <a:lnTo>
                    <a:pt x="0" y="328"/>
                  </a:lnTo>
                  <a:lnTo>
                    <a:pt x="0" y="332"/>
                  </a:lnTo>
                  <a:lnTo>
                    <a:pt x="2" y="334"/>
                  </a:lnTo>
                  <a:lnTo>
                    <a:pt x="4" y="336"/>
                  </a:lnTo>
                  <a:lnTo>
                    <a:pt x="7" y="338"/>
                  </a:lnTo>
                  <a:lnTo>
                    <a:pt x="10" y="338"/>
                  </a:lnTo>
                  <a:lnTo>
                    <a:pt x="14" y="336"/>
                  </a:lnTo>
                  <a:lnTo>
                    <a:pt x="17" y="334"/>
                  </a:lnTo>
                  <a:lnTo>
                    <a:pt x="17" y="3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3" name="Freeform 100">
              <a:extLst>
                <a:ext uri="{FF2B5EF4-FFF2-40B4-BE49-F238E27FC236}">
                  <a16:creationId xmlns:a16="http://schemas.microsoft.com/office/drawing/2014/main" id="{750808C6-1456-0FB2-74CA-60628823A737}"/>
                </a:ext>
              </a:extLst>
            </p:cNvPr>
            <p:cNvSpPr>
              <a:spLocks/>
            </p:cNvSpPr>
            <p:nvPr/>
          </p:nvSpPr>
          <p:spPr bwMode="auto">
            <a:xfrm>
              <a:off x="2778" y="1013"/>
              <a:ext cx="284" cy="39"/>
            </a:xfrm>
            <a:custGeom>
              <a:avLst/>
              <a:gdLst>
                <a:gd name="T0" fmla="*/ 842 w 852"/>
                <a:gd name="T1" fmla="*/ 0 h 119"/>
                <a:gd name="T2" fmla="*/ 842 w 852"/>
                <a:gd name="T3" fmla="*/ 0 h 119"/>
                <a:gd name="T4" fmla="*/ 760 w 852"/>
                <a:gd name="T5" fmla="*/ 11 h 119"/>
                <a:gd name="T6" fmla="*/ 679 w 852"/>
                <a:gd name="T7" fmla="*/ 19 h 119"/>
                <a:gd name="T8" fmla="*/ 597 w 852"/>
                <a:gd name="T9" fmla="*/ 25 h 119"/>
                <a:gd name="T10" fmla="*/ 516 w 852"/>
                <a:gd name="T11" fmla="*/ 32 h 119"/>
                <a:gd name="T12" fmla="*/ 516 w 852"/>
                <a:gd name="T13" fmla="*/ 32 h 119"/>
                <a:gd name="T14" fmla="*/ 433 w 852"/>
                <a:gd name="T15" fmla="*/ 37 h 119"/>
                <a:gd name="T16" fmla="*/ 350 w 852"/>
                <a:gd name="T17" fmla="*/ 44 h 119"/>
                <a:gd name="T18" fmla="*/ 267 w 852"/>
                <a:gd name="T19" fmla="*/ 54 h 119"/>
                <a:gd name="T20" fmla="*/ 185 w 852"/>
                <a:gd name="T21" fmla="*/ 65 h 119"/>
                <a:gd name="T22" fmla="*/ 185 w 852"/>
                <a:gd name="T23" fmla="*/ 65 h 119"/>
                <a:gd name="T24" fmla="*/ 139 w 852"/>
                <a:gd name="T25" fmla="*/ 74 h 119"/>
                <a:gd name="T26" fmla="*/ 95 w 852"/>
                <a:gd name="T27" fmla="*/ 82 h 119"/>
                <a:gd name="T28" fmla="*/ 49 w 852"/>
                <a:gd name="T29" fmla="*/ 92 h 119"/>
                <a:gd name="T30" fmla="*/ 6 w 852"/>
                <a:gd name="T31" fmla="*/ 104 h 119"/>
                <a:gd name="T32" fmla="*/ 6 w 852"/>
                <a:gd name="T33" fmla="*/ 104 h 119"/>
                <a:gd name="T34" fmla="*/ 2 w 852"/>
                <a:gd name="T35" fmla="*/ 105 h 119"/>
                <a:gd name="T36" fmla="*/ 1 w 852"/>
                <a:gd name="T37" fmla="*/ 108 h 119"/>
                <a:gd name="T38" fmla="*/ 0 w 852"/>
                <a:gd name="T39" fmla="*/ 111 h 119"/>
                <a:gd name="T40" fmla="*/ 1 w 852"/>
                <a:gd name="T41" fmla="*/ 114 h 119"/>
                <a:gd name="T42" fmla="*/ 1 w 852"/>
                <a:gd name="T43" fmla="*/ 116 h 119"/>
                <a:gd name="T44" fmla="*/ 4 w 852"/>
                <a:gd name="T45" fmla="*/ 118 h 119"/>
                <a:gd name="T46" fmla="*/ 6 w 852"/>
                <a:gd name="T47" fmla="*/ 119 h 119"/>
                <a:gd name="T48" fmla="*/ 11 w 852"/>
                <a:gd name="T49" fmla="*/ 119 h 119"/>
                <a:gd name="T50" fmla="*/ 11 w 852"/>
                <a:gd name="T51" fmla="*/ 119 h 119"/>
                <a:gd name="T52" fmla="*/ 49 w 852"/>
                <a:gd name="T53" fmla="*/ 110 h 119"/>
                <a:gd name="T54" fmla="*/ 89 w 852"/>
                <a:gd name="T55" fmla="*/ 100 h 119"/>
                <a:gd name="T56" fmla="*/ 130 w 852"/>
                <a:gd name="T57" fmla="*/ 92 h 119"/>
                <a:gd name="T58" fmla="*/ 170 w 852"/>
                <a:gd name="T59" fmla="*/ 85 h 119"/>
                <a:gd name="T60" fmla="*/ 251 w 852"/>
                <a:gd name="T61" fmla="*/ 72 h 119"/>
                <a:gd name="T62" fmla="*/ 332 w 852"/>
                <a:gd name="T63" fmla="*/ 64 h 119"/>
                <a:gd name="T64" fmla="*/ 332 w 852"/>
                <a:gd name="T65" fmla="*/ 64 h 119"/>
                <a:gd name="T66" fmla="*/ 415 w 852"/>
                <a:gd name="T67" fmla="*/ 55 h 119"/>
                <a:gd name="T68" fmla="*/ 499 w 852"/>
                <a:gd name="T69" fmla="*/ 50 h 119"/>
                <a:gd name="T70" fmla="*/ 665 w 852"/>
                <a:gd name="T71" fmla="*/ 36 h 119"/>
                <a:gd name="T72" fmla="*/ 665 w 852"/>
                <a:gd name="T73" fmla="*/ 36 h 119"/>
                <a:gd name="T74" fmla="*/ 756 w 852"/>
                <a:gd name="T75" fmla="*/ 28 h 119"/>
                <a:gd name="T76" fmla="*/ 800 w 852"/>
                <a:gd name="T77" fmla="*/ 22 h 119"/>
                <a:gd name="T78" fmla="*/ 846 w 852"/>
                <a:gd name="T79" fmla="*/ 17 h 119"/>
                <a:gd name="T80" fmla="*/ 846 w 852"/>
                <a:gd name="T81" fmla="*/ 17 h 119"/>
                <a:gd name="T82" fmla="*/ 849 w 852"/>
                <a:gd name="T83" fmla="*/ 15 h 119"/>
                <a:gd name="T84" fmla="*/ 852 w 852"/>
                <a:gd name="T85" fmla="*/ 13 h 119"/>
                <a:gd name="T86" fmla="*/ 852 w 852"/>
                <a:gd name="T87" fmla="*/ 10 h 119"/>
                <a:gd name="T88" fmla="*/ 852 w 852"/>
                <a:gd name="T89" fmla="*/ 7 h 119"/>
                <a:gd name="T90" fmla="*/ 850 w 852"/>
                <a:gd name="T91" fmla="*/ 4 h 119"/>
                <a:gd name="T92" fmla="*/ 849 w 852"/>
                <a:gd name="T93" fmla="*/ 1 h 119"/>
                <a:gd name="T94" fmla="*/ 845 w 852"/>
                <a:gd name="T95" fmla="*/ 0 h 119"/>
                <a:gd name="T96" fmla="*/ 842 w 852"/>
                <a:gd name="T97" fmla="*/ 0 h 119"/>
                <a:gd name="T98" fmla="*/ 842 w 852"/>
                <a:gd name="T99" fmla="*/ 0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852" h="119">
                  <a:moveTo>
                    <a:pt x="842" y="0"/>
                  </a:moveTo>
                  <a:lnTo>
                    <a:pt x="842" y="0"/>
                  </a:lnTo>
                  <a:lnTo>
                    <a:pt x="760" y="11"/>
                  </a:lnTo>
                  <a:lnTo>
                    <a:pt x="679" y="19"/>
                  </a:lnTo>
                  <a:lnTo>
                    <a:pt x="597" y="25"/>
                  </a:lnTo>
                  <a:lnTo>
                    <a:pt x="516" y="32"/>
                  </a:lnTo>
                  <a:lnTo>
                    <a:pt x="516" y="32"/>
                  </a:lnTo>
                  <a:lnTo>
                    <a:pt x="433" y="37"/>
                  </a:lnTo>
                  <a:lnTo>
                    <a:pt x="350" y="44"/>
                  </a:lnTo>
                  <a:lnTo>
                    <a:pt x="267" y="54"/>
                  </a:lnTo>
                  <a:lnTo>
                    <a:pt x="185" y="65"/>
                  </a:lnTo>
                  <a:lnTo>
                    <a:pt x="185" y="65"/>
                  </a:lnTo>
                  <a:lnTo>
                    <a:pt x="139" y="74"/>
                  </a:lnTo>
                  <a:lnTo>
                    <a:pt x="95" y="82"/>
                  </a:lnTo>
                  <a:lnTo>
                    <a:pt x="49" y="92"/>
                  </a:lnTo>
                  <a:lnTo>
                    <a:pt x="6" y="104"/>
                  </a:lnTo>
                  <a:lnTo>
                    <a:pt x="6" y="104"/>
                  </a:lnTo>
                  <a:lnTo>
                    <a:pt x="2" y="105"/>
                  </a:lnTo>
                  <a:lnTo>
                    <a:pt x="1" y="108"/>
                  </a:lnTo>
                  <a:lnTo>
                    <a:pt x="0" y="111"/>
                  </a:lnTo>
                  <a:lnTo>
                    <a:pt x="1" y="114"/>
                  </a:lnTo>
                  <a:lnTo>
                    <a:pt x="1" y="116"/>
                  </a:lnTo>
                  <a:lnTo>
                    <a:pt x="4" y="118"/>
                  </a:lnTo>
                  <a:lnTo>
                    <a:pt x="6" y="119"/>
                  </a:lnTo>
                  <a:lnTo>
                    <a:pt x="11" y="119"/>
                  </a:lnTo>
                  <a:lnTo>
                    <a:pt x="11" y="119"/>
                  </a:lnTo>
                  <a:lnTo>
                    <a:pt x="49" y="110"/>
                  </a:lnTo>
                  <a:lnTo>
                    <a:pt x="89" y="100"/>
                  </a:lnTo>
                  <a:lnTo>
                    <a:pt x="130" y="92"/>
                  </a:lnTo>
                  <a:lnTo>
                    <a:pt x="170" y="85"/>
                  </a:lnTo>
                  <a:lnTo>
                    <a:pt x="251" y="72"/>
                  </a:lnTo>
                  <a:lnTo>
                    <a:pt x="332" y="64"/>
                  </a:lnTo>
                  <a:lnTo>
                    <a:pt x="332" y="64"/>
                  </a:lnTo>
                  <a:lnTo>
                    <a:pt x="415" y="55"/>
                  </a:lnTo>
                  <a:lnTo>
                    <a:pt x="499" y="50"/>
                  </a:lnTo>
                  <a:lnTo>
                    <a:pt x="665" y="36"/>
                  </a:lnTo>
                  <a:lnTo>
                    <a:pt x="665" y="36"/>
                  </a:lnTo>
                  <a:lnTo>
                    <a:pt x="756" y="28"/>
                  </a:lnTo>
                  <a:lnTo>
                    <a:pt x="800" y="22"/>
                  </a:lnTo>
                  <a:lnTo>
                    <a:pt x="846" y="17"/>
                  </a:lnTo>
                  <a:lnTo>
                    <a:pt x="846" y="17"/>
                  </a:lnTo>
                  <a:lnTo>
                    <a:pt x="849" y="15"/>
                  </a:lnTo>
                  <a:lnTo>
                    <a:pt x="852" y="13"/>
                  </a:lnTo>
                  <a:lnTo>
                    <a:pt x="852" y="10"/>
                  </a:lnTo>
                  <a:lnTo>
                    <a:pt x="852" y="7"/>
                  </a:lnTo>
                  <a:lnTo>
                    <a:pt x="850" y="4"/>
                  </a:lnTo>
                  <a:lnTo>
                    <a:pt x="849" y="1"/>
                  </a:lnTo>
                  <a:lnTo>
                    <a:pt x="845" y="0"/>
                  </a:lnTo>
                  <a:lnTo>
                    <a:pt x="842" y="0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4" name="Freeform 101">
              <a:extLst>
                <a:ext uri="{FF2B5EF4-FFF2-40B4-BE49-F238E27FC236}">
                  <a16:creationId xmlns:a16="http://schemas.microsoft.com/office/drawing/2014/main" id="{D62DEA4F-CA7A-3A6D-1042-7ADE40263642}"/>
                </a:ext>
              </a:extLst>
            </p:cNvPr>
            <p:cNvSpPr>
              <a:spLocks/>
            </p:cNvSpPr>
            <p:nvPr/>
          </p:nvSpPr>
          <p:spPr bwMode="auto">
            <a:xfrm>
              <a:off x="2265" y="692"/>
              <a:ext cx="403" cy="378"/>
            </a:xfrm>
            <a:custGeom>
              <a:avLst/>
              <a:gdLst>
                <a:gd name="T0" fmla="*/ 1176 w 1210"/>
                <a:gd name="T1" fmla="*/ 139 h 1136"/>
                <a:gd name="T2" fmla="*/ 1190 w 1210"/>
                <a:gd name="T3" fmla="*/ 305 h 1136"/>
                <a:gd name="T4" fmla="*/ 1191 w 1210"/>
                <a:gd name="T5" fmla="*/ 446 h 1136"/>
                <a:gd name="T6" fmla="*/ 1173 w 1210"/>
                <a:gd name="T7" fmla="*/ 528 h 1136"/>
                <a:gd name="T8" fmla="*/ 1119 w 1210"/>
                <a:gd name="T9" fmla="*/ 618 h 1136"/>
                <a:gd name="T10" fmla="*/ 1026 w 1210"/>
                <a:gd name="T11" fmla="*/ 687 h 1136"/>
                <a:gd name="T12" fmla="*/ 971 w 1210"/>
                <a:gd name="T13" fmla="*/ 732 h 1136"/>
                <a:gd name="T14" fmla="*/ 938 w 1210"/>
                <a:gd name="T15" fmla="*/ 771 h 1136"/>
                <a:gd name="T16" fmla="*/ 899 w 1210"/>
                <a:gd name="T17" fmla="*/ 847 h 1136"/>
                <a:gd name="T18" fmla="*/ 852 w 1210"/>
                <a:gd name="T19" fmla="*/ 998 h 1136"/>
                <a:gd name="T20" fmla="*/ 824 w 1210"/>
                <a:gd name="T21" fmla="*/ 1073 h 1136"/>
                <a:gd name="T22" fmla="*/ 799 w 1210"/>
                <a:gd name="T23" fmla="*/ 1111 h 1136"/>
                <a:gd name="T24" fmla="*/ 777 w 1210"/>
                <a:gd name="T25" fmla="*/ 1120 h 1136"/>
                <a:gd name="T26" fmla="*/ 746 w 1210"/>
                <a:gd name="T27" fmla="*/ 1102 h 1136"/>
                <a:gd name="T28" fmla="*/ 697 w 1210"/>
                <a:gd name="T29" fmla="*/ 1043 h 1136"/>
                <a:gd name="T30" fmla="*/ 633 w 1210"/>
                <a:gd name="T31" fmla="*/ 953 h 1136"/>
                <a:gd name="T32" fmla="*/ 574 w 1210"/>
                <a:gd name="T33" fmla="*/ 849 h 1136"/>
                <a:gd name="T34" fmla="*/ 503 w 1210"/>
                <a:gd name="T35" fmla="*/ 714 h 1136"/>
                <a:gd name="T36" fmla="*/ 427 w 1210"/>
                <a:gd name="T37" fmla="*/ 607 h 1136"/>
                <a:gd name="T38" fmla="*/ 340 w 1210"/>
                <a:gd name="T39" fmla="*/ 511 h 1136"/>
                <a:gd name="T40" fmla="*/ 196 w 1210"/>
                <a:gd name="T41" fmla="*/ 370 h 1136"/>
                <a:gd name="T42" fmla="*/ 148 w 1210"/>
                <a:gd name="T43" fmla="*/ 319 h 1136"/>
                <a:gd name="T44" fmla="*/ 69 w 1210"/>
                <a:gd name="T45" fmla="*/ 205 h 1136"/>
                <a:gd name="T46" fmla="*/ 23 w 1210"/>
                <a:gd name="T47" fmla="*/ 74 h 1136"/>
                <a:gd name="T48" fmla="*/ 17 w 1210"/>
                <a:gd name="T49" fmla="*/ 7 h 1136"/>
                <a:gd name="T50" fmla="*/ 7 w 1210"/>
                <a:gd name="T51" fmla="*/ 0 h 1136"/>
                <a:gd name="T52" fmla="*/ 0 w 1210"/>
                <a:gd name="T53" fmla="*/ 7 h 1136"/>
                <a:gd name="T54" fmla="*/ 17 w 1210"/>
                <a:gd name="T55" fmla="*/ 112 h 1136"/>
                <a:gd name="T56" fmla="*/ 72 w 1210"/>
                <a:gd name="T57" fmla="*/ 243 h 1136"/>
                <a:gd name="T58" fmla="*/ 133 w 1210"/>
                <a:gd name="T59" fmla="*/ 329 h 1136"/>
                <a:gd name="T60" fmla="*/ 183 w 1210"/>
                <a:gd name="T61" fmla="*/ 378 h 1136"/>
                <a:gd name="T62" fmla="*/ 329 w 1210"/>
                <a:gd name="T63" fmla="*/ 524 h 1136"/>
                <a:gd name="T64" fmla="*/ 437 w 1210"/>
                <a:gd name="T65" fmla="*/ 646 h 1136"/>
                <a:gd name="T66" fmla="*/ 497 w 1210"/>
                <a:gd name="T67" fmla="*/ 733 h 1136"/>
                <a:gd name="T68" fmla="*/ 548 w 1210"/>
                <a:gd name="T69" fmla="*/ 836 h 1136"/>
                <a:gd name="T70" fmla="*/ 607 w 1210"/>
                <a:gd name="T71" fmla="*/ 942 h 1136"/>
                <a:gd name="T72" fmla="*/ 692 w 1210"/>
                <a:gd name="T73" fmla="*/ 1064 h 1136"/>
                <a:gd name="T74" fmla="*/ 736 w 1210"/>
                <a:gd name="T75" fmla="*/ 1115 h 1136"/>
                <a:gd name="T76" fmla="*/ 764 w 1210"/>
                <a:gd name="T77" fmla="*/ 1133 h 1136"/>
                <a:gd name="T78" fmla="*/ 805 w 1210"/>
                <a:gd name="T79" fmla="*/ 1128 h 1136"/>
                <a:gd name="T80" fmla="*/ 833 w 1210"/>
                <a:gd name="T81" fmla="*/ 1093 h 1136"/>
                <a:gd name="T82" fmla="*/ 863 w 1210"/>
                <a:gd name="T83" fmla="*/ 1020 h 1136"/>
                <a:gd name="T84" fmla="*/ 895 w 1210"/>
                <a:gd name="T85" fmla="*/ 908 h 1136"/>
                <a:gd name="T86" fmla="*/ 936 w 1210"/>
                <a:gd name="T87" fmla="*/ 805 h 1136"/>
                <a:gd name="T88" fmla="*/ 981 w 1210"/>
                <a:gd name="T89" fmla="*/ 746 h 1136"/>
                <a:gd name="T90" fmla="*/ 1042 w 1210"/>
                <a:gd name="T91" fmla="*/ 697 h 1136"/>
                <a:gd name="T92" fmla="*/ 1120 w 1210"/>
                <a:gd name="T93" fmla="*/ 639 h 1136"/>
                <a:gd name="T94" fmla="*/ 1165 w 1210"/>
                <a:gd name="T95" fmla="*/ 585 h 1136"/>
                <a:gd name="T96" fmla="*/ 1197 w 1210"/>
                <a:gd name="T97" fmla="*/ 507 h 1136"/>
                <a:gd name="T98" fmla="*/ 1210 w 1210"/>
                <a:gd name="T99" fmla="*/ 395 h 1136"/>
                <a:gd name="T100" fmla="*/ 1208 w 1210"/>
                <a:gd name="T101" fmla="*/ 309 h 1136"/>
                <a:gd name="T102" fmla="*/ 1192 w 1210"/>
                <a:gd name="T103" fmla="*/ 135 h 1136"/>
                <a:gd name="T104" fmla="*/ 1190 w 1210"/>
                <a:gd name="T105" fmla="*/ 79 h 1136"/>
                <a:gd name="T106" fmla="*/ 1179 w 1210"/>
                <a:gd name="T107" fmla="*/ 75 h 1136"/>
                <a:gd name="T108" fmla="*/ 1173 w 1210"/>
                <a:gd name="T109" fmla="*/ 82 h 1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210" h="1136">
                  <a:moveTo>
                    <a:pt x="1173" y="82"/>
                  </a:moveTo>
                  <a:lnTo>
                    <a:pt x="1173" y="82"/>
                  </a:lnTo>
                  <a:lnTo>
                    <a:pt x="1174" y="110"/>
                  </a:lnTo>
                  <a:lnTo>
                    <a:pt x="1176" y="139"/>
                  </a:lnTo>
                  <a:lnTo>
                    <a:pt x="1180" y="194"/>
                  </a:lnTo>
                  <a:lnTo>
                    <a:pt x="1185" y="250"/>
                  </a:lnTo>
                  <a:lnTo>
                    <a:pt x="1190" y="305"/>
                  </a:lnTo>
                  <a:lnTo>
                    <a:pt x="1190" y="305"/>
                  </a:lnTo>
                  <a:lnTo>
                    <a:pt x="1194" y="362"/>
                  </a:lnTo>
                  <a:lnTo>
                    <a:pt x="1194" y="390"/>
                  </a:lnTo>
                  <a:lnTo>
                    <a:pt x="1192" y="419"/>
                  </a:lnTo>
                  <a:lnTo>
                    <a:pt x="1191" y="446"/>
                  </a:lnTo>
                  <a:lnTo>
                    <a:pt x="1187" y="474"/>
                  </a:lnTo>
                  <a:lnTo>
                    <a:pt x="1181" y="502"/>
                  </a:lnTo>
                  <a:lnTo>
                    <a:pt x="1173" y="528"/>
                  </a:lnTo>
                  <a:lnTo>
                    <a:pt x="1173" y="528"/>
                  </a:lnTo>
                  <a:lnTo>
                    <a:pt x="1163" y="553"/>
                  </a:lnTo>
                  <a:lnTo>
                    <a:pt x="1151" y="577"/>
                  </a:lnTo>
                  <a:lnTo>
                    <a:pt x="1136" y="597"/>
                  </a:lnTo>
                  <a:lnTo>
                    <a:pt x="1119" y="618"/>
                  </a:lnTo>
                  <a:lnTo>
                    <a:pt x="1119" y="618"/>
                  </a:lnTo>
                  <a:lnTo>
                    <a:pt x="1097" y="638"/>
                  </a:lnTo>
                  <a:lnTo>
                    <a:pt x="1075" y="654"/>
                  </a:lnTo>
                  <a:lnTo>
                    <a:pt x="1026" y="687"/>
                  </a:lnTo>
                  <a:lnTo>
                    <a:pt x="1026" y="687"/>
                  </a:lnTo>
                  <a:lnTo>
                    <a:pt x="1007" y="701"/>
                  </a:lnTo>
                  <a:lnTo>
                    <a:pt x="989" y="716"/>
                  </a:lnTo>
                  <a:lnTo>
                    <a:pt x="971" y="732"/>
                  </a:lnTo>
                  <a:lnTo>
                    <a:pt x="954" y="748"/>
                  </a:lnTo>
                  <a:lnTo>
                    <a:pt x="954" y="748"/>
                  </a:lnTo>
                  <a:lnTo>
                    <a:pt x="946" y="759"/>
                  </a:lnTo>
                  <a:lnTo>
                    <a:pt x="938" y="771"/>
                  </a:lnTo>
                  <a:lnTo>
                    <a:pt x="923" y="795"/>
                  </a:lnTo>
                  <a:lnTo>
                    <a:pt x="910" y="820"/>
                  </a:lnTo>
                  <a:lnTo>
                    <a:pt x="899" y="847"/>
                  </a:lnTo>
                  <a:lnTo>
                    <a:pt x="899" y="847"/>
                  </a:lnTo>
                  <a:lnTo>
                    <a:pt x="887" y="884"/>
                  </a:lnTo>
                  <a:lnTo>
                    <a:pt x="874" y="922"/>
                  </a:lnTo>
                  <a:lnTo>
                    <a:pt x="852" y="998"/>
                  </a:lnTo>
                  <a:lnTo>
                    <a:pt x="852" y="998"/>
                  </a:lnTo>
                  <a:lnTo>
                    <a:pt x="840" y="1035"/>
                  </a:lnTo>
                  <a:lnTo>
                    <a:pt x="833" y="1055"/>
                  </a:lnTo>
                  <a:lnTo>
                    <a:pt x="824" y="1073"/>
                  </a:lnTo>
                  <a:lnTo>
                    <a:pt x="824" y="1073"/>
                  </a:lnTo>
                  <a:lnTo>
                    <a:pt x="819" y="1085"/>
                  </a:lnTo>
                  <a:lnTo>
                    <a:pt x="812" y="1096"/>
                  </a:lnTo>
                  <a:lnTo>
                    <a:pt x="804" y="1107"/>
                  </a:lnTo>
                  <a:lnTo>
                    <a:pt x="799" y="1111"/>
                  </a:lnTo>
                  <a:lnTo>
                    <a:pt x="794" y="1115"/>
                  </a:lnTo>
                  <a:lnTo>
                    <a:pt x="794" y="1115"/>
                  </a:lnTo>
                  <a:lnTo>
                    <a:pt x="786" y="1120"/>
                  </a:lnTo>
                  <a:lnTo>
                    <a:pt x="777" y="1120"/>
                  </a:lnTo>
                  <a:lnTo>
                    <a:pt x="769" y="1118"/>
                  </a:lnTo>
                  <a:lnTo>
                    <a:pt x="761" y="1114"/>
                  </a:lnTo>
                  <a:lnTo>
                    <a:pt x="752" y="1109"/>
                  </a:lnTo>
                  <a:lnTo>
                    <a:pt x="746" y="1102"/>
                  </a:lnTo>
                  <a:lnTo>
                    <a:pt x="733" y="1089"/>
                  </a:lnTo>
                  <a:lnTo>
                    <a:pt x="733" y="1089"/>
                  </a:lnTo>
                  <a:lnTo>
                    <a:pt x="715" y="1067"/>
                  </a:lnTo>
                  <a:lnTo>
                    <a:pt x="697" y="1043"/>
                  </a:lnTo>
                  <a:lnTo>
                    <a:pt x="697" y="1043"/>
                  </a:lnTo>
                  <a:lnTo>
                    <a:pt x="656" y="987"/>
                  </a:lnTo>
                  <a:lnTo>
                    <a:pt x="656" y="987"/>
                  </a:lnTo>
                  <a:lnTo>
                    <a:pt x="633" y="953"/>
                  </a:lnTo>
                  <a:lnTo>
                    <a:pt x="613" y="919"/>
                  </a:lnTo>
                  <a:lnTo>
                    <a:pt x="593" y="886"/>
                  </a:lnTo>
                  <a:lnTo>
                    <a:pt x="574" y="849"/>
                  </a:lnTo>
                  <a:lnTo>
                    <a:pt x="574" y="849"/>
                  </a:lnTo>
                  <a:lnTo>
                    <a:pt x="539" y="782"/>
                  </a:lnTo>
                  <a:lnTo>
                    <a:pt x="523" y="747"/>
                  </a:lnTo>
                  <a:lnTo>
                    <a:pt x="503" y="714"/>
                  </a:lnTo>
                  <a:lnTo>
                    <a:pt x="503" y="714"/>
                  </a:lnTo>
                  <a:lnTo>
                    <a:pt x="485" y="686"/>
                  </a:lnTo>
                  <a:lnTo>
                    <a:pt x="468" y="660"/>
                  </a:lnTo>
                  <a:lnTo>
                    <a:pt x="448" y="633"/>
                  </a:lnTo>
                  <a:lnTo>
                    <a:pt x="427" y="607"/>
                  </a:lnTo>
                  <a:lnTo>
                    <a:pt x="407" y="582"/>
                  </a:lnTo>
                  <a:lnTo>
                    <a:pt x="386" y="559"/>
                  </a:lnTo>
                  <a:lnTo>
                    <a:pt x="340" y="511"/>
                  </a:lnTo>
                  <a:lnTo>
                    <a:pt x="340" y="511"/>
                  </a:lnTo>
                  <a:lnTo>
                    <a:pt x="293" y="464"/>
                  </a:lnTo>
                  <a:lnTo>
                    <a:pt x="246" y="419"/>
                  </a:lnTo>
                  <a:lnTo>
                    <a:pt x="246" y="419"/>
                  </a:lnTo>
                  <a:lnTo>
                    <a:pt x="196" y="370"/>
                  </a:lnTo>
                  <a:lnTo>
                    <a:pt x="196" y="370"/>
                  </a:lnTo>
                  <a:lnTo>
                    <a:pt x="173" y="345"/>
                  </a:lnTo>
                  <a:lnTo>
                    <a:pt x="148" y="319"/>
                  </a:lnTo>
                  <a:lnTo>
                    <a:pt x="148" y="319"/>
                  </a:lnTo>
                  <a:lnTo>
                    <a:pt x="126" y="293"/>
                  </a:lnTo>
                  <a:lnTo>
                    <a:pt x="105" y="265"/>
                  </a:lnTo>
                  <a:lnTo>
                    <a:pt x="86" y="236"/>
                  </a:lnTo>
                  <a:lnTo>
                    <a:pt x="69" y="205"/>
                  </a:lnTo>
                  <a:lnTo>
                    <a:pt x="55" y="173"/>
                  </a:lnTo>
                  <a:lnTo>
                    <a:pt x="43" y="140"/>
                  </a:lnTo>
                  <a:lnTo>
                    <a:pt x="32" y="107"/>
                  </a:lnTo>
                  <a:lnTo>
                    <a:pt x="23" y="74"/>
                  </a:lnTo>
                  <a:lnTo>
                    <a:pt x="23" y="74"/>
                  </a:lnTo>
                  <a:lnTo>
                    <a:pt x="19" y="40"/>
                  </a:lnTo>
                  <a:lnTo>
                    <a:pt x="17" y="7"/>
                  </a:lnTo>
                  <a:lnTo>
                    <a:pt x="17" y="7"/>
                  </a:lnTo>
                  <a:lnTo>
                    <a:pt x="15" y="4"/>
                  </a:lnTo>
                  <a:lnTo>
                    <a:pt x="14" y="2"/>
                  </a:lnTo>
                  <a:lnTo>
                    <a:pt x="11" y="0"/>
                  </a:lnTo>
                  <a:lnTo>
                    <a:pt x="7" y="0"/>
                  </a:lnTo>
                  <a:lnTo>
                    <a:pt x="4" y="0"/>
                  </a:lnTo>
                  <a:lnTo>
                    <a:pt x="1" y="2"/>
                  </a:lnTo>
                  <a:lnTo>
                    <a:pt x="0" y="4"/>
                  </a:lnTo>
                  <a:lnTo>
                    <a:pt x="0" y="7"/>
                  </a:lnTo>
                  <a:lnTo>
                    <a:pt x="0" y="7"/>
                  </a:lnTo>
                  <a:lnTo>
                    <a:pt x="3" y="43"/>
                  </a:lnTo>
                  <a:lnTo>
                    <a:pt x="8" y="78"/>
                  </a:lnTo>
                  <a:lnTo>
                    <a:pt x="17" y="112"/>
                  </a:lnTo>
                  <a:lnTo>
                    <a:pt x="26" y="146"/>
                  </a:lnTo>
                  <a:lnTo>
                    <a:pt x="40" y="179"/>
                  </a:lnTo>
                  <a:lnTo>
                    <a:pt x="54" y="212"/>
                  </a:lnTo>
                  <a:lnTo>
                    <a:pt x="72" y="243"/>
                  </a:lnTo>
                  <a:lnTo>
                    <a:pt x="90" y="273"/>
                  </a:lnTo>
                  <a:lnTo>
                    <a:pt x="90" y="273"/>
                  </a:lnTo>
                  <a:lnTo>
                    <a:pt x="111" y="301"/>
                  </a:lnTo>
                  <a:lnTo>
                    <a:pt x="133" y="329"/>
                  </a:lnTo>
                  <a:lnTo>
                    <a:pt x="133" y="329"/>
                  </a:lnTo>
                  <a:lnTo>
                    <a:pt x="158" y="354"/>
                  </a:lnTo>
                  <a:lnTo>
                    <a:pt x="183" y="378"/>
                  </a:lnTo>
                  <a:lnTo>
                    <a:pt x="183" y="378"/>
                  </a:lnTo>
                  <a:lnTo>
                    <a:pt x="232" y="428"/>
                  </a:lnTo>
                  <a:lnTo>
                    <a:pt x="282" y="477"/>
                  </a:lnTo>
                  <a:lnTo>
                    <a:pt x="282" y="477"/>
                  </a:lnTo>
                  <a:lnTo>
                    <a:pt x="329" y="524"/>
                  </a:lnTo>
                  <a:lnTo>
                    <a:pt x="373" y="571"/>
                  </a:lnTo>
                  <a:lnTo>
                    <a:pt x="396" y="595"/>
                  </a:lnTo>
                  <a:lnTo>
                    <a:pt x="416" y="620"/>
                  </a:lnTo>
                  <a:lnTo>
                    <a:pt x="437" y="646"/>
                  </a:lnTo>
                  <a:lnTo>
                    <a:pt x="456" y="672"/>
                  </a:lnTo>
                  <a:lnTo>
                    <a:pt x="456" y="672"/>
                  </a:lnTo>
                  <a:lnTo>
                    <a:pt x="477" y="703"/>
                  </a:lnTo>
                  <a:lnTo>
                    <a:pt x="497" y="733"/>
                  </a:lnTo>
                  <a:lnTo>
                    <a:pt x="513" y="766"/>
                  </a:lnTo>
                  <a:lnTo>
                    <a:pt x="530" y="798"/>
                  </a:lnTo>
                  <a:lnTo>
                    <a:pt x="530" y="798"/>
                  </a:lnTo>
                  <a:lnTo>
                    <a:pt x="548" y="836"/>
                  </a:lnTo>
                  <a:lnTo>
                    <a:pt x="567" y="872"/>
                  </a:lnTo>
                  <a:lnTo>
                    <a:pt x="586" y="908"/>
                  </a:lnTo>
                  <a:lnTo>
                    <a:pt x="607" y="942"/>
                  </a:lnTo>
                  <a:lnTo>
                    <a:pt x="607" y="942"/>
                  </a:lnTo>
                  <a:lnTo>
                    <a:pt x="627" y="973"/>
                  </a:lnTo>
                  <a:lnTo>
                    <a:pt x="647" y="1005"/>
                  </a:lnTo>
                  <a:lnTo>
                    <a:pt x="692" y="1064"/>
                  </a:lnTo>
                  <a:lnTo>
                    <a:pt x="692" y="1064"/>
                  </a:lnTo>
                  <a:lnTo>
                    <a:pt x="710" y="1086"/>
                  </a:lnTo>
                  <a:lnTo>
                    <a:pt x="728" y="1107"/>
                  </a:lnTo>
                  <a:lnTo>
                    <a:pt x="728" y="1107"/>
                  </a:lnTo>
                  <a:lnTo>
                    <a:pt x="736" y="1115"/>
                  </a:lnTo>
                  <a:lnTo>
                    <a:pt x="744" y="1122"/>
                  </a:lnTo>
                  <a:lnTo>
                    <a:pt x="754" y="1128"/>
                  </a:lnTo>
                  <a:lnTo>
                    <a:pt x="764" y="1133"/>
                  </a:lnTo>
                  <a:lnTo>
                    <a:pt x="764" y="1133"/>
                  </a:lnTo>
                  <a:lnTo>
                    <a:pt x="775" y="1136"/>
                  </a:lnTo>
                  <a:lnTo>
                    <a:pt x="786" y="1136"/>
                  </a:lnTo>
                  <a:lnTo>
                    <a:pt x="795" y="1133"/>
                  </a:lnTo>
                  <a:lnTo>
                    <a:pt x="805" y="1128"/>
                  </a:lnTo>
                  <a:lnTo>
                    <a:pt x="813" y="1120"/>
                  </a:lnTo>
                  <a:lnTo>
                    <a:pt x="820" y="1111"/>
                  </a:lnTo>
                  <a:lnTo>
                    <a:pt x="827" y="1103"/>
                  </a:lnTo>
                  <a:lnTo>
                    <a:pt x="833" y="1093"/>
                  </a:lnTo>
                  <a:lnTo>
                    <a:pt x="833" y="1093"/>
                  </a:lnTo>
                  <a:lnTo>
                    <a:pt x="842" y="1075"/>
                  </a:lnTo>
                  <a:lnTo>
                    <a:pt x="849" y="1057"/>
                  </a:lnTo>
                  <a:lnTo>
                    <a:pt x="863" y="1020"/>
                  </a:lnTo>
                  <a:lnTo>
                    <a:pt x="874" y="981"/>
                  </a:lnTo>
                  <a:lnTo>
                    <a:pt x="885" y="942"/>
                  </a:lnTo>
                  <a:lnTo>
                    <a:pt x="885" y="942"/>
                  </a:lnTo>
                  <a:lnTo>
                    <a:pt x="895" y="908"/>
                  </a:lnTo>
                  <a:lnTo>
                    <a:pt x="907" y="872"/>
                  </a:lnTo>
                  <a:lnTo>
                    <a:pt x="920" y="838"/>
                  </a:lnTo>
                  <a:lnTo>
                    <a:pt x="928" y="820"/>
                  </a:lnTo>
                  <a:lnTo>
                    <a:pt x="936" y="805"/>
                  </a:lnTo>
                  <a:lnTo>
                    <a:pt x="936" y="805"/>
                  </a:lnTo>
                  <a:lnTo>
                    <a:pt x="949" y="783"/>
                  </a:lnTo>
                  <a:lnTo>
                    <a:pt x="964" y="764"/>
                  </a:lnTo>
                  <a:lnTo>
                    <a:pt x="981" y="746"/>
                  </a:lnTo>
                  <a:lnTo>
                    <a:pt x="999" y="729"/>
                  </a:lnTo>
                  <a:lnTo>
                    <a:pt x="999" y="729"/>
                  </a:lnTo>
                  <a:lnTo>
                    <a:pt x="1019" y="714"/>
                  </a:lnTo>
                  <a:lnTo>
                    <a:pt x="1042" y="697"/>
                  </a:lnTo>
                  <a:lnTo>
                    <a:pt x="1084" y="667"/>
                  </a:lnTo>
                  <a:lnTo>
                    <a:pt x="1084" y="667"/>
                  </a:lnTo>
                  <a:lnTo>
                    <a:pt x="1109" y="649"/>
                  </a:lnTo>
                  <a:lnTo>
                    <a:pt x="1120" y="639"/>
                  </a:lnTo>
                  <a:lnTo>
                    <a:pt x="1131" y="628"/>
                  </a:lnTo>
                  <a:lnTo>
                    <a:pt x="1131" y="628"/>
                  </a:lnTo>
                  <a:lnTo>
                    <a:pt x="1149" y="607"/>
                  </a:lnTo>
                  <a:lnTo>
                    <a:pt x="1165" y="585"/>
                  </a:lnTo>
                  <a:lnTo>
                    <a:pt x="1165" y="585"/>
                  </a:lnTo>
                  <a:lnTo>
                    <a:pt x="1179" y="560"/>
                  </a:lnTo>
                  <a:lnTo>
                    <a:pt x="1188" y="534"/>
                  </a:lnTo>
                  <a:lnTo>
                    <a:pt x="1197" y="507"/>
                  </a:lnTo>
                  <a:lnTo>
                    <a:pt x="1202" y="480"/>
                  </a:lnTo>
                  <a:lnTo>
                    <a:pt x="1206" y="452"/>
                  </a:lnTo>
                  <a:lnTo>
                    <a:pt x="1209" y="424"/>
                  </a:lnTo>
                  <a:lnTo>
                    <a:pt x="1210" y="395"/>
                  </a:lnTo>
                  <a:lnTo>
                    <a:pt x="1210" y="367"/>
                  </a:lnTo>
                  <a:lnTo>
                    <a:pt x="1210" y="367"/>
                  </a:lnTo>
                  <a:lnTo>
                    <a:pt x="1209" y="338"/>
                  </a:lnTo>
                  <a:lnTo>
                    <a:pt x="1208" y="309"/>
                  </a:lnTo>
                  <a:lnTo>
                    <a:pt x="1202" y="251"/>
                  </a:lnTo>
                  <a:lnTo>
                    <a:pt x="1197" y="193"/>
                  </a:lnTo>
                  <a:lnTo>
                    <a:pt x="1192" y="135"/>
                  </a:lnTo>
                  <a:lnTo>
                    <a:pt x="1192" y="135"/>
                  </a:lnTo>
                  <a:lnTo>
                    <a:pt x="1191" y="108"/>
                  </a:lnTo>
                  <a:lnTo>
                    <a:pt x="1190" y="82"/>
                  </a:lnTo>
                  <a:lnTo>
                    <a:pt x="1190" y="82"/>
                  </a:lnTo>
                  <a:lnTo>
                    <a:pt x="1190" y="79"/>
                  </a:lnTo>
                  <a:lnTo>
                    <a:pt x="1187" y="76"/>
                  </a:lnTo>
                  <a:lnTo>
                    <a:pt x="1184" y="75"/>
                  </a:lnTo>
                  <a:lnTo>
                    <a:pt x="1181" y="74"/>
                  </a:lnTo>
                  <a:lnTo>
                    <a:pt x="1179" y="75"/>
                  </a:lnTo>
                  <a:lnTo>
                    <a:pt x="1176" y="76"/>
                  </a:lnTo>
                  <a:lnTo>
                    <a:pt x="1174" y="79"/>
                  </a:lnTo>
                  <a:lnTo>
                    <a:pt x="1173" y="82"/>
                  </a:lnTo>
                  <a:lnTo>
                    <a:pt x="1173" y="8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5" name="Freeform 102">
              <a:extLst>
                <a:ext uri="{FF2B5EF4-FFF2-40B4-BE49-F238E27FC236}">
                  <a16:creationId xmlns:a16="http://schemas.microsoft.com/office/drawing/2014/main" id="{258160B8-5D5E-34E6-78CF-5CB874188107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1" y="644"/>
              <a:ext cx="541" cy="115"/>
            </a:xfrm>
            <a:custGeom>
              <a:avLst/>
              <a:gdLst>
                <a:gd name="T0" fmla="*/ 1 w 1625"/>
                <a:gd name="T1" fmla="*/ 190 h 347"/>
                <a:gd name="T2" fmla="*/ 18 w 1625"/>
                <a:gd name="T3" fmla="*/ 215 h 347"/>
                <a:gd name="T4" fmla="*/ 37 w 1625"/>
                <a:gd name="T5" fmla="*/ 237 h 347"/>
                <a:gd name="T6" fmla="*/ 59 w 1625"/>
                <a:gd name="T7" fmla="*/ 256 h 347"/>
                <a:gd name="T8" fmla="*/ 84 w 1625"/>
                <a:gd name="T9" fmla="*/ 273 h 347"/>
                <a:gd name="T10" fmla="*/ 139 w 1625"/>
                <a:gd name="T11" fmla="*/ 298 h 347"/>
                <a:gd name="T12" fmla="*/ 196 w 1625"/>
                <a:gd name="T13" fmla="*/ 316 h 347"/>
                <a:gd name="T14" fmla="*/ 232 w 1625"/>
                <a:gd name="T15" fmla="*/ 324 h 347"/>
                <a:gd name="T16" fmla="*/ 307 w 1625"/>
                <a:gd name="T17" fmla="*/ 337 h 347"/>
                <a:gd name="T18" fmla="*/ 381 w 1625"/>
                <a:gd name="T19" fmla="*/ 344 h 347"/>
                <a:gd name="T20" fmla="*/ 495 w 1625"/>
                <a:gd name="T21" fmla="*/ 347 h 347"/>
                <a:gd name="T22" fmla="*/ 565 w 1625"/>
                <a:gd name="T23" fmla="*/ 345 h 347"/>
                <a:gd name="T24" fmla="*/ 705 w 1625"/>
                <a:gd name="T25" fmla="*/ 335 h 347"/>
                <a:gd name="T26" fmla="*/ 774 w 1625"/>
                <a:gd name="T27" fmla="*/ 327 h 347"/>
                <a:gd name="T28" fmla="*/ 902 w 1625"/>
                <a:gd name="T29" fmla="*/ 305 h 347"/>
                <a:gd name="T30" fmla="*/ 962 w 1625"/>
                <a:gd name="T31" fmla="*/ 290 h 347"/>
                <a:gd name="T32" fmla="*/ 1083 w 1625"/>
                <a:gd name="T33" fmla="*/ 252 h 347"/>
                <a:gd name="T34" fmla="*/ 1141 w 1625"/>
                <a:gd name="T35" fmla="*/ 232 h 347"/>
                <a:gd name="T36" fmla="*/ 1257 w 1625"/>
                <a:gd name="T37" fmla="*/ 186 h 347"/>
                <a:gd name="T38" fmla="*/ 1312 w 1625"/>
                <a:gd name="T39" fmla="*/ 162 h 347"/>
                <a:gd name="T40" fmla="*/ 1368 w 1625"/>
                <a:gd name="T41" fmla="*/ 137 h 347"/>
                <a:gd name="T42" fmla="*/ 1416 w 1625"/>
                <a:gd name="T43" fmla="*/ 110 h 347"/>
                <a:gd name="T44" fmla="*/ 1491 w 1625"/>
                <a:gd name="T45" fmla="*/ 68 h 347"/>
                <a:gd name="T46" fmla="*/ 1541 w 1625"/>
                <a:gd name="T47" fmla="*/ 43 h 347"/>
                <a:gd name="T48" fmla="*/ 1567 w 1625"/>
                <a:gd name="T49" fmla="*/ 32 h 347"/>
                <a:gd name="T50" fmla="*/ 1620 w 1625"/>
                <a:gd name="T51" fmla="*/ 17 h 347"/>
                <a:gd name="T52" fmla="*/ 1622 w 1625"/>
                <a:gd name="T53" fmla="*/ 15 h 347"/>
                <a:gd name="T54" fmla="*/ 1625 w 1625"/>
                <a:gd name="T55" fmla="*/ 10 h 347"/>
                <a:gd name="T56" fmla="*/ 1624 w 1625"/>
                <a:gd name="T57" fmla="*/ 4 h 347"/>
                <a:gd name="T58" fmla="*/ 1618 w 1625"/>
                <a:gd name="T59" fmla="*/ 0 h 347"/>
                <a:gd name="T60" fmla="*/ 1615 w 1625"/>
                <a:gd name="T61" fmla="*/ 0 h 347"/>
                <a:gd name="T62" fmla="*/ 1561 w 1625"/>
                <a:gd name="T63" fmla="*/ 17 h 347"/>
                <a:gd name="T64" fmla="*/ 1510 w 1625"/>
                <a:gd name="T65" fmla="*/ 39 h 347"/>
                <a:gd name="T66" fmla="*/ 1462 w 1625"/>
                <a:gd name="T67" fmla="*/ 65 h 347"/>
                <a:gd name="T68" fmla="*/ 1413 w 1625"/>
                <a:gd name="T69" fmla="*/ 92 h 347"/>
                <a:gd name="T70" fmla="*/ 1337 w 1625"/>
                <a:gd name="T71" fmla="*/ 133 h 347"/>
                <a:gd name="T72" fmla="*/ 1312 w 1625"/>
                <a:gd name="T73" fmla="*/ 144 h 347"/>
                <a:gd name="T74" fmla="*/ 1198 w 1625"/>
                <a:gd name="T75" fmla="*/ 191 h 347"/>
                <a:gd name="T76" fmla="*/ 1083 w 1625"/>
                <a:gd name="T77" fmla="*/ 234 h 347"/>
                <a:gd name="T78" fmla="*/ 965 w 1625"/>
                <a:gd name="T79" fmla="*/ 272 h 347"/>
                <a:gd name="T80" fmla="*/ 925 w 1625"/>
                <a:gd name="T81" fmla="*/ 283 h 347"/>
                <a:gd name="T82" fmla="*/ 843 w 1625"/>
                <a:gd name="T83" fmla="*/ 299 h 347"/>
                <a:gd name="T84" fmla="*/ 802 w 1625"/>
                <a:gd name="T85" fmla="*/ 306 h 347"/>
                <a:gd name="T86" fmla="*/ 672 w 1625"/>
                <a:gd name="T87" fmla="*/ 322 h 347"/>
                <a:gd name="T88" fmla="*/ 541 w 1625"/>
                <a:gd name="T89" fmla="*/ 330 h 347"/>
                <a:gd name="T90" fmla="*/ 464 w 1625"/>
                <a:gd name="T91" fmla="*/ 330 h 347"/>
                <a:gd name="T92" fmla="*/ 388 w 1625"/>
                <a:gd name="T93" fmla="*/ 329 h 347"/>
                <a:gd name="T94" fmla="*/ 314 w 1625"/>
                <a:gd name="T95" fmla="*/ 322 h 347"/>
                <a:gd name="T96" fmla="*/ 239 w 1625"/>
                <a:gd name="T97" fmla="*/ 309 h 347"/>
                <a:gd name="T98" fmla="*/ 207 w 1625"/>
                <a:gd name="T99" fmla="*/ 302 h 347"/>
                <a:gd name="T100" fmla="*/ 144 w 1625"/>
                <a:gd name="T101" fmla="*/ 283 h 347"/>
                <a:gd name="T102" fmla="*/ 114 w 1625"/>
                <a:gd name="T103" fmla="*/ 269 h 347"/>
                <a:gd name="T104" fmla="*/ 67 w 1625"/>
                <a:gd name="T105" fmla="*/ 241 h 347"/>
                <a:gd name="T106" fmla="*/ 47 w 1625"/>
                <a:gd name="T107" fmla="*/ 223 h 347"/>
                <a:gd name="T108" fmla="*/ 29 w 1625"/>
                <a:gd name="T109" fmla="*/ 204 h 347"/>
                <a:gd name="T110" fmla="*/ 22 w 1625"/>
                <a:gd name="T111" fmla="*/ 193 h 347"/>
                <a:gd name="T112" fmla="*/ 15 w 1625"/>
                <a:gd name="T113" fmla="*/ 182 h 347"/>
                <a:gd name="T114" fmla="*/ 11 w 1625"/>
                <a:gd name="T115" fmla="*/ 178 h 347"/>
                <a:gd name="T116" fmla="*/ 4 w 1625"/>
                <a:gd name="T117" fmla="*/ 179 h 347"/>
                <a:gd name="T118" fmla="*/ 0 w 1625"/>
                <a:gd name="T119" fmla="*/ 184 h 347"/>
                <a:gd name="T120" fmla="*/ 1 w 1625"/>
                <a:gd name="T121" fmla="*/ 19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625" h="347">
                  <a:moveTo>
                    <a:pt x="1" y="190"/>
                  </a:moveTo>
                  <a:lnTo>
                    <a:pt x="1" y="190"/>
                  </a:lnTo>
                  <a:lnTo>
                    <a:pt x="8" y="204"/>
                  </a:lnTo>
                  <a:lnTo>
                    <a:pt x="18" y="215"/>
                  </a:lnTo>
                  <a:lnTo>
                    <a:pt x="26" y="227"/>
                  </a:lnTo>
                  <a:lnTo>
                    <a:pt x="37" y="237"/>
                  </a:lnTo>
                  <a:lnTo>
                    <a:pt x="48" y="247"/>
                  </a:lnTo>
                  <a:lnTo>
                    <a:pt x="59" y="256"/>
                  </a:lnTo>
                  <a:lnTo>
                    <a:pt x="72" y="265"/>
                  </a:lnTo>
                  <a:lnTo>
                    <a:pt x="84" y="273"/>
                  </a:lnTo>
                  <a:lnTo>
                    <a:pt x="112" y="287"/>
                  </a:lnTo>
                  <a:lnTo>
                    <a:pt x="139" y="298"/>
                  </a:lnTo>
                  <a:lnTo>
                    <a:pt x="167" y="308"/>
                  </a:lnTo>
                  <a:lnTo>
                    <a:pt x="196" y="316"/>
                  </a:lnTo>
                  <a:lnTo>
                    <a:pt x="196" y="316"/>
                  </a:lnTo>
                  <a:lnTo>
                    <a:pt x="232" y="324"/>
                  </a:lnTo>
                  <a:lnTo>
                    <a:pt x="269" y="331"/>
                  </a:lnTo>
                  <a:lnTo>
                    <a:pt x="307" y="337"/>
                  </a:lnTo>
                  <a:lnTo>
                    <a:pt x="344" y="341"/>
                  </a:lnTo>
                  <a:lnTo>
                    <a:pt x="381" y="344"/>
                  </a:lnTo>
                  <a:lnTo>
                    <a:pt x="420" y="347"/>
                  </a:lnTo>
                  <a:lnTo>
                    <a:pt x="495" y="347"/>
                  </a:lnTo>
                  <a:lnTo>
                    <a:pt x="495" y="347"/>
                  </a:lnTo>
                  <a:lnTo>
                    <a:pt x="565" y="345"/>
                  </a:lnTo>
                  <a:lnTo>
                    <a:pt x="636" y="341"/>
                  </a:lnTo>
                  <a:lnTo>
                    <a:pt x="705" y="335"/>
                  </a:lnTo>
                  <a:lnTo>
                    <a:pt x="774" y="327"/>
                  </a:lnTo>
                  <a:lnTo>
                    <a:pt x="774" y="327"/>
                  </a:lnTo>
                  <a:lnTo>
                    <a:pt x="839" y="317"/>
                  </a:lnTo>
                  <a:lnTo>
                    <a:pt x="902" y="305"/>
                  </a:lnTo>
                  <a:lnTo>
                    <a:pt x="902" y="305"/>
                  </a:lnTo>
                  <a:lnTo>
                    <a:pt x="962" y="290"/>
                  </a:lnTo>
                  <a:lnTo>
                    <a:pt x="1023" y="272"/>
                  </a:lnTo>
                  <a:lnTo>
                    <a:pt x="1083" y="252"/>
                  </a:lnTo>
                  <a:lnTo>
                    <a:pt x="1141" y="232"/>
                  </a:lnTo>
                  <a:lnTo>
                    <a:pt x="1141" y="232"/>
                  </a:lnTo>
                  <a:lnTo>
                    <a:pt x="1199" y="208"/>
                  </a:lnTo>
                  <a:lnTo>
                    <a:pt x="1257" y="186"/>
                  </a:lnTo>
                  <a:lnTo>
                    <a:pt x="1257" y="186"/>
                  </a:lnTo>
                  <a:lnTo>
                    <a:pt x="1312" y="162"/>
                  </a:lnTo>
                  <a:lnTo>
                    <a:pt x="1340" y="150"/>
                  </a:lnTo>
                  <a:lnTo>
                    <a:pt x="1368" y="137"/>
                  </a:lnTo>
                  <a:lnTo>
                    <a:pt x="1368" y="137"/>
                  </a:lnTo>
                  <a:lnTo>
                    <a:pt x="1416" y="110"/>
                  </a:lnTo>
                  <a:lnTo>
                    <a:pt x="1466" y="82"/>
                  </a:lnTo>
                  <a:lnTo>
                    <a:pt x="1491" y="68"/>
                  </a:lnTo>
                  <a:lnTo>
                    <a:pt x="1516" y="54"/>
                  </a:lnTo>
                  <a:lnTo>
                    <a:pt x="1541" y="43"/>
                  </a:lnTo>
                  <a:lnTo>
                    <a:pt x="1567" y="32"/>
                  </a:lnTo>
                  <a:lnTo>
                    <a:pt x="1567" y="32"/>
                  </a:lnTo>
                  <a:lnTo>
                    <a:pt x="1593" y="24"/>
                  </a:lnTo>
                  <a:lnTo>
                    <a:pt x="1620" y="17"/>
                  </a:lnTo>
                  <a:lnTo>
                    <a:pt x="1620" y="17"/>
                  </a:lnTo>
                  <a:lnTo>
                    <a:pt x="1622" y="15"/>
                  </a:lnTo>
                  <a:lnTo>
                    <a:pt x="1624" y="13"/>
                  </a:lnTo>
                  <a:lnTo>
                    <a:pt x="1625" y="10"/>
                  </a:lnTo>
                  <a:lnTo>
                    <a:pt x="1625" y="7"/>
                  </a:lnTo>
                  <a:lnTo>
                    <a:pt x="1624" y="4"/>
                  </a:lnTo>
                  <a:lnTo>
                    <a:pt x="1621" y="2"/>
                  </a:lnTo>
                  <a:lnTo>
                    <a:pt x="1618" y="0"/>
                  </a:lnTo>
                  <a:lnTo>
                    <a:pt x="1615" y="0"/>
                  </a:lnTo>
                  <a:lnTo>
                    <a:pt x="1615" y="0"/>
                  </a:lnTo>
                  <a:lnTo>
                    <a:pt x="1588" y="7"/>
                  </a:lnTo>
                  <a:lnTo>
                    <a:pt x="1561" y="17"/>
                  </a:lnTo>
                  <a:lnTo>
                    <a:pt x="1537" y="27"/>
                  </a:lnTo>
                  <a:lnTo>
                    <a:pt x="1510" y="39"/>
                  </a:lnTo>
                  <a:lnTo>
                    <a:pt x="1487" y="51"/>
                  </a:lnTo>
                  <a:lnTo>
                    <a:pt x="1462" y="65"/>
                  </a:lnTo>
                  <a:lnTo>
                    <a:pt x="1413" y="92"/>
                  </a:lnTo>
                  <a:lnTo>
                    <a:pt x="1413" y="92"/>
                  </a:lnTo>
                  <a:lnTo>
                    <a:pt x="1364" y="121"/>
                  </a:lnTo>
                  <a:lnTo>
                    <a:pt x="1337" y="133"/>
                  </a:lnTo>
                  <a:lnTo>
                    <a:pt x="1312" y="144"/>
                  </a:lnTo>
                  <a:lnTo>
                    <a:pt x="1312" y="144"/>
                  </a:lnTo>
                  <a:lnTo>
                    <a:pt x="1198" y="191"/>
                  </a:lnTo>
                  <a:lnTo>
                    <a:pt x="1198" y="191"/>
                  </a:lnTo>
                  <a:lnTo>
                    <a:pt x="1140" y="214"/>
                  </a:lnTo>
                  <a:lnTo>
                    <a:pt x="1083" y="234"/>
                  </a:lnTo>
                  <a:lnTo>
                    <a:pt x="1023" y="254"/>
                  </a:lnTo>
                  <a:lnTo>
                    <a:pt x="965" y="272"/>
                  </a:lnTo>
                  <a:lnTo>
                    <a:pt x="965" y="272"/>
                  </a:lnTo>
                  <a:lnTo>
                    <a:pt x="925" y="283"/>
                  </a:lnTo>
                  <a:lnTo>
                    <a:pt x="884" y="291"/>
                  </a:lnTo>
                  <a:lnTo>
                    <a:pt x="843" y="299"/>
                  </a:lnTo>
                  <a:lnTo>
                    <a:pt x="802" y="306"/>
                  </a:lnTo>
                  <a:lnTo>
                    <a:pt x="802" y="306"/>
                  </a:lnTo>
                  <a:lnTo>
                    <a:pt x="737" y="316"/>
                  </a:lnTo>
                  <a:lnTo>
                    <a:pt x="672" y="322"/>
                  </a:lnTo>
                  <a:lnTo>
                    <a:pt x="606" y="327"/>
                  </a:lnTo>
                  <a:lnTo>
                    <a:pt x="541" y="330"/>
                  </a:lnTo>
                  <a:lnTo>
                    <a:pt x="541" y="330"/>
                  </a:lnTo>
                  <a:lnTo>
                    <a:pt x="464" y="330"/>
                  </a:lnTo>
                  <a:lnTo>
                    <a:pt x="427" y="330"/>
                  </a:lnTo>
                  <a:lnTo>
                    <a:pt x="388" y="329"/>
                  </a:lnTo>
                  <a:lnTo>
                    <a:pt x="351" y="326"/>
                  </a:lnTo>
                  <a:lnTo>
                    <a:pt x="314" y="322"/>
                  </a:lnTo>
                  <a:lnTo>
                    <a:pt x="276" y="316"/>
                  </a:lnTo>
                  <a:lnTo>
                    <a:pt x="239" y="309"/>
                  </a:lnTo>
                  <a:lnTo>
                    <a:pt x="239" y="309"/>
                  </a:lnTo>
                  <a:lnTo>
                    <a:pt x="207" y="302"/>
                  </a:lnTo>
                  <a:lnTo>
                    <a:pt x="175" y="292"/>
                  </a:lnTo>
                  <a:lnTo>
                    <a:pt x="144" y="283"/>
                  </a:lnTo>
                  <a:lnTo>
                    <a:pt x="114" y="269"/>
                  </a:lnTo>
                  <a:lnTo>
                    <a:pt x="114" y="269"/>
                  </a:lnTo>
                  <a:lnTo>
                    <a:pt x="90" y="256"/>
                  </a:lnTo>
                  <a:lnTo>
                    <a:pt x="67" y="241"/>
                  </a:lnTo>
                  <a:lnTo>
                    <a:pt x="56" y="233"/>
                  </a:lnTo>
                  <a:lnTo>
                    <a:pt x="47" y="223"/>
                  </a:lnTo>
                  <a:lnTo>
                    <a:pt x="37" y="214"/>
                  </a:lnTo>
                  <a:lnTo>
                    <a:pt x="29" y="204"/>
                  </a:lnTo>
                  <a:lnTo>
                    <a:pt x="29" y="204"/>
                  </a:lnTo>
                  <a:lnTo>
                    <a:pt x="22" y="193"/>
                  </a:lnTo>
                  <a:lnTo>
                    <a:pt x="15" y="182"/>
                  </a:lnTo>
                  <a:lnTo>
                    <a:pt x="15" y="182"/>
                  </a:lnTo>
                  <a:lnTo>
                    <a:pt x="14" y="179"/>
                  </a:lnTo>
                  <a:lnTo>
                    <a:pt x="11" y="178"/>
                  </a:lnTo>
                  <a:lnTo>
                    <a:pt x="7" y="178"/>
                  </a:lnTo>
                  <a:lnTo>
                    <a:pt x="4" y="179"/>
                  </a:lnTo>
                  <a:lnTo>
                    <a:pt x="2" y="182"/>
                  </a:lnTo>
                  <a:lnTo>
                    <a:pt x="0" y="184"/>
                  </a:lnTo>
                  <a:lnTo>
                    <a:pt x="0" y="187"/>
                  </a:lnTo>
                  <a:lnTo>
                    <a:pt x="1" y="190"/>
                  </a:lnTo>
                  <a:lnTo>
                    <a:pt x="1" y="19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6" name="Freeform 103">
              <a:extLst>
                <a:ext uri="{FF2B5EF4-FFF2-40B4-BE49-F238E27FC236}">
                  <a16:creationId xmlns:a16="http://schemas.microsoft.com/office/drawing/2014/main" id="{10C439CD-750D-71FE-0538-27BB98619BD0}"/>
                </a:ext>
              </a:extLst>
            </p:cNvPr>
            <p:cNvSpPr>
              <a:spLocks/>
            </p:cNvSpPr>
            <p:nvPr/>
          </p:nvSpPr>
          <p:spPr bwMode="auto">
            <a:xfrm>
              <a:off x="2474" y="405"/>
              <a:ext cx="199" cy="288"/>
            </a:xfrm>
            <a:custGeom>
              <a:avLst/>
              <a:gdLst>
                <a:gd name="T0" fmla="*/ 2 w 595"/>
                <a:gd name="T1" fmla="*/ 12 h 864"/>
                <a:gd name="T2" fmla="*/ 2 w 595"/>
                <a:gd name="T3" fmla="*/ 12 h 864"/>
                <a:gd name="T4" fmla="*/ 24 w 595"/>
                <a:gd name="T5" fmla="*/ 55 h 864"/>
                <a:gd name="T6" fmla="*/ 49 w 595"/>
                <a:gd name="T7" fmla="*/ 98 h 864"/>
                <a:gd name="T8" fmla="*/ 75 w 595"/>
                <a:gd name="T9" fmla="*/ 141 h 864"/>
                <a:gd name="T10" fmla="*/ 101 w 595"/>
                <a:gd name="T11" fmla="*/ 183 h 864"/>
                <a:gd name="T12" fmla="*/ 129 w 595"/>
                <a:gd name="T13" fmla="*/ 224 h 864"/>
                <a:gd name="T14" fmla="*/ 158 w 595"/>
                <a:gd name="T15" fmla="*/ 265 h 864"/>
                <a:gd name="T16" fmla="*/ 218 w 595"/>
                <a:gd name="T17" fmla="*/ 345 h 864"/>
                <a:gd name="T18" fmla="*/ 218 w 595"/>
                <a:gd name="T19" fmla="*/ 345 h 864"/>
                <a:gd name="T20" fmla="*/ 278 w 595"/>
                <a:gd name="T21" fmla="*/ 422 h 864"/>
                <a:gd name="T22" fmla="*/ 339 w 595"/>
                <a:gd name="T23" fmla="*/ 500 h 864"/>
                <a:gd name="T24" fmla="*/ 339 w 595"/>
                <a:gd name="T25" fmla="*/ 500 h 864"/>
                <a:gd name="T26" fmla="*/ 370 w 595"/>
                <a:gd name="T27" fmla="*/ 542 h 864"/>
                <a:gd name="T28" fmla="*/ 400 w 595"/>
                <a:gd name="T29" fmla="*/ 583 h 864"/>
                <a:gd name="T30" fmla="*/ 428 w 595"/>
                <a:gd name="T31" fmla="*/ 626 h 864"/>
                <a:gd name="T32" fmla="*/ 455 w 595"/>
                <a:gd name="T33" fmla="*/ 668 h 864"/>
                <a:gd name="T34" fmla="*/ 455 w 595"/>
                <a:gd name="T35" fmla="*/ 668 h 864"/>
                <a:gd name="T36" fmla="*/ 516 w 595"/>
                <a:gd name="T37" fmla="*/ 765 h 864"/>
                <a:gd name="T38" fmla="*/ 548 w 595"/>
                <a:gd name="T39" fmla="*/ 813 h 864"/>
                <a:gd name="T40" fmla="*/ 580 w 595"/>
                <a:gd name="T41" fmla="*/ 860 h 864"/>
                <a:gd name="T42" fmla="*/ 580 w 595"/>
                <a:gd name="T43" fmla="*/ 860 h 864"/>
                <a:gd name="T44" fmla="*/ 583 w 595"/>
                <a:gd name="T45" fmla="*/ 863 h 864"/>
                <a:gd name="T46" fmla="*/ 585 w 595"/>
                <a:gd name="T47" fmla="*/ 864 h 864"/>
                <a:gd name="T48" fmla="*/ 588 w 595"/>
                <a:gd name="T49" fmla="*/ 864 h 864"/>
                <a:gd name="T50" fmla="*/ 591 w 595"/>
                <a:gd name="T51" fmla="*/ 863 h 864"/>
                <a:gd name="T52" fmla="*/ 594 w 595"/>
                <a:gd name="T53" fmla="*/ 862 h 864"/>
                <a:gd name="T54" fmla="*/ 595 w 595"/>
                <a:gd name="T55" fmla="*/ 859 h 864"/>
                <a:gd name="T56" fmla="*/ 595 w 595"/>
                <a:gd name="T57" fmla="*/ 855 h 864"/>
                <a:gd name="T58" fmla="*/ 594 w 595"/>
                <a:gd name="T59" fmla="*/ 852 h 864"/>
                <a:gd name="T60" fmla="*/ 594 w 595"/>
                <a:gd name="T61" fmla="*/ 852 h 864"/>
                <a:gd name="T62" fmla="*/ 566 w 595"/>
                <a:gd name="T63" fmla="*/ 810 h 864"/>
                <a:gd name="T64" fmla="*/ 538 w 595"/>
                <a:gd name="T65" fmla="*/ 767 h 864"/>
                <a:gd name="T66" fmla="*/ 483 w 595"/>
                <a:gd name="T67" fmla="*/ 680 h 864"/>
                <a:gd name="T68" fmla="*/ 483 w 595"/>
                <a:gd name="T69" fmla="*/ 680 h 864"/>
                <a:gd name="T70" fmla="*/ 428 w 595"/>
                <a:gd name="T71" fmla="*/ 594 h 864"/>
                <a:gd name="T72" fmla="*/ 428 w 595"/>
                <a:gd name="T73" fmla="*/ 594 h 864"/>
                <a:gd name="T74" fmla="*/ 399 w 595"/>
                <a:gd name="T75" fmla="*/ 553 h 864"/>
                <a:gd name="T76" fmla="*/ 384 w 595"/>
                <a:gd name="T77" fmla="*/ 532 h 864"/>
                <a:gd name="T78" fmla="*/ 368 w 595"/>
                <a:gd name="T79" fmla="*/ 511 h 864"/>
                <a:gd name="T80" fmla="*/ 368 w 595"/>
                <a:gd name="T81" fmla="*/ 511 h 864"/>
                <a:gd name="T82" fmla="*/ 247 w 595"/>
                <a:gd name="T83" fmla="*/ 355 h 864"/>
                <a:gd name="T84" fmla="*/ 186 w 595"/>
                <a:gd name="T85" fmla="*/ 276 h 864"/>
                <a:gd name="T86" fmla="*/ 157 w 595"/>
                <a:gd name="T87" fmla="*/ 235 h 864"/>
                <a:gd name="T88" fmla="*/ 129 w 595"/>
                <a:gd name="T89" fmla="*/ 194 h 864"/>
                <a:gd name="T90" fmla="*/ 129 w 595"/>
                <a:gd name="T91" fmla="*/ 194 h 864"/>
                <a:gd name="T92" fmla="*/ 99 w 595"/>
                <a:gd name="T93" fmla="*/ 148 h 864"/>
                <a:gd name="T94" fmla="*/ 70 w 595"/>
                <a:gd name="T95" fmla="*/ 101 h 864"/>
                <a:gd name="T96" fmla="*/ 42 w 595"/>
                <a:gd name="T97" fmla="*/ 53 h 864"/>
                <a:gd name="T98" fmla="*/ 16 w 595"/>
                <a:gd name="T99" fmla="*/ 4 h 864"/>
                <a:gd name="T100" fmla="*/ 16 w 595"/>
                <a:gd name="T101" fmla="*/ 4 h 864"/>
                <a:gd name="T102" fmla="*/ 14 w 595"/>
                <a:gd name="T103" fmla="*/ 1 h 864"/>
                <a:gd name="T104" fmla="*/ 11 w 595"/>
                <a:gd name="T105" fmla="*/ 0 h 864"/>
                <a:gd name="T106" fmla="*/ 7 w 595"/>
                <a:gd name="T107" fmla="*/ 0 h 864"/>
                <a:gd name="T108" fmla="*/ 4 w 595"/>
                <a:gd name="T109" fmla="*/ 0 h 864"/>
                <a:gd name="T110" fmla="*/ 3 w 595"/>
                <a:gd name="T111" fmla="*/ 3 h 864"/>
                <a:gd name="T112" fmla="*/ 0 w 595"/>
                <a:gd name="T113" fmla="*/ 5 h 864"/>
                <a:gd name="T114" fmla="*/ 0 w 595"/>
                <a:gd name="T115" fmla="*/ 8 h 864"/>
                <a:gd name="T116" fmla="*/ 2 w 595"/>
                <a:gd name="T117" fmla="*/ 12 h 864"/>
                <a:gd name="T118" fmla="*/ 2 w 595"/>
                <a:gd name="T119" fmla="*/ 12 h 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5" h="864">
                  <a:moveTo>
                    <a:pt x="2" y="12"/>
                  </a:moveTo>
                  <a:lnTo>
                    <a:pt x="2" y="12"/>
                  </a:lnTo>
                  <a:lnTo>
                    <a:pt x="24" y="55"/>
                  </a:lnTo>
                  <a:lnTo>
                    <a:pt x="49" y="98"/>
                  </a:lnTo>
                  <a:lnTo>
                    <a:pt x="75" y="141"/>
                  </a:lnTo>
                  <a:lnTo>
                    <a:pt x="101" y="183"/>
                  </a:lnTo>
                  <a:lnTo>
                    <a:pt x="129" y="224"/>
                  </a:lnTo>
                  <a:lnTo>
                    <a:pt x="158" y="265"/>
                  </a:lnTo>
                  <a:lnTo>
                    <a:pt x="218" y="345"/>
                  </a:lnTo>
                  <a:lnTo>
                    <a:pt x="218" y="345"/>
                  </a:lnTo>
                  <a:lnTo>
                    <a:pt x="278" y="422"/>
                  </a:lnTo>
                  <a:lnTo>
                    <a:pt x="339" y="500"/>
                  </a:lnTo>
                  <a:lnTo>
                    <a:pt x="339" y="500"/>
                  </a:lnTo>
                  <a:lnTo>
                    <a:pt x="370" y="542"/>
                  </a:lnTo>
                  <a:lnTo>
                    <a:pt x="400" y="583"/>
                  </a:lnTo>
                  <a:lnTo>
                    <a:pt x="428" y="626"/>
                  </a:lnTo>
                  <a:lnTo>
                    <a:pt x="455" y="668"/>
                  </a:lnTo>
                  <a:lnTo>
                    <a:pt x="455" y="668"/>
                  </a:lnTo>
                  <a:lnTo>
                    <a:pt x="516" y="765"/>
                  </a:lnTo>
                  <a:lnTo>
                    <a:pt x="548" y="813"/>
                  </a:lnTo>
                  <a:lnTo>
                    <a:pt x="580" y="860"/>
                  </a:lnTo>
                  <a:lnTo>
                    <a:pt x="580" y="860"/>
                  </a:lnTo>
                  <a:lnTo>
                    <a:pt x="583" y="863"/>
                  </a:lnTo>
                  <a:lnTo>
                    <a:pt x="585" y="864"/>
                  </a:lnTo>
                  <a:lnTo>
                    <a:pt x="588" y="864"/>
                  </a:lnTo>
                  <a:lnTo>
                    <a:pt x="591" y="863"/>
                  </a:lnTo>
                  <a:lnTo>
                    <a:pt x="594" y="862"/>
                  </a:lnTo>
                  <a:lnTo>
                    <a:pt x="595" y="859"/>
                  </a:lnTo>
                  <a:lnTo>
                    <a:pt x="595" y="855"/>
                  </a:lnTo>
                  <a:lnTo>
                    <a:pt x="594" y="852"/>
                  </a:lnTo>
                  <a:lnTo>
                    <a:pt x="594" y="852"/>
                  </a:lnTo>
                  <a:lnTo>
                    <a:pt x="566" y="810"/>
                  </a:lnTo>
                  <a:lnTo>
                    <a:pt x="538" y="767"/>
                  </a:lnTo>
                  <a:lnTo>
                    <a:pt x="483" y="680"/>
                  </a:lnTo>
                  <a:lnTo>
                    <a:pt x="483" y="680"/>
                  </a:lnTo>
                  <a:lnTo>
                    <a:pt x="428" y="594"/>
                  </a:lnTo>
                  <a:lnTo>
                    <a:pt x="428" y="594"/>
                  </a:lnTo>
                  <a:lnTo>
                    <a:pt x="399" y="553"/>
                  </a:lnTo>
                  <a:lnTo>
                    <a:pt x="384" y="532"/>
                  </a:lnTo>
                  <a:lnTo>
                    <a:pt x="368" y="511"/>
                  </a:lnTo>
                  <a:lnTo>
                    <a:pt x="368" y="511"/>
                  </a:lnTo>
                  <a:lnTo>
                    <a:pt x="247" y="355"/>
                  </a:lnTo>
                  <a:lnTo>
                    <a:pt x="186" y="276"/>
                  </a:lnTo>
                  <a:lnTo>
                    <a:pt x="157" y="235"/>
                  </a:lnTo>
                  <a:lnTo>
                    <a:pt x="129" y="194"/>
                  </a:lnTo>
                  <a:lnTo>
                    <a:pt x="129" y="194"/>
                  </a:lnTo>
                  <a:lnTo>
                    <a:pt x="99" y="148"/>
                  </a:lnTo>
                  <a:lnTo>
                    <a:pt x="70" y="101"/>
                  </a:lnTo>
                  <a:lnTo>
                    <a:pt x="42" y="53"/>
                  </a:lnTo>
                  <a:lnTo>
                    <a:pt x="16" y="4"/>
                  </a:lnTo>
                  <a:lnTo>
                    <a:pt x="16" y="4"/>
                  </a:lnTo>
                  <a:lnTo>
                    <a:pt x="14" y="1"/>
                  </a:lnTo>
                  <a:lnTo>
                    <a:pt x="11" y="0"/>
                  </a:lnTo>
                  <a:lnTo>
                    <a:pt x="7" y="0"/>
                  </a:lnTo>
                  <a:lnTo>
                    <a:pt x="4" y="0"/>
                  </a:lnTo>
                  <a:lnTo>
                    <a:pt x="3" y="3"/>
                  </a:lnTo>
                  <a:lnTo>
                    <a:pt x="0" y="5"/>
                  </a:lnTo>
                  <a:lnTo>
                    <a:pt x="0" y="8"/>
                  </a:lnTo>
                  <a:lnTo>
                    <a:pt x="2" y="12"/>
                  </a:lnTo>
                  <a:lnTo>
                    <a:pt x="2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7" name="Freeform 104">
              <a:extLst>
                <a:ext uri="{FF2B5EF4-FFF2-40B4-BE49-F238E27FC236}">
                  <a16:creationId xmlns:a16="http://schemas.microsoft.com/office/drawing/2014/main" id="{E5B4C089-3FBB-AF2D-6C78-4DD68DA5C33F}"/>
                </a:ext>
              </a:extLst>
            </p:cNvPr>
            <p:cNvSpPr>
              <a:spLocks/>
            </p:cNvSpPr>
            <p:nvPr/>
          </p:nvSpPr>
          <p:spPr bwMode="auto">
            <a:xfrm>
              <a:off x="2190" y="0"/>
              <a:ext cx="1126" cy="676"/>
            </a:xfrm>
            <a:custGeom>
              <a:avLst/>
              <a:gdLst>
                <a:gd name="T0" fmla="*/ 90 w 3378"/>
                <a:gd name="T1" fmla="*/ 1777 h 2028"/>
                <a:gd name="T2" fmla="*/ 30 w 3378"/>
                <a:gd name="T3" fmla="*/ 1520 h 2028"/>
                <a:gd name="T4" fmla="*/ 18 w 3378"/>
                <a:gd name="T5" fmla="*/ 1208 h 2028"/>
                <a:gd name="T6" fmla="*/ 52 w 3378"/>
                <a:gd name="T7" fmla="*/ 949 h 2028"/>
                <a:gd name="T8" fmla="*/ 122 w 3378"/>
                <a:gd name="T9" fmla="*/ 772 h 2028"/>
                <a:gd name="T10" fmla="*/ 250 w 3378"/>
                <a:gd name="T11" fmla="*/ 608 h 2028"/>
                <a:gd name="T12" fmla="*/ 425 w 3378"/>
                <a:gd name="T13" fmla="*/ 493 h 2028"/>
                <a:gd name="T14" fmla="*/ 519 w 3378"/>
                <a:gd name="T15" fmla="*/ 452 h 2028"/>
                <a:gd name="T16" fmla="*/ 578 w 3378"/>
                <a:gd name="T17" fmla="*/ 400 h 2028"/>
                <a:gd name="T18" fmla="*/ 604 w 3378"/>
                <a:gd name="T19" fmla="*/ 342 h 2028"/>
                <a:gd name="T20" fmla="*/ 707 w 3378"/>
                <a:gd name="T21" fmla="*/ 240 h 2028"/>
                <a:gd name="T22" fmla="*/ 923 w 3378"/>
                <a:gd name="T23" fmla="*/ 125 h 2028"/>
                <a:gd name="T24" fmla="*/ 1196 w 3378"/>
                <a:gd name="T25" fmla="*/ 40 h 2028"/>
                <a:gd name="T26" fmla="*/ 1455 w 3378"/>
                <a:gd name="T27" fmla="*/ 17 h 2028"/>
                <a:gd name="T28" fmla="*/ 1711 w 3378"/>
                <a:gd name="T29" fmla="*/ 35 h 2028"/>
                <a:gd name="T30" fmla="*/ 1901 w 3378"/>
                <a:gd name="T31" fmla="*/ 96 h 2028"/>
                <a:gd name="T32" fmla="*/ 2148 w 3378"/>
                <a:gd name="T33" fmla="*/ 233 h 2028"/>
                <a:gd name="T34" fmla="*/ 2649 w 3378"/>
                <a:gd name="T35" fmla="*/ 576 h 2028"/>
                <a:gd name="T36" fmla="*/ 2953 w 3378"/>
                <a:gd name="T37" fmla="*/ 823 h 2028"/>
                <a:gd name="T38" fmla="*/ 3087 w 3378"/>
                <a:gd name="T39" fmla="*/ 988 h 2028"/>
                <a:gd name="T40" fmla="*/ 3123 w 3378"/>
                <a:gd name="T41" fmla="*/ 1078 h 2028"/>
                <a:gd name="T42" fmla="*/ 3198 w 3378"/>
                <a:gd name="T43" fmla="*/ 1211 h 2028"/>
                <a:gd name="T44" fmla="*/ 3343 w 3378"/>
                <a:gd name="T45" fmla="*/ 1495 h 2028"/>
                <a:gd name="T46" fmla="*/ 3361 w 3378"/>
                <a:gd name="T47" fmla="*/ 1667 h 2028"/>
                <a:gd name="T48" fmla="*/ 3336 w 3378"/>
                <a:gd name="T49" fmla="*/ 1971 h 2028"/>
                <a:gd name="T50" fmla="*/ 3166 w 3378"/>
                <a:gd name="T51" fmla="*/ 1920 h 2028"/>
                <a:gd name="T52" fmla="*/ 3157 w 3378"/>
                <a:gd name="T53" fmla="*/ 1931 h 2028"/>
                <a:gd name="T54" fmla="*/ 3342 w 3378"/>
                <a:gd name="T55" fmla="*/ 2021 h 2028"/>
                <a:gd name="T56" fmla="*/ 3353 w 3378"/>
                <a:gd name="T57" fmla="*/ 1967 h 2028"/>
                <a:gd name="T58" fmla="*/ 3378 w 3378"/>
                <a:gd name="T59" fmla="*/ 1646 h 2028"/>
                <a:gd name="T60" fmla="*/ 3314 w 3378"/>
                <a:gd name="T61" fmla="*/ 1378 h 2028"/>
                <a:gd name="T62" fmla="*/ 3176 w 3378"/>
                <a:gd name="T63" fmla="*/ 1143 h 2028"/>
                <a:gd name="T64" fmla="*/ 3126 w 3378"/>
                <a:gd name="T65" fmla="*/ 1033 h 2028"/>
                <a:gd name="T66" fmla="*/ 3038 w 3378"/>
                <a:gd name="T67" fmla="*/ 887 h 2028"/>
                <a:gd name="T68" fmla="*/ 2851 w 3378"/>
                <a:gd name="T69" fmla="*/ 712 h 2028"/>
                <a:gd name="T70" fmla="*/ 2429 w 3378"/>
                <a:gd name="T71" fmla="*/ 400 h 2028"/>
                <a:gd name="T72" fmla="*/ 2000 w 3378"/>
                <a:gd name="T73" fmla="*/ 126 h 2028"/>
                <a:gd name="T74" fmla="*/ 1777 w 3378"/>
                <a:gd name="T75" fmla="*/ 33 h 2028"/>
                <a:gd name="T76" fmla="*/ 1531 w 3378"/>
                <a:gd name="T77" fmla="*/ 1 h 2028"/>
                <a:gd name="T78" fmla="*/ 1318 w 3378"/>
                <a:gd name="T79" fmla="*/ 7 h 2028"/>
                <a:gd name="T80" fmla="*/ 1069 w 3378"/>
                <a:gd name="T81" fmla="*/ 54 h 2028"/>
                <a:gd name="T82" fmla="*/ 833 w 3378"/>
                <a:gd name="T83" fmla="*/ 147 h 2028"/>
                <a:gd name="T84" fmla="*/ 672 w 3378"/>
                <a:gd name="T85" fmla="*/ 244 h 2028"/>
                <a:gd name="T86" fmla="*/ 578 w 3378"/>
                <a:gd name="T87" fmla="*/ 355 h 2028"/>
                <a:gd name="T88" fmla="*/ 564 w 3378"/>
                <a:gd name="T89" fmla="*/ 396 h 2028"/>
                <a:gd name="T90" fmla="*/ 506 w 3378"/>
                <a:gd name="T91" fmla="*/ 441 h 2028"/>
                <a:gd name="T92" fmla="*/ 405 w 3378"/>
                <a:gd name="T93" fmla="*/ 483 h 2028"/>
                <a:gd name="T94" fmla="*/ 270 w 3378"/>
                <a:gd name="T95" fmla="*/ 567 h 2028"/>
                <a:gd name="T96" fmla="*/ 133 w 3378"/>
                <a:gd name="T97" fmla="*/ 719 h 2028"/>
                <a:gd name="T98" fmla="*/ 54 w 3378"/>
                <a:gd name="T99" fmla="*/ 884 h 2028"/>
                <a:gd name="T100" fmla="*/ 7 w 3378"/>
                <a:gd name="T101" fmla="*/ 1124 h 2028"/>
                <a:gd name="T102" fmla="*/ 3 w 3378"/>
                <a:gd name="T103" fmla="*/ 1395 h 2028"/>
                <a:gd name="T104" fmla="*/ 37 w 3378"/>
                <a:gd name="T105" fmla="*/ 1654 h 2028"/>
                <a:gd name="T106" fmla="*/ 116 w 3378"/>
                <a:gd name="T107" fmla="*/ 1903 h 2028"/>
                <a:gd name="T108" fmla="*/ 156 w 3378"/>
                <a:gd name="T109" fmla="*/ 2028 h 20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378" h="2028">
                  <a:moveTo>
                    <a:pt x="166" y="2017"/>
                  </a:moveTo>
                  <a:lnTo>
                    <a:pt x="166" y="2017"/>
                  </a:lnTo>
                  <a:lnTo>
                    <a:pt x="156" y="1977"/>
                  </a:lnTo>
                  <a:lnTo>
                    <a:pt x="145" y="1935"/>
                  </a:lnTo>
                  <a:lnTo>
                    <a:pt x="131" y="1897"/>
                  </a:lnTo>
                  <a:lnTo>
                    <a:pt x="117" y="1856"/>
                  </a:lnTo>
                  <a:lnTo>
                    <a:pt x="90" y="1777"/>
                  </a:lnTo>
                  <a:lnTo>
                    <a:pt x="76" y="1737"/>
                  </a:lnTo>
                  <a:lnTo>
                    <a:pt x="65" y="1697"/>
                  </a:lnTo>
                  <a:lnTo>
                    <a:pt x="65" y="1697"/>
                  </a:lnTo>
                  <a:lnTo>
                    <a:pt x="54" y="1653"/>
                  </a:lnTo>
                  <a:lnTo>
                    <a:pt x="44" y="1608"/>
                  </a:lnTo>
                  <a:lnTo>
                    <a:pt x="37" y="1564"/>
                  </a:lnTo>
                  <a:lnTo>
                    <a:pt x="30" y="1520"/>
                  </a:lnTo>
                  <a:lnTo>
                    <a:pt x="26" y="1474"/>
                  </a:lnTo>
                  <a:lnTo>
                    <a:pt x="22" y="1430"/>
                  </a:lnTo>
                  <a:lnTo>
                    <a:pt x="19" y="1384"/>
                  </a:lnTo>
                  <a:lnTo>
                    <a:pt x="18" y="1340"/>
                  </a:lnTo>
                  <a:lnTo>
                    <a:pt x="18" y="1340"/>
                  </a:lnTo>
                  <a:lnTo>
                    <a:pt x="16" y="1275"/>
                  </a:lnTo>
                  <a:lnTo>
                    <a:pt x="18" y="1208"/>
                  </a:lnTo>
                  <a:lnTo>
                    <a:pt x="22" y="1143"/>
                  </a:lnTo>
                  <a:lnTo>
                    <a:pt x="25" y="1111"/>
                  </a:lnTo>
                  <a:lnTo>
                    <a:pt x="28" y="1078"/>
                  </a:lnTo>
                  <a:lnTo>
                    <a:pt x="33" y="1046"/>
                  </a:lnTo>
                  <a:lnTo>
                    <a:pt x="37" y="1013"/>
                  </a:lnTo>
                  <a:lnTo>
                    <a:pt x="44" y="981"/>
                  </a:lnTo>
                  <a:lnTo>
                    <a:pt x="52" y="949"/>
                  </a:lnTo>
                  <a:lnTo>
                    <a:pt x="61" y="918"/>
                  </a:lnTo>
                  <a:lnTo>
                    <a:pt x="70" y="887"/>
                  </a:lnTo>
                  <a:lnTo>
                    <a:pt x="81" y="856"/>
                  </a:lnTo>
                  <a:lnTo>
                    <a:pt x="94" y="826"/>
                  </a:lnTo>
                  <a:lnTo>
                    <a:pt x="94" y="826"/>
                  </a:lnTo>
                  <a:lnTo>
                    <a:pt x="106" y="798"/>
                  </a:lnTo>
                  <a:lnTo>
                    <a:pt x="122" y="772"/>
                  </a:lnTo>
                  <a:lnTo>
                    <a:pt x="137" y="745"/>
                  </a:lnTo>
                  <a:lnTo>
                    <a:pt x="152" y="720"/>
                  </a:lnTo>
                  <a:lnTo>
                    <a:pt x="170" y="695"/>
                  </a:lnTo>
                  <a:lnTo>
                    <a:pt x="188" y="672"/>
                  </a:lnTo>
                  <a:lnTo>
                    <a:pt x="207" y="650"/>
                  </a:lnTo>
                  <a:lnTo>
                    <a:pt x="228" y="628"/>
                  </a:lnTo>
                  <a:lnTo>
                    <a:pt x="250" y="608"/>
                  </a:lnTo>
                  <a:lnTo>
                    <a:pt x="272" y="589"/>
                  </a:lnTo>
                  <a:lnTo>
                    <a:pt x="296" y="569"/>
                  </a:lnTo>
                  <a:lnTo>
                    <a:pt x="319" y="551"/>
                  </a:lnTo>
                  <a:lnTo>
                    <a:pt x="344" y="536"/>
                  </a:lnTo>
                  <a:lnTo>
                    <a:pt x="371" y="521"/>
                  </a:lnTo>
                  <a:lnTo>
                    <a:pt x="397" y="506"/>
                  </a:lnTo>
                  <a:lnTo>
                    <a:pt x="425" y="493"/>
                  </a:lnTo>
                  <a:lnTo>
                    <a:pt x="425" y="493"/>
                  </a:lnTo>
                  <a:lnTo>
                    <a:pt x="449" y="483"/>
                  </a:lnTo>
                  <a:lnTo>
                    <a:pt x="473" y="474"/>
                  </a:lnTo>
                  <a:lnTo>
                    <a:pt x="496" y="464"/>
                  </a:lnTo>
                  <a:lnTo>
                    <a:pt x="508" y="459"/>
                  </a:lnTo>
                  <a:lnTo>
                    <a:pt x="519" y="452"/>
                  </a:lnTo>
                  <a:lnTo>
                    <a:pt x="519" y="452"/>
                  </a:lnTo>
                  <a:lnTo>
                    <a:pt x="553" y="425"/>
                  </a:lnTo>
                  <a:lnTo>
                    <a:pt x="553" y="425"/>
                  </a:lnTo>
                  <a:lnTo>
                    <a:pt x="564" y="418"/>
                  </a:lnTo>
                  <a:lnTo>
                    <a:pt x="574" y="410"/>
                  </a:lnTo>
                  <a:lnTo>
                    <a:pt x="574" y="410"/>
                  </a:lnTo>
                  <a:lnTo>
                    <a:pt x="577" y="406"/>
                  </a:lnTo>
                  <a:lnTo>
                    <a:pt x="578" y="400"/>
                  </a:lnTo>
                  <a:lnTo>
                    <a:pt x="581" y="391"/>
                  </a:lnTo>
                  <a:lnTo>
                    <a:pt x="581" y="391"/>
                  </a:lnTo>
                  <a:lnTo>
                    <a:pt x="585" y="378"/>
                  </a:lnTo>
                  <a:lnTo>
                    <a:pt x="591" y="366"/>
                  </a:lnTo>
                  <a:lnTo>
                    <a:pt x="591" y="366"/>
                  </a:lnTo>
                  <a:lnTo>
                    <a:pt x="597" y="353"/>
                  </a:lnTo>
                  <a:lnTo>
                    <a:pt x="604" y="342"/>
                  </a:lnTo>
                  <a:lnTo>
                    <a:pt x="620" y="320"/>
                  </a:lnTo>
                  <a:lnTo>
                    <a:pt x="620" y="320"/>
                  </a:lnTo>
                  <a:lnTo>
                    <a:pt x="639" y="296"/>
                  </a:lnTo>
                  <a:lnTo>
                    <a:pt x="661" y="276"/>
                  </a:lnTo>
                  <a:lnTo>
                    <a:pt x="683" y="256"/>
                  </a:lnTo>
                  <a:lnTo>
                    <a:pt x="707" y="240"/>
                  </a:lnTo>
                  <a:lnTo>
                    <a:pt x="707" y="240"/>
                  </a:lnTo>
                  <a:lnTo>
                    <a:pt x="733" y="222"/>
                  </a:lnTo>
                  <a:lnTo>
                    <a:pt x="758" y="205"/>
                  </a:lnTo>
                  <a:lnTo>
                    <a:pt x="786" y="190"/>
                  </a:lnTo>
                  <a:lnTo>
                    <a:pt x="812" y="176"/>
                  </a:lnTo>
                  <a:lnTo>
                    <a:pt x="867" y="150"/>
                  </a:lnTo>
                  <a:lnTo>
                    <a:pt x="923" y="125"/>
                  </a:lnTo>
                  <a:lnTo>
                    <a:pt x="923" y="125"/>
                  </a:lnTo>
                  <a:lnTo>
                    <a:pt x="990" y="98"/>
                  </a:lnTo>
                  <a:lnTo>
                    <a:pt x="1023" y="86"/>
                  </a:lnTo>
                  <a:lnTo>
                    <a:pt x="1058" y="75"/>
                  </a:lnTo>
                  <a:lnTo>
                    <a:pt x="1093" y="65"/>
                  </a:lnTo>
                  <a:lnTo>
                    <a:pt x="1127" y="55"/>
                  </a:lnTo>
                  <a:lnTo>
                    <a:pt x="1162" y="47"/>
                  </a:lnTo>
                  <a:lnTo>
                    <a:pt x="1196" y="40"/>
                  </a:lnTo>
                  <a:lnTo>
                    <a:pt x="1196" y="40"/>
                  </a:lnTo>
                  <a:lnTo>
                    <a:pt x="1239" y="33"/>
                  </a:lnTo>
                  <a:lnTo>
                    <a:pt x="1282" y="28"/>
                  </a:lnTo>
                  <a:lnTo>
                    <a:pt x="1325" y="24"/>
                  </a:lnTo>
                  <a:lnTo>
                    <a:pt x="1368" y="19"/>
                  </a:lnTo>
                  <a:lnTo>
                    <a:pt x="1411" y="18"/>
                  </a:lnTo>
                  <a:lnTo>
                    <a:pt x="1455" y="17"/>
                  </a:lnTo>
                  <a:lnTo>
                    <a:pt x="1498" y="18"/>
                  </a:lnTo>
                  <a:lnTo>
                    <a:pt x="1541" y="18"/>
                  </a:lnTo>
                  <a:lnTo>
                    <a:pt x="1541" y="18"/>
                  </a:lnTo>
                  <a:lnTo>
                    <a:pt x="1584" y="21"/>
                  </a:lnTo>
                  <a:lnTo>
                    <a:pt x="1627" y="24"/>
                  </a:lnTo>
                  <a:lnTo>
                    <a:pt x="1669" y="28"/>
                  </a:lnTo>
                  <a:lnTo>
                    <a:pt x="1711" y="35"/>
                  </a:lnTo>
                  <a:lnTo>
                    <a:pt x="1711" y="35"/>
                  </a:lnTo>
                  <a:lnTo>
                    <a:pt x="1750" y="43"/>
                  </a:lnTo>
                  <a:lnTo>
                    <a:pt x="1788" y="54"/>
                  </a:lnTo>
                  <a:lnTo>
                    <a:pt x="1826" y="66"/>
                  </a:lnTo>
                  <a:lnTo>
                    <a:pt x="1863" y="80"/>
                  </a:lnTo>
                  <a:lnTo>
                    <a:pt x="1863" y="80"/>
                  </a:lnTo>
                  <a:lnTo>
                    <a:pt x="1901" y="96"/>
                  </a:lnTo>
                  <a:lnTo>
                    <a:pt x="1936" y="112"/>
                  </a:lnTo>
                  <a:lnTo>
                    <a:pt x="1974" y="130"/>
                  </a:lnTo>
                  <a:lnTo>
                    <a:pt x="2008" y="150"/>
                  </a:lnTo>
                  <a:lnTo>
                    <a:pt x="2044" y="169"/>
                  </a:lnTo>
                  <a:lnTo>
                    <a:pt x="2079" y="190"/>
                  </a:lnTo>
                  <a:lnTo>
                    <a:pt x="2148" y="233"/>
                  </a:lnTo>
                  <a:lnTo>
                    <a:pt x="2148" y="233"/>
                  </a:lnTo>
                  <a:lnTo>
                    <a:pt x="2219" y="278"/>
                  </a:lnTo>
                  <a:lnTo>
                    <a:pt x="2288" y="326"/>
                  </a:lnTo>
                  <a:lnTo>
                    <a:pt x="2428" y="420"/>
                  </a:lnTo>
                  <a:lnTo>
                    <a:pt x="2428" y="420"/>
                  </a:lnTo>
                  <a:lnTo>
                    <a:pt x="2502" y="471"/>
                  </a:lnTo>
                  <a:lnTo>
                    <a:pt x="2576" y="524"/>
                  </a:lnTo>
                  <a:lnTo>
                    <a:pt x="2649" y="576"/>
                  </a:lnTo>
                  <a:lnTo>
                    <a:pt x="2721" y="630"/>
                  </a:lnTo>
                  <a:lnTo>
                    <a:pt x="2721" y="630"/>
                  </a:lnTo>
                  <a:lnTo>
                    <a:pt x="2780" y="676"/>
                  </a:lnTo>
                  <a:lnTo>
                    <a:pt x="2840" y="723"/>
                  </a:lnTo>
                  <a:lnTo>
                    <a:pt x="2898" y="772"/>
                  </a:lnTo>
                  <a:lnTo>
                    <a:pt x="2926" y="797"/>
                  </a:lnTo>
                  <a:lnTo>
                    <a:pt x="2953" y="823"/>
                  </a:lnTo>
                  <a:lnTo>
                    <a:pt x="2953" y="823"/>
                  </a:lnTo>
                  <a:lnTo>
                    <a:pt x="2979" y="848"/>
                  </a:lnTo>
                  <a:lnTo>
                    <a:pt x="3003" y="873"/>
                  </a:lnTo>
                  <a:lnTo>
                    <a:pt x="3028" y="899"/>
                  </a:lnTo>
                  <a:lnTo>
                    <a:pt x="3050" y="928"/>
                  </a:lnTo>
                  <a:lnTo>
                    <a:pt x="3069" y="957"/>
                  </a:lnTo>
                  <a:lnTo>
                    <a:pt x="3087" y="988"/>
                  </a:lnTo>
                  <a:lnTo>
                    <a:pt x="3096" y="1003"/>
                  </a:lnTo>
                  <a:lnTo>
                    <a:pt x="3103" y="1020"/>
                  </a:lnTo>
                  <a:lnTo>
                    <a:pt x="3110" y="1036"/>
                  </a:lnTo>
                  <a:lnTo>
                    <a:pt x="3115" y="1053"/>
                  </a:lnTo>
                  <a:lnTo>
                    <a:pt x="3115" y="1053"/>
                  </a:lnTo>
                  <a:lnTo>
                    <a:pt x="3121" y="1069"/>
                  </a:lnTo>
                  <a:lnTo>
                    <a:pt x="3123" y="1078"/>
                  </a:lnTo>
                  <a:lnTo>
                    <a:pt x="3126" y="1086"/>
                  </a:lnTo>
                  <a:lnTo>
                    <a:pt x="3126" y="1086"/>
                  </a:lnTo>
                  <a:lnTo>
                    <a:pt x="3147" y="1125"/>
                  </a:lnTo>
                  <a:lnTo>
                    <a:pt x="3147" y="1125"/>
                  </a:lnTo>
                  <a:lnTo>
                    <a:pt x="3172" y="1169"/>
                  </a:lnTo>
                  <a:lnTo>
                    <a:pt x="3198" y="1211"/>
                  </a:lnTo>
                  <a:lnTo>
                    <a:pt x="3198" y="1211"/>
                  </a:lnTo>
                  <a:lnTo>
                    <a:pt x="3241" y="1279"/>
                  </a:lnTo>
                  <a:lnTo>
                    <a:pt x="3260" y="1313"/>
                  </a:lnTo>
                  <a:lnTo>
                    <a:pt x="3280" y="1348"/>
                  </a:lnTo>
                  <a:lnTo>
                    <a:pt x="3299" y="1384"/>
                  </a:lnTo>
                  <a:lnTo>
                    <a:pt x="3316" y="1420"/>
                  </a:lnTo>
                  <a:lnTo>
                    <a:pt x="3331" y="1456"/>
                  </a:lnTo>
                  <a:lnTo>
                    <a:pt x="3343" y="1495"/>
                  </a:lnTo>
                  <a:lnTo>
                    <a:pt x="3343" y="1495"/>
                  </a:lnTo>
                  <a:lnTo>
                    <a:pt x="3349" y="1516"/>
                  </a:lnTo>
                  <a:lnTo>
                    <a:pt x="3353" y="1538"/>
                  </a:lnTo>
                  <a:lnTo>
                    <a:pt x="3356" y="1559"/>
                  </a:lnTo>
                  <a:lnTo>
                    <a:pt x="3359" y="1581"/>
                  </a:lnTo>
                  <a:lnTo>
                    <a:pt x="3361" y="1624"/>
                  </a:lnTo>
                  <a:lnTo>
                    <a:pt x="3361" y="1667"/>
                  </a:lnTo>
                  <a:lnTo>
                    <a:pt x="3359" y="1711"/>
                  </a:lnTo>
                  <a:lnTo>
                    <a:pt x="3354" y="1754"/>
                  </a:lnTo>
                  <a:lnTo>
                    <a:pt x="3345" y="1841"/>
                  </a:lnTo>
                  <a:lnTo>
                    <a:pt x="3345" y="1841"/>
                  </a:lnTo>
                  <a:lnTo>
                    <a:pt x="3341" y="1884"/>
                  </a:lnTo>
                  <a:lnTo>
                    <a:pt x="3338" y="1927"/>
                  </a:lnTo>
                  <a:lnTo>
                    <a:pt x="3336" y="1971"/>
                  </a:lnTo>
                  <a:lnTo>
                    <a:pt x="3338" y="2014"/>
                  </a:lnTo>
                  <a:lnTo>
                    <a:pt x="3338" y="2014"/>
                  </a:lnTo>
                  <a:lnTo>
                    <a:pt x="3350" y="2007"/>
                  </a:lnTo>
                  <a:lnTo>
                    <a:pt x="3350" y="2007"/>
                  </a:lnTo>
                  <a:lnTo>
                    <a:pt x="3259" y="1960"/>
                  </a:lnTo>
                  <a:lnTo>
                    <a:pt x="3213" y="1939"/>
                  </a:lnTo>
                  <a:lnTo>
                    <a:pt x="3166" y="1920"/>
                  </a:lnTo>
                  <a:lnTo>
                    <a:pt x="3166" y="1920"/>
                  </a:lnTo>
                  <a:lnTo>
                    <a:pt x="3162" y="1920"/>
                  </a:lnTo>
                  <a:lnTo>
                    <a:pt x="3159" y="1920"/>
                  </a:lnTo>
                  <a:lnTo>
                    <a:pt x="3157" y="1923"/>
                  </a:lnTo>
                  <a:lnTo>
                    <a:pt x="3157" y="1926"/>
                  </a:lnTo>
                  <a:lnTo>
                    <a:pt x="3155" y="1928"/>
                  </a:lnTo>
                  <a:lnTo>
                    <a:pt x="3157" y="1931"/>
                  </a:lnTo>
                  <a:lnTo>
                    <a:pt x="3158" y="1934"/>
                  </a:lnTo>
                  <a:lnTo>
                    <a:pt x="3161" y="1935"/>
                  </a:lnTo>
                  <a:lnTo>
                    <a:pt x="3161" y="1935"/>
                  </a:lnTo>
                  <a:lnTo>
                    <a:pt x="3208" y="1955"/>
                  </a:lnTo>
                  <a:lnTo>
                    <a:pt x="3253" y="1976"/>
                  </a:lnTo>
                  <a:lnTo>
                    <a:pt x="3342" y="2021"/>
                  </a:lnTo>
                  <a:lnTo>
                    <a:pt x="3342" y="2021"/>
                  </a:lnTo>
                  <a:lnTo>
                    <a:pt x="3346" y="2023"/>
                  </a:lnTo>
                  <a:lnTo>
                    <a:pt x="3350" y="2021"/>
                  </a:lnTo>
                  <a:lnTo>
                    <a:pt x="3354" y="2018"/>
                  </a:lnTo>
                  <a:lnTo>
                    <a:pt x="3354" y="2014"/>
                  </a:lnTo>
                  <a:lnTo>
                    <a:pt x="3354" y="2014"/>
                  </a:lnTo>
                  <a:lnTo>
                    <a:pt x="3353" y="1991"/>
                  </a:lnTo>
                  <a:lnTo>
                    <a:pt x="3353" y="1967"/>
                  </a:lnTo>
                  <a:lnTo>
                    <a:pt x="3354" y="1921"/>
                  </a:lnTo>
                  <a:lnTo>
                    <a:pt x="3357" y="1876"/>
                  </a:lnTo>
                  <a:lnTo>
                    <a:pt x="3363" y="1830"/>
                  </a:lnTo>
                  <a:lnTo>
                    <a:pt x="3372" y="1737"/>
                  </a:lnTo>
                  <a:lnTo>
                    <a:pt x="3376" y="1692"/>
                  </a:lnTo>
                  <a:lnTo>
                    <a:pt x="3378" y="1646"/>
                  </a:lnTo>
                  <a:lnTo>
                    <a:pt x="3378" y="1646"/>
                  </a:lnTo>
                  <a:lnTo>
                    <a:pt x="3378" y="1606"/>
                  </a:lnTo>
                  <a:lnTo>
                    <a:pt x="3374" y="1565"/>
                  </a:lnTo>
                  <a:lnTo>
                    <a:pt x="3367" y="1527"/>
                  </a:lnTo>
                  <a:lnTo>
                    <a:pt x="3357" y="1489"/>
                  </a:lnTo>
                  <a:lnTo>
                    <a:pt x="3345" y="1452"/>
                  </a:lnTo>
                  <a:lnTo>
                    <a:pt x="3331" y="1414"/>
                  </a:lnTo>
                  <a:lnTo>
                    <a:pt x="3314" y="1378"/>
                  </a:lnTo>
                  <a:lnTo>
                    <a:pt x="3296" y="1342"/>
                  </a:lnTo>
                  <a:lnTo>
                    <a:pt x="3296" y="1342"/>
                  </a:lnTo>
                  <a:lnTo>
                    <a:pt x="3280" y="1313"/>
                  </a:lnTo>
                  <a:lnTo>
                    <a:pt x="3263" y="1286"/>
                  </a:lnTo>
                  <a:lnTo>
                    <a:pt x="3228" y="1229"/>
                  </a:lnTo>
                  <a:lnTo>
                    <a:pt x="3193" y="1172"/>
                  </a:lnTo>
                  <a:lnTo>
                    <a:pt x="3176" y="1143"/>
                  </a:lnTo>
                  <a:lnTo>
                    <a:pt x="3161" y="1114"/>
                  </a:lnTo>
                  <a:lnTo>
                    <a:pt x="3161" y="1114"/>
                  </a:lnTo>
                  <a:lnTo>
                    <a:pt x="3140" y="1076"/>
                  </a:lnTo>
                  <a:lnTo>
                    <a:pt x="3140" y="1076"/>
                  </a:lnTo>
                  <a:lnTo>
                    <a:pt x="3136" y="1065"/>
                  </a:lnTo>
                  <a:lnTo>
                    <a:pt x="3132" y="1054"/>
                  </a:lnTo>
                  <a:lnTo>
                    <a:pt x="3126" y="1033"/>
                  </a:lnTo>
                  <a:lnTo>
                    <a:pt x="3126" y="1033"/>
                  </a:lnTo>
                  <a:lnTo>
                    <a:pt x="3114" y="1002"/>
                  </a:lnTo>
                  <a:lnTo>
                    <a:pt x="3097" y="971"/>
                  </a:lnTo>
                  <a:lnTo>
                    <a:pt x="3079" y="942"/>
                  </a:lnTo>
                  <a:lnTo>
                    <a:pt x="3060" y="914"/>
                  </a:lnTo>
                  <a:lnTo>
                    <a:pt x="3060" y="914"/>
                  </a:lnTo>
                  <a:lnTo>
                    <a:pt x="3038" y="887"/>
                  </a:lnTo>
                  <a:lnTo>
                    <a:pt x="3013" y="859"/>
                  </a:lnTo>
                  <a:lnTo>
                    <a:pt x="2988" y="833"/>
                  </a:lnTo>
                  <a:lnTo>
                    <a:pt x="2962" y="808"/>
                  </a:lnTo>
                  <a:lnTo>
                    <a:pt x="2935" y="783"/>
                  </a:lnTo>
                  <a:lnTo>
                    <a:pt x="2908" y="759"/>
                  </a:lnTo>
                  <a:lnTo>
                    <a:pt x="2851" y="712"/>
                  </a:lnTo>
                  <a:lnTo>
                    <a:pt x="2851" y="712"/>
                  </a:lnTo>
                  <a:lnTo>
                    <a:pt x="2784" y="659"/>
                  </a:lnTo>
                  <a:lnTo>
                    <a:pt x="2715" y="607"/>
                  </a:lnTo>
                  <a:lnTo>
                    <a:pt x="2647" y="554"/>
                  </a:lnTo>
                  <a:lnTo>
                    <a:pt x="2577" y="504"/>
                  </a:lnTo>
                  <a:lnTo>
                    <a:pt x="2577" y="504"/>
                  </a:lnTo>
                  <a:lnTo>
                    <a:pt x="2504" y="452"/>
                  </a:lnTo>
                  <a:lnTo>
                    <a:pt x="2429" y="400"/>
                  </a:lnTo>
                  <a:lnTo>
                    <a:pt x="2278" y="299"/>
                  </a:lnTo>
                  <a:lnTo>
                    <a:pt x="2278" y="299"/>
                  </a:lnTo>
                  <a:lnTo>
                    <a:pt x="2210" y="254"/>
                  </a:lnTo>
                  <a:lnTo>
                    <a:pt x="2141" y="209"/>
                  </a:lnTo>
                  <a:lnTo>
                    <a:pt x="2072" y="166"/>
                  </a:lnTo>
                  <a:lnTo>
                    <a:pt x="2036" y="145"/>
                  </a:lnTo>
                  <a:lnTo>
                    <a:pt x="2000" y="126"/>
                  </a:lnTo>
                  <a:lnTo>
                    <a:pt x="2000" y="126"/>
                  </a:lnTo>
                  <a:lnTo>
                    <a:pt x="1964" y="107"/>
                  </a:lnTo>
                  <a:lnTo>
                    <a:pt x="1928" y="90"/>
                  </a:lnTo>
                  <a:lnTo>
                    <a:pt x="1891" y="73"/>
                  </a:lnTo>
                  <a:lnTo>
                    <a:pt x="1853" y="58"/>
                  </a:lnTo>
                  <a:lnTo>
                    <a:pt x="1816" y="46"/>
                  </a:lnTo>
                  <a:lnTo>
                    <a:pt x="1777" y="33"/>
                  </a:lnTo>
                  <a:lnTo>
                    <a:pt x="1739" y="24"/>
                  </a:lnTo>
                  <a:lnTo>
                    <a:pt x="1700" y="15"/>
                  </a:lnTo>
                  <a:lnTo>
                    <a:pt x="1700" y="15"/>
                  </a:lnTo>
                  <a:lnTo>
                    <a:pt x="1657" y="10"/>
                  </a:lnTo>
                  <a:lnTo>
                    <a:pt x="1616" y="6"/>
                  </a:lnTo>
                  <a:lnTo>
                    <a:pt x="1574" y="3"/>
                  </a:lnTo>
                  <a:lnTo>
                    <a:pt x="1531" y="1"/>
                  </a:lnTo>
                  <a:lnTo>
                    <a:pt x="1531" y="1"/>
                  </a:lnTo>
                  <a:lnTo>
                    <a:pt x="1487" y="0"/>
                  </a:lnTo>
                  <a:lnTo>
                    <a:pt x="1444" y="1"/>
                  </a:lnTo>
                  <a:lnTo>
                    <a:pt x="1400" y="1"/>
                  </a:lnTo>
                  <a:lnTo>
                    <a:pt x="1355" y="4"/>
                  </a:lnTo>
                  <a:lnTo>
                    <a:pt x="1355" y="4"/>
                  </a:lnTo>
                  <a:lnTo>
                    <a:pt x="1318" y="7"/>
                  </a:lnTo>
                  <a:lnTo>
                    <a:pt x="1282" y="11"/>
                  </a:lnTo>
                  <a:lnTo>
                    <a:pt x="1246" y="15"/>
                  </a:lnTo>
                  <a:lnTo>
                    <a:pt x="1210" y="22"/>
                  </a:lnTo>
                  <a:lnTo>
                    <a:pt x="1176" y="29"/>
                  </a:lnTo>
                  <a:lnTo>
                    <a:pt x="1140" y="36"/>
                  </a:lnTo>
                  <a:lnTo>
                    <a:pt x="1105" y="44"/>
                  </a:lnTo>
                  <a:lnTo>
                    <a:pt x="1069" y="54"/>
                  </a:lnTo>
                  <a:lnTo>
                    <a:pt x="1035" y="65"/>
                  </a:lnTo>
                  <a:lnTo>
                    <a:pt x="1000" y="76"/>
                  </a:lnTo>
                  <a:lnTo>
                    <a:pt x="967" y="89"/>
                  </a:lnTo>
                  <a:lnTo>
                    <a:pt x="932" y="103"/>
                  </a:lnTo>
                  <a:lnTo>
                    <a:pt x="899" y="116"/>
                  </a:lnTo>
                  <a:lnTo>
                    <a:pt x="866" y="132"/>
                  </a:lnTo>
                  <a:lnTo>
                    <a:pt x="833" y="147"/>
                  </a:lnTo>
                  <a:lnTo>
                    <a:pt x="801" y="163"/>
                  </a:lnTo>
                  <a:lnTo>
                    <a:pt x="801" y="163"/>
                  </a:lnTo>
                  <a:lnTo>
                    <a:pt x="774" y="177"/>
                  </a:lnTo>
                  <a:lnTo>
                    <a:pt x="748" y="193"/>
                  </a:lnTo>
                  <a:lnTo>
                    <a:pt x="722" y="209"/>
                  </a:lnTo>
                  <a:lnTo>
                    <a:pt x="697" y="226"/>
                  </a:lnTo>
                  <a:lnTo>
                    <a:pt x="672" y="244"/>
                  </a:lnTo>
                  <a:lnTo>
                    <a:pt x="649" y="263"/>
                  </a:lnTo>
                  <a:lnTo>
                    <a:pt x="628" y="285"/>
                  </a:lnTo>
                  <a:lnTo>
                    <a:pt x="609" y="308"/>
                  </a:lnTo>
                  <a:lnTo>
                    <a:pt x="609" y="308"/>
                  </a:lnTo>
                  <a:lnTo>
                    <a:pt x="592" y="330"/>
                  </a:lnTo>
                  <a:lnTo>
                    <a:pt x="585" y="342"/>
                  </a:lnTo>
                  <a:lnTo>
                    <a:pt x="578" y="355"/>
                  </a:lnTo>
                  <a:lnTo>
                    <a:pt x="578" y="355"/>
                  </a:lnTo>
                  <a:lnTo>
                    <a:pt x="570" y="374"/>
                  </a:lnTo>
                  <a:lnTo>
                    <a:pt x="570" y="374"/>
                  </a:lnTo>
                  <a:lnTo>
                    <a:pt x="566" y="387"/>
                  </a:lnTo>
                  <a:lnTo>
                    <a:pt x="566" y="387"/>
                  </a:lnTo>
                  <a:lnTo>
                    <a:pt x="564" y="393"/>
                  </a:lnTo>
                  <a:lnTo>
                    <a:pt x="564" y="396"/>
                  </a:lnTo>
                  <a:lnTo>
                    <a:pt x="566" y="396"/>
                  </a:lnTo>
                  <a:lnTo>
                    <a:pt x="566" y="396"/>
                  </a:lnTo>
                  <a:lnTo>
                    <a:pt x="561" y="400"/>
                  </a:lnTo>
                  <a:lnTo>
                    <a:pt x="555" y="406"/>
                  </a:lnTo>
                  <a:lnTo>
                    <a:pt x="542" y="413"/>
                  </a:lnTo>
                  <a:lnTo>
                    <a:pt x="542" y="413"/>
                  </a:lnTo>
                  <a:lnTo>
                    <a:pt x="506" y="441"/>
                  </a:lnTo>
                  <a:lnTo>
                    <a:pt x="506" y="441"/>
                  </a:lnTo>
                  <a:lnTo>
                    <a:pt x="496" y="446"/>
                  </a:lnTo>
                  <a:lnTo>
                    <a:pt x="488" y="450"/>
                  </a:lnTo>
                  <a:lnTo>
                    <a:pt x="467" y="457"/>
                  </a:lnTo>
                  <a:lnTo>
                    <a:pt x="467" y="457"/>
                  </a:lnTo>
                  <a:lnTo>
                    <a:pt x="437" y="470"/>
                  </a:lnTo>
                  <a:lnTo>
                    <a:pt x="405" y="483"/>
                  </a:lnTo>
                  <a:lnTo>
                    <a:pt x="405" y="483"/>
                  </a:lnTo>
                  <a:lnTo>
                    <a:pt x="376" y="497"/>
                  </a:lnTo>
                  <a:lnTo>
                    <a:pt x="348" y="514"/>
                  </a:lnTo>
                  <a:lnTo>
                    <a:pt x="321" y="531"/>
                  </a:lnTo>
                  <a:lnTo>
                    <a:pt x="293" y="550"/>
                  </a:lnTo>
                  <a:lnTo>
                    <a:pt x="293" y="550"/>
                  </a:lnTo>
                  <a:lnTo>
                    <a:pt x="270" y="567"/>
                  </a:lnTo>
                  <a:lnTo>
                    <a:pt x="247" y="586"/>
                  </a:lnTo>
                  <a:lnTo>
                    <a:pt x="225" y="605"/>
                  </a:lnTo>
                  <a:lnTo>
                    <a:pt x="205" y="626"/>
                  </a:lnTo>
                  <a:lnTo>
                    <a:pt x="185" y="648"/>
                  </a:lnTo>
                  <a:lnTo>
                    <a:pt x="167" y="671"/>
                  </a:lnTo>
                  <a:lnTo>
                    <a:pt x="149" y="694"/>
                  </a:lnTo>
                  <a:lnTo>
                    <a:pt x="133" y="719"/>
                  </a:lnTo>
                  <a:lnTo>
                    <a:pt x="133" y="719"/>
                  </a:lnTo>
                  <a:lnTo>
                    <a:pt x="116" y="745"/>
                  </a:lnTo>
                  <a:lnTo>
                    <a:pt x="102" y="772"/>
                  </a:lnTo>
                  <a:lnTo>
                    <a:pt x="88" y="799"/>
                  </a:lnTo>
                  <a:lnTo>
                    <a:pt x="76" y="827"/>
                  </a:lnTo>
                  <a:lnTo>
                    <a:pt x="65" y="855"/>
                  </a:lnTo>
                  <a:lnTo>
                    <a:pt x="54" y="884"/>
                  </a:lnTo>
                  <a:lnTo>
                    <a:pt x="45" y="913"/>
                  </a:lnTo>
                  <a:lnTo>
                    <a:pt x="37" y="942"/>
                  </a:lnTo>
                  <a:lnTo>
                    <a:pt x="30" y="973"/>
                  </a:lnTo>
                  <a:lnTo>
                    <a:pt x="23" y="1002"/>
                  </a:lnTo>
                  <a:lnTo>
                    <a:pt x="18" y="1032"/>
                  </a:lnTo>
                  <a:lnTo>
                    <a:pt x="14" y="1063"/>
                  </a:lnTo>
                  <a:lnTo>
                    <a:pt x="7" y="1124"/>
                  </a:lnTo>
                  <a:lnTo>
                    <a:pt x="3" y="1184"/>
                  </a:lnTo>
                  <a:lnTo>
                    <a:pt x="3" y="1184"/>
                  </a:lnTo>
                  <a:lnTo>
                    <a:pt x="0" y="1226"/>
                  </a:lnTo>
                  <a:lnTo>
                    <a:pt x="0" y="1269"/>
                  </a:lnTo>
                  <a:lnTo>
                    <a:pt x="0" y="1311"/>
                  </a:lnTo>
                  <a:lnTo>
                    <a:pt x="1" y="1353"/>
                  </a:lnTo>
                  <a:lnTo>
                    <a:pt x="3" y="1395"/>
                  </a:lnTo>
                  <a:lnTo>
                    <a:pt x="5" y="1438"/>
                  </a:lnTo>
                  <a:lnTo>
                    <a:pt x="10" y="1480"/>
                  </a:lnTo>
                  <a:lnTo>
                    <a:pt x="14" y="1523"/>
                  </a:lnTo>
                  <a:lnTo>
                    <a:pt x="14" y="1523"/>
                  </a:lnTo>
                  <a:lnTo>
                    <a:pt x="21" y="1567"/>
                  </a:lnTo>
                  <a:lnTo>
                    <a:pt x="28" y="1611"/>
                  </a:lnTo>
                  <a:lnTo>
                    <a:pt x="37" y="1654"/>
                  </a:lnTo>
                  <a:lnTo>
                    <a:pt x="47" y="1698"/>
                  </a:lnTo>
                  <a:lnTo>
                    <a:pt x="47" y="1698"/>
                  </a:lnTo>
                  <a:lnTo>
                    <a:pt x="59" y="1740"/>
                  </a:lnTo>
                  <a:lnTo>
                    <a:pt x="73" y="1782"/>
                  </a:lnTo>
                  <a:lnTo>
                    <a:pt x="102" y="1865"/>
                  </a:lnTo>
                  <a:lnTo>
                    <a:pt x="102" y="1865"/>
                  </a:lnTo>
                  <a:lnTo>
                    <a:pt x="116" y="1903"/>
                  </a:lnTo>
                  <a:lnTo>
                    <a:pt x="128" y="1942"/>
                  </a:lnTo>
                  <a:lnTo>
                    <a:pt x="140" y="1982"/>
                  </a:lnTo>
                  <a:lnTo>
                    <a:pt x="149" y="2023"/>
                  </a:lnTo>
                  <a:lnTo>
                    <a:pt x="149" y="2023"/>
                  </a:lnTo>
                  <a:lnTo>
                    <a:pt x="151" y="2025"/>
                  </a:lnTo>
                  <a:lnTo>
                    <a:pt x="153" y="2027"/>
                  </a:lnTo>
                  <a:lnTo>
                    <a:pt x="156" y="2028"/>
                  </a:lnTo>
                  <a:lnTo>
                    <a:pt x="159" y="2028"/>
                  </a:lnTo>
                  <a:lnTo>
                    <a:pt x="162" y="2027"/>
                  </a:lnTo>
                  <a:lnTo>
                    <a:pt x="164" y="2024"/>
                  </a:lnTo>
                  <a:lnTo>
                    <a:pt x="166" y="2021"/>
                  </a:lnTo>
                  <a:lnTo>
                    <a:pt x="166" y="2017"/>
                  </a:lnTo>
                  <a:lnTo>
                    <a:pt x="166" y="20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8" name="Freeform 105">
              <a:extLst>
                <a:ext uri="{FF2B5EF4-FFF2-40B4-BE49-F238E27FC236}">
                  <a16:creationId xmlns:a16="http://schemas.microsoft.com/office/drawing/2014/main" id="{7CBBAC3B-B28F-B723-CF84-86776AF6D8E5}"/>
                </a:ext>
              </a:extLst>
            </p:cNvPr>
            <p:cNvSpPr>
              <a:spLocks/>
            </p:cNvSpPr>
            <p:nvPr/>
          </p:nvSpPr>
          <p:spPr bwMode="auto">
            <a:xfrm>
              <a:off x="2348" y="946"/>
              <a:ext cx="38" cy="114"/>
            </a:xfrm>
            <a:custGeom>
              <a:avLst/>
              <a:gdLst>
                <a:gd name="T0" fmla="*/ 113 w 116"/>
                <a:gd name="T1" fmla="*/ 54 h 344"/>
                <a:gd name="T2" fmla="*/ 94 w 116"/>
                <a:gd name="T3" fmla="*/ 38 h 344"/>
                <a:gd name="T4" fmla="*/ 48 w 116"/>
                <a:gd name="T5" fmla="*/ 11 h 344"/>
                <a:gd name="T6" fmla="*/ 25 w 116"/>
                <a:gd name="T7" fmla="*/ 0 h 344"/>
                <a:gd name="T8" fmla="*/ 19 w 116"/>
                <a:gd name="T9" fmla="*/ 0 h 344"/>
                <a:gd name="T10" fmla="*/ 15 w 116"/>
                <a:gd name="T11" fmla="*/ 4 h 344"/>
                <a:gd name="T12" fmla="*/ 8 w 116"/>
                <a:gd name="T13" fmla="*/ 21 h 344"/>
                <a:gd name="T14" fmla="*/ 0 w 116"/>
                <a:gd name="T15" fmla="*/ 54 h 344"/>
                <a:gd name="T16" fmla="*/ 0 w 116"/>
                <a:gd name="T17" fmla="*/ 89 h 344"/>
                <a:gd name="T18" fmla="*/ 5 w 116"/>
                <a:gd name="T19" fmla="*/ 124 h 344"/>
                <a:gd name="T20" fmla="*/ 22 w 116"/>
                <a:gd name="T21" fmla="*/ 175 h 344"/>
                <a:gd name="T22" fmla="*/ 66 w 116"/>
                <a:gd name="T23" fmla="*/ 270 h 344"/>
                <a:gd name="T24" fmla="*/ 82 w 116"/>
                <a:gd name="T25" fmla="*/ 304 h 344"/>
                <a:gd name="T26" fmla="*/ 94 w 116"/>
                <a:gd name="T27" fmla="*/ 337 h 344"/>
                <a:gd name="T28" fmla="*/ 95 w 116"/>
                <a:gd name="T29" fmla="*/ 341 h 344"/>
                <a:gd name="T30" fmla="*/ 102 w 116"/>
                <a:gd name="T31" fmla="*/ 344 h 344"/>
                <a:gd name="T32" fmla="*/ 108 w 116"/>
                <a:gd name="T33" fmla="*/ 341 h 344"/>
                <a:gd name="T34" fmla="*/ 111 w 116"/>
                <a:gd name="T35" fmla="*/ 337 h 344"/>
                <a:gd name="T36" fmla="*/ 111 w 116"/>
                <a:gd name="T37" fmla="*/ 333 h 344"/>
                <a:gd name="T38" fmla="*/ 86 w 116"/>
                <a:gd name="T39" fmla="*/ 272 h 344"/>
                <a:gd name="T40" fmla="*/ 57 w 116"/>
                <a:gd name="T41" fmla="*/ 214 h 344"/>
                <a:gd name="T42" fmla="*/ 30 w 116"/>
                <a:gd name="T43" fmla="*/ 150 h 344"/>
                <a:gd name="T44" fmla="*/ 22 w 116"/>
                <a:gd name="T45" fmla="*/ 117 h 344"/>
                <a:gd name="T46" fmla="*/ 17 w 116"/>
                <a:gd name="T47" fmla="*/ 83 h 344"/>
                <a:gd name="T48" fmla="*/ 17 w 116"/>
                <a:gd name="T49" fmla="*/ 65 h 344"/>
                <a:gd name="T50" fmla="*/ 22 w 116"/>
                <a:gd name="T51" fmla="*/ 29 h 344"/>
                <a:gd name="T52" fmla="*/ 29 w 116"/>
                <a:gd name="T53" fmla="*/ 13 h 344"/>
                <a:gd name="T54" fmla="*/ 19 w 116"/>
                <a:gd name="T55" fmla="*/ 17 h 344"/>
                <a:gd name="T56" fmla="*/ 64 w 116"/>
                <a:gd name="T57" fmla="*/ 38 h 344"/>
                <a:gd name="T58" fmla="*/ 93 w 116"/>
                <a:gd name="T59" fmla="*/ 58 h 344"/>
                <a:gd name="T60" fmla="*/ 102 w 116"/>
                <a:gd name="T61" fmla="*/ 65 h 344"/>
                <a:gd name="T62" fmla="*/ 108 w 116"/>
                <a:gd name="T63" fmla="*/ 68 h 344"/>
                <a:gd name="T64" fmla="*/ 113 w 116"/>
                <a:gd name="T65" fmla="*/ 65 h 344"/>
                <a:gd name="T66" fmla="*/ 116 w 116"/>
                <a:gd name="T67" fmla="*/ 60 h 344"/>
                <a:gd name="T68" fmla="*/ 113 w 116"/>
                <a:gd name="T69" fmla="*/ 5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16" h="344">
                  <a:moveTo>
                    <a:pt x="113" y="54"/>
                  </a:moveTo>
                  <a:lnTo>
                    <a:pt x="113" y="54"/>
                  </a:lnTo>
                  <a:lnTo>
                    <a:pt x="104" y="46"/>
                  </a:lnTo>
                  <a:lnTo>
                    <a:pt x="94" y="38"/>
                  </a:lnTo>
                  <a:lnTo>
                    <a:pt x="72" y="22"/>
                  </a:lnTo>
                  <a:lnTo>
                    <a:pt x="48" y="11"/>
                  </a:lnTo>
                  <a:lnTo>
                    <a:pt x="25" y="0"/>
                  </a:lnTo>
                  <a:lnTo>
                    <a:pt x="25" y="0"/>
                  </a:lnTo>
                  <a:lnTo>
                    <a:pt x="22" y="0"/>
                  </a:lnTo>
                  <a:lnTo>
                    <a:pt x="19" y="0"/>
                  </a:lnTo>
                  <a:lnTo>
                    <a:pt x="17" y="2"/>
                  </a:lnTo>
                  <a:lnTo>
                    <a:pt x="15" y="4"/>
                  </a:lnTo>
                  <a:lnTo>
                    <a:pt x="15" y="4"/>
                  </a:lnTo>
                  <a:lnTo>
                    <a:pt x="8" y="21"/>
                  </a:lnTo>
                  <a:lnTo>
                    <a:pt x="3" y="38"/>
                  </a:lnTo>
                  <a:lnTo>
                    <a:pt x="0" y="54"/>
                  </a:lnTo>
                  <a:lnTo>
                    <a:pt x="0" y="72"/>
                  </a:lnTo>
                  <a:lnTo>
                    <a:pt x="0" y="89"/>
                  </a:lnTo>
                  <a:lnTo>
                    <a:pt x="3" y="107"/>
                  </a:lnTo>
                  <a:lnTo>
                    <a:pt x="5" y="124"/>
                  </a:lnTo>
                  <a:lnTo>
                    <a:pt x="10" y="140"/>
                  </a:lnTo>
                  <a:lnTo>
                    <a:pt x="22" y="175"/>
                  </a:lnTo>
                  <a:lnTo>
                    <a:pt x="36" y="208"/>
                  </a:lnTo>
                  <a:lnTo>
                    <a:pt x="66" y="270"/>
                  </a:lnTo>
                  <a:lnTo>
                    <a:pt x="66" y="270"/>
                  </a:lnTo>
                  <a:lnTo>
                    <a:pt x="82" y="304"/>
                  </a:lnTo>
                  <a:lnTo>
                    <a:pt x="88" y="320"/>
                  </a:lnTo>
                  <a:lnTo>
                    <a:pt x="94" y="337"/>
                  </a:lnTo>
                  <a:lnTo>
                    <a:pt x="94" y="337"/>
                  </a:lnTo>
                  <a:lnTo>
                    <a:pt x="95" y="341"/>
                  </a:lnTo>
                  <a:lnTo>
                    <a:pt x="98" y="342"/>
                  </a:lnTo>
                  <a:lnTo>
                    <a:pt x="102" y="344"/>
                  </a:lnTo>
                  <a:lnTo>
                    <a:pt x="105" y="342"/>
                  </a:lnTo>
                  <a:lnTo>
                    <a:pt x="108" y="341"/>
                  </a:lnTo>
                  <a:lnTo>
                    <a:pt x="109" y="340"/>
                  </a:lnTo>
                  <a:lnTo>
                    <a:pt x="111" y="337"/>
                  </a:lnTo>
                  <a:lnTo>
                    <a:pt x="111" y="333"/>
                  </a:lnTo>
                  <a:lnTo>
                    <a:pt x="111" y="333"/>
                  </a:lnTo>
                  <a:lnTo>
                    <a:pt x="100" y="302"/>
                  </a:lnTo>
                  <a:lnTo>
                    <a:pt x="86" y="272"/>
                  </a:lnTo>
                  <a:lnTo>
                    <a:pt x="57" y="214"/>
                  </a:lnTo>
                  <a:lnTo>
                    <a:pt x="57" y="214"/>
                  </a:lnTo>
                  <a:lnTo>
                    <a:pt x="43" y="182"/>
                  </a:lnTo>
                  <a:lnTo>
                    <a:pt x="30" y="150"/>
                  </a:lnTo>
                  <a:lnTo>
                    <a:pt x="26" y="133"/>
                  </a:lnTo>
                  <a:lnTo>
                    <a:pt x="22" y="117"/>
                  </a:lnTo>
                  <a:lnTo>
                    <a:pt x="18" y="100"/>
                  </a:lnTo>
                  <a:lnTo>
                    <a:pt x="17" y="83"/>
                  </a:lnTo>
                  <a:lnTo>
                    <a:pt x="17" y="83"/>
                  </a:lnTo>
                  <a:lnTo>
                    <a:pt x="17" y="65"/>
                  </a:lnTo>
                  <a:lnTo>
                    <a:pt x="18" y="47"/>
                  </a:lnTo>
                  <a:lnTo>
                    <a:pt x="22" y="29"/>
                  </a:lnTo>
                  <a:lnTo>
                    <a:pt x="29" y="13"/>
                  </a:lnTo>
                  <a:lnTo>
                    <a:pt x="29" y="13"/>
                  </a:lnTo>
                  <a:lnTo>
                    <a:pt x="19" y="17"/>
                  </a:lnTo>
                  <a:lnTo>
                    <a:pt x="19" y="17"/>
                  </a:lnTo>
                  <a:lnTo>
                    <a:pt x="41" y="27"/>
                  </a:lnTo>
                  <a:lnTo>
                    <a:pt x="64" y="38"/>
                  </a:lnTo>
                  <a:lnTo>
                    <a:pt x="84" y="50"/>
                  </a:lnTo>
                  <a:lnTo>
                    <a:pt x="93" y="58"/>
                  </a:lnTo>
                  <a:lnTo>
                    <a:pt x="102" y="65"/>
                  </a:lnTo>
                  <a:lnTo>
                    <a:pt x="102" y="65"/>
                  </a:lnTo>
                  <a:lnTo>
                    <a:pt x="105" y="68"/>
                  </a:lnTo>
                  <a:lnTo>
                    <a:pt x="108" y="68"/>
                  </a:lnTo>
                  <a:lnTo>
                    <a:pt x="111" y="68"/>
                  </a:lnTo>
                  <a:lnTo>
                    <a:pt x="113" y="65"/>
                  </a:lnTo>
                  <a:lnTo>
                    <a:pt x="116" y="63"/>
                  </a:lnTo>
                  <a:lnTo>
                    <a:pt x="116" y="60"/>
                  </a:lnTo>
                  <a:lnTo>
                    <a:pt x="116" y="57"/>
                  </a:lnTo>
                  <a:lnTo>
                    <a:pt x="113" y="54"/>
                  </a:lnTo>
                  <a:lnTo>
                    <a:pt x="113" y="5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9" name="Freeform 106">
              <a:extLst>
                <a:ext uri="{FF2B5EF4-FFF2-40B4-BE49-F238E27FC236}">
                  <a16:creationId xmlns:a16="http://schemas.microsoft.com/office/drawing/2014/main" id="{14BBC3D2-E676-131E-3BA1-D99F23748447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6" y="1334"/>
              <a:ext cx="139" cy="38"/>
            </a:xfrm>
            <a:custGeom>
              <a:avLst/>
              <a:gdLst>
                <a:gd name="T0" fmla="*/ 8 w 418"/>
                <a:gd name="T1" fmla="*/ 115 h 115"/>
                <a:gd name="T2" fmla="*/ 8 w 418"/>
                <a:gd name="T3" fmla="*/ 115 h 115"/>
                <a:gd name="T4" fmla="*/ 50 w 418"/>
                <a:gd name="T5" fmla="*/ 111 h 115"/>
                <a:gd name="T6" fmla="*/ 91 w 418"/>
                <a:gd name="T7" fmla="*/ 105 h 115"/>
                <a:gd name="T8" fmla="*/ 133 w 418"/>
                <a:gd name="T9" fmla="*/ 100 h 115"/>
                <a:gd name="T10" fmla="*/ 173 w 418"/>
                <a:gd name="T11" fmla="*/ 93 h 115"/>
                <a:gd name="T12" fmla="*/ 214 w 418"/>
                <a:gd name="T13" fmla="*/ 84 h 115"/>
                <a:gd name="T14" fmla="*/ 254 w 418"/>
                <a:gd name="T15" fmla="*/ 75 h 115"/>
                <a:gd name="T16" fmla="*/ 294 w 418"/>
                <a:gd name="T17" fmla="*/ 62 h 115"/>
                <a:gd name="T18" fmla="*/ 333 w 418"/>
                <a:gd name="T19" fmla="*/ 50 h 115"/>
                <a:gd name="T20" fmla="*/ 333 w 418"/>
                <a:gd name="T21" fmla="*/ 50 h 115"/>
                <a:gd name="T22" fmla="*/ 373 w 418"/>
                <a:gd name="T23" fmla="*/ 35 h 115"/>
                <a:gd name="T24" fmla="*/ 394 w 418"/>
                <a:gd name="T25" fmla="*/ 25 h 115"/>
                <a:gd name="T26" fmla="*/ 413 w 418"/>
                <a:gd name="T27" fmla="*/ 15 h 115"/>
                <a:gd name="T28" fmla="*/ 413 w 418"/>
                <a:gd name="T29" fmla="*/ 15 h 115"/>
                <a:gd name="T30" fmla="*/ 416 w 418"/>
                <a:gd name="T31" fmla="*/ 14 h 115"/>
                <a:gd name="T32" fmla="*/ 418 w 418"/>
                <a:gd name="T33" fmla="*/ 11 h 115"/>
                <a:gd name="T34" fmla="*/ 418 w 418"/>
                <a:gd name="T35" fmla="*/ 8 h 115"/>
                <a:gd name="T36" fmla="*/ 416 w 418"/>
                <a:gd name="T37" fmla="*/ 5 h 115"/>
                <a:gd name="T38" fmla="*/ 415 w 418"/>
                <a:gd name="T39" fmla="*/ 3 h 115"/>
                <a:gd name="T40" fmla="*/ 412 w 418"/>
                <a:gd name="T41" fmla="*/ 1 h 115"/>
                <a:gd name="T42" fmla="*/ 408 w 418"/>
                <a:gd name="T43" fmla="*/ 0 h 115"/>
                <a:gd name="T44" fmla="*/ 405 w 418"/>
                <a:gd name="T45" fmla="*/ 1 h 115"/>
                <a:gd name="T46" fmla="*/ 405 w 418"/>
                <a:gd name="T47" fmla="*/ 1 h 115"/>
                <a:gd name="T48" fmla="*/ 369 w 418"/>
                <a:gd name="T49" fmla="*/ 18 h 115"/>
                <a:gd name="T50" fmla="*/ 333 w 418"/>
                <a:gd name="T51" fmla="*/ 33 h 115"/>
                <a:gd name="T52" fmla="*/ 296 w 418"/>
                <a:gd name="T53" fmla="*/ 44 h 115"/>
                <a:gd name="T54" fmla="*/ 258 w 418"/>
                <a:gd name="T55" fmla="*/ 55 h 115"/>
                <a:gd name="T56" fmla="*/ 258 w 418"/>
                <a:gd name="T57" fmla="*/ 55 h 115"/>
                <a:gd name="T58" fmla="*/ 218 w 418"/>
                <a:gd name="T59" fmla="*/ 65 h 115"/>
                <a:gd name="T60" fmla="*/ 178 w 418"/>
                <a:gd name="T61" fmla="*/ 73 h 115"/>
                <a:gd name="T62" fmla="*/ 137 w 418"/>
                <a:gd name="T63" fmla="*/ 82 h 115"/>
                <a:gd name="T64" fmla="*/ 97 w 418"/>
                <a:gd name="T65" fmla="*/ 87 h 115"/>
                <a:gd name="T66" fmla="*/ 97 w 418"/>
                <a:gd name="T67" fmla="*/ 87 h 115"/>
                <a:gd name="T68" fmla="*/ 52 w 418"/>
                <a:gd name="T69" fmla="*/ 93 h 115"/>
                <a:gd name="T70" fmla="*/ 8 w 418"/>
                <a:gd name="T71" fmla="*/ 98 h 115"/>
                <a:gd name="T72" fmla="*/ 8 w 418"/>
                <a:gd name="T73" fmla="*/ 98 h 115"/>
                <a:gd name="T74" fmla="*/ 5 w 418"/>
                <a:gd name="T75" fmla="*/ 98 h 115"/>
                <a:gd name="T76" fmla="*/ 3 w 418"/>
                <a:gd name="T77" fmla="*/ 101 h 115"/>
                <a:gd name="T78" fmla="*/ 1 w 418"/>
                <a:gd name="T79" fmla="*/ 104 h 115"/>
                <a:gd name="T80" fmla="*/ 0 w 418"/>
                <a:gd name="T81" fmla="*/ 107 h 115"/>
                <a:gd name="T82" fmla="*/ 1 w 418"/>
                <a:gd name="T83" fmla="*/ 109 h 115"/>
                <a:gd name="T84" fmla="*/ 3 w 418"/>
                <a:gd name="T85" fmla="*/ 112 h 115"/>
                <a:gd name="T86" fmla="*/ 5 w 418"/>
                <a:gd name="T87" fmla="*/ 114 h 115"/>
                <a:gd name="T88" fmla="*/ 8 w 418"/>
                <a:gd name="T89" fmla="*/ 115 h 115"/>
                <a:gd name="T90" fmla="*/ 8 w 418"/>
                <a:gd name="T91" fmla="*/ 115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418" h="115">
                  <a:moveTo>
                    <a:pt x="8" y="115"/>
                  </a:moveTo>
                  <a:lnTo>
                    <a:pt x="8" y="115"/>
                  </a:lnTo>
                  <a:lnTo>
                    <a:pt x="50" y="111"/>
                  </a:lnTo>
                  <a:lnTo>
                    <a:pt x="91" y="105"/>
                  </a:lnTo>
                  <a:lnTo>
                    <a:pt x="133" y="100"/>
                  </a:lnTo>
                  <a:lnTo>
                    <a:pt x="173" y="93"/>
                  </a:lnTo>
                  <a:lnTo>
                    <a:pt x="214" y="84"/>
                  </a:lnTo>
                  <a:lnTo>
                    <a:pt x="254" y="75"/>
                  </a:lnTo>
                  <a:lnTo>
                    <a:pt x="294" y="62"/>
                  </a:lnTo>
                  <a:lnTo>
                    <a:pt x="333" y="50"/>
                  </a:lnTo>
                  <a:lnTo>
                    <a:pt x="333" y="50"/>
                  </a:lnTo>
                  <a:lnTo>
                    <a:pt x="373" y="35"/>
                  </a:lnTo>
                  <a:lnTo>
                    <a:pt x="394" y="25"/>
                  </a:lnTo>
                  <a:lnTo>
                    <a:pt x="413" y="15"/>
                  </a:lnTo>
                  <a:lnTo>
                    <a:pt x="413" y="15"/>
                  </a:lnTo>
                  <a:lnTo>
                    <a:pt x="416" y="14"/>
                  </a:lnTo>
                  <a:lnTo>
                    <a:pt x="418" y="11"/>
                  </a:lnTo>
                  <a:lnTo>
                    <a:pt x="418" y="8"/>
                  </a:lnTo>
                  <a:lnTo>
                    <a:pt x="416" y="5"/>
                  </a:lnTo>
                  <a:lnTo>
                    <a:pt x="415" y="3"/>
                  </a:lnTo>
                  <a:lnTo>
                    <a:pt x="412" y="1"/>
                  </a:lnTo>
                  <a:lnTo>
                    <a:pt x="408" y="0"/>
                  </a:lnTo>
                  <a:lnTo>
                    <a:pt x="405" y="1"/>
                  </a:lnTo>
                  <a:lnTo>
                    <a:pt x="405" y="1"/>
                  </a:lnTo>
                  <a:lnTo>
                    <a:pt x="369" y="18"/>
                  </a:lnTo>
                  <a:lnTo>
                    <a:pt x="333" y="33"/>
                  </a:lnTo>
                  <a:lnTo>
                    <a:pt x="296" y="44"/>
                  </a:lnTo>
                  <a:lnTo>
                    <a:pt x="258" y="55"/>
                  </a:lnTo>
                  <a:lnTo>
                    <a:pt x="258" y="55"/>
                  </a:lnTo>
                  <a:lnTo>
                    <a:pt x="218" y="65"/>
                  </a:lnTo>
                  <a:lnTo>
                    <a:pt x="178" y="73"/>
                  </a:lnTo>
                  <a:lnTo>
                    <a:pt x="137" y="82"/>
                  </a:lnTo>
                  <a:lnTo>
                    <a:pt x="97" y="87"/>
                  </a:lnTo>
                  <a:lnTo>
                    <a:pt x="97" y="87"/>
                  </a:lnTo>
                  <a:lnTo>
                    <a:pt x="52" y="93"/>
                  </a:lnTo>
                  <a:lnTo>
                    <a:pt x="8" y="98"/>
                  </a:lnTo>
                  <a:lnTo>
                    <a:pt x="8" y="98"/>
                  </a:lnTo>
                  <a:lnTo>
                    <a:pt x="5" y="98"/>
                  </a:lnTo>
                  <a:lnTo>
                    <a:pt x="3" y="101"/>
                  </a:lnTo>
                  <a:lnTo>
                    <a:pt x="1" y="104"/>
                  </a:lnTo>
                  <a:lnTo>
                    <a:pt x="0" y="107"/>
                  </a:lnTo>
                  <a:lnTo>
                    <a:pt x="1" y="109"/>
                  </a:lnTo>
                  <a:lnTo>
                    <a:pt x="3" y="112"/>
                  </a:lnTo>
                  <a:lnTo>
                    <a:pt x="5" y="114"/>
                  </a:lnTo>
                  <a:lnTo>
                    <a:pt x="8" y="115"/>
                  </a:lnTo>
                  <a:lnTo>
                    <a:pt x="8" y="1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0" name="Freeform 107">
              <a:extLst>
                <a:ext uri="{FF2B5EF4-FFF2-40B4-BE49-F238E27FC236}">
                  <a16:creationId xmlns:a16="http://schemas.microsoft.com/office/drawing/2014/main" id="{ED369992-18FA-172C-0809-09D06F5FFFE0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5" y="1093"/>
              <a:ext cx="90" cy="6"/>
            </a:xfrm>
            <a:custGeom>
              <a:avLst/>
              <a:gdLst>
                <a:gd name="T0" fmla="*/ 8 w 268"/>
                <a:gd name="T1" fmla="*/ 17 h 17"/>
                <a:gd name="T2" fmla="*/ 8 w 268"/>
                <a:gd name="T3" fmla="*/ 17 h 17"/>
                <a:gd name="T4" fmla="*/ 260 w 268"/>
                <a:gd name="T5" fmla="*/ 17 h 17"/>
                <a:gd name="T6" fmla="*/ 260 w 268"/>
                <a:gd name="T7" fmla="*/ 17 h 17"/>
                <a:gd name="T8" fmla="*/ 264 w 268"/>
                <a:gd name="T9" fmla="*/ 15 h 17"/>
                <a:gd name="T10" fmla="*/ 267 w 268"/>
                <a:gd name="T11" fmla="*/ 14 h 17"/>
                <a:gd name="T12" fmla="*/ 268 w 268"/>
                <a:gd name="T13" fmla="*/ 11 h 17"/>
                <a:gd name="T14" fmla="*/ 268 w 268"/>
                <a:gd name="T15" fmla="*/ 8 h 17"/>
                <a:gd name="T16" fmla="*/ 268 w 268"/>
                <a:gd name="T17" fmla="*/ 4 h 17"/>
                <a:gd name="T18" fmla="*/ 267 w 268"/>
                <a:gd name="T19" fmla="*/ 3 h 17"/>
                <a:gd name="T20" fmla="*/ 264 w 268"/>
                <a:gd name="T21" fmla="*/ 0 h 17"/>
                <a:gd name="T22" fmla="*/ 260 w 268"/>
                <a:gd name="T23" fmla="*/ 0 h 17"/>
                <a:gd name="T24" fmla="*/ 260 w 268"/>
                <a:gd name="T25" fmla="*/ 0 h 17"/>
                <a:gd name="T26" fmla="*/ 8 w 268"/>
                <a:gd name="T27" fmla="*/ 0 h 17"/>
                <a:gd name="T28" fmla="*/ 8 w 268"/>
                <a:gd name="T29" fmla="*/ 0 h 17"/>
                <a:gd name="T30" fmla="*/ 5 w 268"/>
                <a:gd name="T31" fmla="*/ 0 h 17"/>
                <a:gd name="T32" fmla="*/ 3 w 268"/>
                <a:gd name="T33" fmla="*/ 3 h 17"/>
                <a:gd name="T34" fmla="*/ 1 w 268"/>
                <a:gd name="T35" fmla="*/ 4 h 17"/>
                <a:gd name="T36" fmla="*/ 0 w 268"/>
                <a:gd name="T37" fmla="*/ 8 h 17"/>
                <a:gd name="T38" fmla="*/ 1 w 268"/>
                <a:gd name="T39" fmla="*/ 11 h 17"/>
                <a:gd name="T40" fmla="*/ 3 w 268"/>
                <a:gd name="T41" fmla="*/ 14 h 17"/>
                <a:gd name="T42" fmla="*/ 5 w 268"/>
                <a:gd name="T43" fmla="*/ 15 h 17"/>
                <a:gd name="T44" fmla="*/ 8 w 268"/>
                <a:gd name="T45" fmla="*/ 17 h 17"/>
                <a:gd name="T46" fmla="*/ 8 w 268"/>
                <a:gd name="T47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68" h="17">
                  <a:moveTo>
                    <a:pt x="8" y="17"/>
                  </a:moveTo>
                  <a:lnTo>
                    <a:pt x="8" y="17"/>
                  </a:lnTo>
                  <a:lnTo>
                    <a:pt x="260" y="17"/>
                  </a:lnTo>
                  <a:lnTo>
                    <a:pt x="260" y="17"/>
                  </a:lnTo>
                  <a:lnTo>
                    <a:pt x="264" y="15"/>
                  </a:lnTo>
                  <a:lnTo>
                    <a:pt x="267" y="14"/>
                  </a:lnTo>
                  <a:lnTo>
                    <a:pt x="268" y="11"/>
                  </a:lnTo>
                  <a:lnTo>
                    <a:pt x="268" y="8"/>
                  </a:lnTo>
                  <a:lnTo>
                    <a:pt x="268" y="4"/>
                  </a:lnTo>
                  <a:lnTo>
                    <a:pt x="267" y="3"/>
                  </a:lnTo>
                  <a:lnTo>
                    <a:pt x="264" y="0"/>
                  </a:lnTo>
                  <a:lnTo>
                    <a:pt x="260" y="0"/>
                  </a:lnTo>
                  <a:lnTo>
                    <a:pt x="260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5" y="0"/>
                  </a:lnTo>
                  <a:lnTo>
                    <a:pt x="3" y="3"/>
                  </a:lnTo>
                  <a:lnTo>
                    <a:pt x="1" y="4"/>
                  </a:lnTo>
                  <a:lnTo>
                    <a:pt x="0" y="8"/>
                  </a:lnTo>
                  <a:lnTo>
                    <a:pt x="1" y="11"/>
                  </a:lnTo>
                  <a:lnTo>
                    <a:pt x="3" y="14"/>
                  </a:lnTo>
                  <a:lnTo>
                    <a:pt x="5" y="15"/>
                  </a:lnTo>
                  <a:lnTo>
                    <a:pt x="8" y="17"/>
                  </a:lnTo>
                  <a:lnTo>
                    <a:pt x="8" y="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1" name="Freeform 108">
              <a:extLst>
                <a:ext uri="{FF2B5EF4-FFF2-40B4-BE49-F238E27FC236}">
                  <a16:creationId xmlns:a16="http://schemas.microsoft.com/office/drawing/2014/main" id="{9BBC2B2B-A36C-6DAA-717F-7881A1706F01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1" y="969"/>
              <a:ext cx="36" cy="38"/>
            </a:xfrm>
            <a:custGeom>
              <a:avLst/>
              <a:gdLst>
                <a:gd name="T0" fmla="*/ 13 w 107"/>
                <a:gd name="T1" fmla="*/ 111 h 114"/>
                <a:gd name="T2" fmla="*/ 13 w 107"/>
                <a:gd name="T3" fmla="*/ 111 h 114"/>
                <a:gd name="T4" fmla="*/ 35 w 107"/>
                <a:gd name="T5" fmla="*/ 86 h 114"/>
                <a:gd name="T6" fmla="*/ 58 w 107"/>
                <a:gd name="T7" fmla="*/ 61 h 114"/>
                <a:gd name="T8" fmla="*/ 80 w 107"/>
                <a:gd name="T9" fmla="*/ 36 h 114"/>
                <a:gd name="T10" fmla="*/ 105 w 107"/>
                <a:gd name="T11" fmla="*/ 14 h 114"/>
                <a:gd name="T12" fmla="*/ 105 w 107"/>
                <a:gd name="T13" fmla="*/ 14 h 114"/>
                <a:gd name="T14" fmla="*/ 107 w 107"/>
                <a:gd name="T15" fmla="*/ 12 h 114"/>
                <a:gd name="T16" fmla="*/ 107 w 107"/>
                <a:gd name="T17" fmla="*/ 9 h 114"/>
                <a:gd name="T18" fmla="*/ 107 w 107"/>
                <a:gd name="T19" fmla="*/ 5 h 114"/>
                <a:gd name="T20" fmla="*/ 105 w 107"/>
                <a:gd name="T21" fmla="*/ 2 h 114"/>
                <a:gd name="T22" fmla="*/ 105 w 107"/>
                <a:gd name="T23" fmla="*/ 2 h 114"/>
                <a:gd name="T24" fmla="*/ 102 w 107"/>
                <a:gd name="T25" fmla="*/ 0 h 114"/>
                <a:gd name="T26" fmla="*/ 99 w 107"/>
                <a:gd name="T27" fmla="*/ 0 h 114"/>
                <a:gd name="T28" fmla="*/ 96 w 107"/>
                <a:gd name="T29" fmla="*/ 0 h 114"/>
                <a:gd name="T30" fmla="*/ 94 w 107"/>
                <a:gd name="T31" fmla="*/ 2 h 114"/>
                <a:gd name="T32" fmla="*/ 94 w 107"/>
                <a:gd name="T33" fmla="*/ 2 h 114"/>
                <a:gd name="T34" fmla="*/ 69 w 107"/>
                <a:gd name="T35" fmla="*/ 25 h 114"/>
                <a:gd name="T36" fmla="*/ 45 w 107"/>
                <a:gd name="T37" fmla="*/ 49 h 114"/>
                <a:gd name="T38" fmla="*/ 23 w 107"/>
                <a:gd name="T39" fmla="*/ 74 h 114"/>
                <a:gd name="T40" fmla="*/ 2 w 107"/>
                <a:gd name="T41" fmla="*/ 100 h 114"/>
                <a:gd name="T42" fmla="*/ 2 w 107"/>
                <a:gd name="T43" fmla="*/ 100 h 114"/>
                <a:gd name="T44" fmla="*/ 0 w 107"/>
                <a:gd name="T45" fmla="*/ 103 h 114"/>
                <a:gd name="T46" fmla="*/ 0 w 107"/>
                <a:gd name="T47" fmla="*/ 106 h 114"/>
                <a:gd name="T48" fmla="*/ 0 w 107"/>
                <a:gd name="T49" fmla="*/ 109 h 114"/>
                <a:gd name="T50" fmla="*/ 2 w 107"/>
                <a:gd name="T51" fmla="*/ 111 h 114"/>
                <a:gd name="T52" fmla="*/ 2 w 107"/>
                <a:gd name="T53" fmla="*/ 111 h 114"/>
                <a:gd name="T54" fmla="*/ 4 w 107"/>
                <a:gd name="T55" fmla="*/ 113 h 114"/>
                <a:gd name="T56" fmla="*/ 8 w 107"/>
                <a:gd name="T57" fmla="*/ 114 h 114"/>
                <a:gd name="T58" fmla="*/ 11 w 107"/>
                <a:gd name="T59" fmla="*/ 114 h 114"/>
                <a:gd name="T60" fmla="*/ 13 w 107"/>
                <a:gd name="T61" fmla="*/ 111 h 114"/>
                <a:gd name="T62" fmla="*/ 13 w 107"/>
                <a:gd name="T63" fmla="*/ 111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07" h="114">
                  <a:moveTo>
                    <a:pt x="13" y="111"/>
                  </a:moveTo>
                  <a:lnTo>
                    <a:pt x="13" y="111"/>
                  </a:lnTo>
                  <a:lnTo>
                    <a:pt x="35" y="86"/>
                  </a:lnTo>
                  <a:lnTo>
                    <a:pt x="58" y="61"/>
                  </a:lnTo>
                  <a:lnTo>
                    <a:pt x="80" y="36"/>
                  </a:lnTo>
                  <a:lnTo>
                    <a:pt x="105" y="14"/>
                  </a:lnTo>
                  <a:lnTo>
                    <a:pt x="105" y="14"/>
                  </a:lnTo>
                  <a:lnTo>
                    <a:pt x="107" y="12"/>
                  </a:lnTo>
                  <a:lnTo>
                    <a:pt x="107" y="9"/>
                  </a:lnTo>
                  <a:lnTo>
                    <a:pt x="107" y="5"/>
                  </a:lnTo>
                  <a:lnTo>
                    <a:pt x="105" y="2"/>
                  </a:lnTo>
                  <a:lnTo>
                    <a:pt x="105" y="2"/>
                  </a:lnTo>
                  <a:lnTo>
                    <a:pt x="102" y="0"/>
                  </a:lnTo>
                  <a:lnTo>
                    <a:pt x="99" y="0"/>
                  </a:lnTo>
                  <a:lnTo>
                    <a:pt x="96" y="0"/>
                  </a:lnTo>
                  <a:lnTo>
                    <a:pt x="94" y="2"/>
                  </a:lnTo>
                  <a:lnTo>
                    <a:pt x="94" y="2"/>
                  </a:lnTo>
                  <a:lnTo>
                    <a:pt x="69" y="25"/>
                  </a:lnTo>
                  <a:lnTo>
                    <a:pt x="45" y="49"/>
                  </a:lnTo>
                  <a:lnTo>
                    <a:pt x="23" y="74"/>
                  </a:lnTo>
                  <a:lnTo>
                    <a:pt x="2" y="100"/>
                  </a:lnTo>
                  <a:lnTo>
                    <a:pt x="2" y="100"/>
                  </a:lnTo>
                  <a:lnTo>
                    <a:pt x="0" y="103"/>
                  </a:lnTo>
                  <a:lnTo>
                    <a:pt x="0" y="106"/>
                  </a:lnTo>
                  <a:lnTo>
                    <a:pt x="0" y="109"/>
                  </a:lnTo>
                  <a:lnTo>
                    <a:pt x="2" y="111"/>
                  </a:lnTo>
                  <a:lnTo>
                    <a:pt x="2" y="111"/>
                  </a:lnTo>
                  <a:lnTo>
                    <a:pt x="4" y="113"/>
                  </a:lnTo>
                  <a:lnTo>
                    <a:pt x="8" y="114"/>
                  </a:lnTo>
                  <a:lnTo>
                    <a:pt x="11" y="114"/>
                  </a:lnTo>
                  <a:lnTo>
                    <a:pt x="13" y="111"/>
                  </a:lnTo>
                  <a:lnTo>
                    <a:pt x="13" y="1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2" name="Freeform 109">
              <a:extLst>
                <a:ext uri="{FF2B5EF4-FFF2-40B4-BE49-F238E27FC236}">
                  <a16:creationId xmlns:a16="http://schemas.microsoft.com/office/drawing/2014/main" id="{5B6C12D2-2A7B-F8CF-69BD-9303EEF616DB}"/>
                </a:ext>
              </a:extLst>
            </p:cNvPr>
            <p:cNvSpPr>
              <a:spLocks/>
            </p:cNvSpPr>
            <p:nvPr/>
          </p:nvSpPr>
          <p:spPr bwMode="auto">
            <a:xfrm>
              <a:off x="2782" y="254"/>
              <a:ext cx="172" cy="321"/>
            </a:xfrm>
            <a:custGeom>
              <a:avLst/>
              <a:gdLst>
                <a:gd name="T0" fmla="*/ 10 w 515"/>
                <a:gd name="T1" fmla="*/ 961 h 963"/>
                <a:gd name="T2" fmla="*/ 72 w 515"/>
                <a:gd name="T3" fmla="*/ 935 h 963"/>
                <a:gd name="T4" fmla="*/ 133 w 515"/>
                <a:gd name="T5" fmla="*/ 903 h 963"/>
                <a:gd name="T6" fmla="*/ 190 w 515"/>
                <a:gd name="T7" fmla="*/ 866 h 963"/>
                <a:gd name="T8" fmla="*/ 241 w 515"/>
                <a:gd name="T9" fmla="*/ 820 h 963"/>
                <a:gd name="T10" fmla="*/ 259 w 515"/>
                <a:gd name="T11" fmla="*/ 802 h 963"/>
                <a:gd name="T12" fmla="*/ 291 w 515"/>
                <a:gd name="T13" fmla="*/ 761 h 963"/>
                <a:gd name="T14" fmla="*/ 317 w 515"/>
                <a:gd name="T15" fmla="*/ 716 h 963"/>
                <a:gd name="T16" fmla="*/ 339 w 515"/>
                <a:gd name="T17" fmla="*/ 670 h 963"/>
                <a:gd name="T18" fmla="*/ 347 w 515"/>
                <a:gd name="T19" fmla="*/ 646 h 963"/>
                <a:gd name="T20" fmla="*/ 361 w 515"/>
                <a:gd name="T21" fmla="*/ 597 h 963"/>
                <a:gd name="T22" fmla="*/ 379 w 515"/>
                <a:gd name="T23" fmla="*/ 499 h 963"/>
                <a:gd name="T24" fmla="*/ 386 w 515"/>
                <a:gd name="T25" fmla="*/ 449 h 963"/>
                <a:gd name="T26" fmla="*/ 405 w 515"/>
                <a:gd name="T27" fmla="*/ 294 h 963"/>
                <a:gd name="T28" fmla="*/ 415 w 515"/>
                <a:gd name="T29" fmla="*/ 244 h 963"/>
                <a:gd name="T30" fmla="*/ 429 w 515"/>
                <a:gd name="T31" fmla="*/ 190 h 963"/>
                <a:gd name="T32" fmla="*/ 447 w 515"/>
                <a:gd name="T33" fmla="*/ 137 h 963"/>
                <a:gd name="T34" fmla="*/ 469 w 515"/>
                <a:gd name="T35" fmla="*/ 86 h 963"/>
                <a:gd name="T36" fmla="*/ 497 w 515"/>
                <a:gd name="T37" fmla="*/ 37 h 963"/>
                <a:gd name="T38" fmla="*/ 513 w 515"/>
                <a:gd name="T39" fmla="*/ 12 h 963"/>
                <a:gd name="T40" fmla="*/ 515 w 515"/>
                <a:gd name="T41" fmla="*/ 8 h 963"/>
                <a:gd name="T42" fmla="*/ 512 w 515"/>
                <a:gd name="T43" fmla="*/ 3 h 963"/>
                <a:gd name="T44" fmla="*/ 508 w 515"/>
                <a:gd name="T45" fmla="*/ 0 h 963"/>
                <a:gd name="T46" fmla="*/ 501 w 515"/>
                <a:gd name="T47" fmla="*/ 1 h 963"/>
                <a:gd name="T48" fmla="*/ 498 w 515"/>
                <a:gd name="T49" fmla="*/ 4 h 963"/>
                <a:gd name="T50" fmla="*/ 469 w 515"/>
                <a:gd name="T51" fmla="*/ 51 h 963"/>
                <a:gd name="T52" fmla="*/ 443 w 515"/>
                <a:gd name="T53" fmla="*/ 102 h 963"/>
                <a:gd name="T54" fmla="*/ 422 w 515"/>
                <a:gd name="T55" fmla="*/ 155 h 963"/>
                <a:gd name="T56" fmla="*/ 407 w 515"/>
                <a:gd name="T57" fmla="*/ 209 h 963"/>
                <a:gd name="T58" fmla="*/ 396 w 515"/>
                <a:gd name="T59" fmla="*/ 260 h 963"/>
                <a:gd name="T60" fmla="*/ 379 w 515"/>
                <a:gd name="T61" fmla="*/ 363 h 963"/>
                <a:gd name="T62" fmla="*/ 374 w 515"/>
                <a:gd name="T63" fmla="*/ 416 h 963"/>
                <a:gd name="T64" fmla="*/ 361 w 515"/>
                <a:gd name="T65" fmla="*/ 514 h 963"/>
                <a:gd name="T66" fmla="*/ 347 w 515"/>
                <a:gd name="T67" fmla="*/ 586 h 963"/>
                <a:gd name="T68" fmla="*/ 340 w 515"/>
                <a:gd name="T69" fmla="*/ 611 h 963"/>
                <a:gd name="T70" fmla="*/ 325 w 515"/>
                <a:gd name="T71" fmla="*/ 658 h 963"/>
                <a:gd name="T72" fmla="*/ 306 w 515"/>
                <a:gd name="T73" fmla="*/ 704 h 963"/>
                <a:gd name="T74" fmla="*/ 281 w 515"/>
                <a:gd name="T75" fmla="*/ 747 h 963"/>
                <a:gd name="T76" fmla="*/ 250 w 515"/>
                <a:gd name="T77" fmla="*/ 785 h 963"/>
                <a:gd name="T78" fmla="*/ 228 w 515"/>
                <a:gd name="T79" fmla="*/ 809 h 963"/>
                <a:gd name="T80" fmla="*/ 180 w 515"/>
                <a:gd name="T81" fmla="*/ 852 h 963"/>
                <a:gd name="T82" fmla="*/ 127 w 515"/>
                <a:gd name="T83" fmla="*/ 887 h 963"/>
                <a:gd name="T84" fmla="*/ 71 w 515"/>
                <a:gd name="T85" fmla="*/ 917 h 963"/>
                <a:gd name="T86" fmla="*/ 42 w 515"/>
                <a:gd name="T87" fmla="*/ 931 h 963"/>
                <a:gd name="T88" fmla="*/ 6 w 515"/>
                <a:gd name="T89" fmla="*/ 946 h 963"/>
                <a:gd name="T90" fmla="*/ 0 w 515"/>
                <a:gd name="T91" fmla="*/ 950 h 963"/>
                <a:gd name="T92" fmla="*/ 0 w 515"/>
                <a:gd name="T93" fmla="*/ 957 h 963"/>
                <a:gd name="T94" fmla="*/ 3 w 515"/>
                <a:gd name="T95" fmla="*/ 961 h 963"/>
                <a:gd name="T96" fmla="*/ 10 w 515"/>
                <a:gd name="T97" fmla="*/ 961 h 9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515" h="963">
                  <a:moveTo>
                    <a:pt x="10" y="961"/>
                  </a:moveTo>
                  <a:lnTo>
                    <a:pt x="10" y="961"/>
                  </a:lnTo>
                  <a:lnTo>
                    <a:pt x="42" y="949"/>
                  </a:lnTo>
                  <a:lnTo>
                    <a:pt x="72" y="935"/>
                  </a:lnTo>
                  <a:lnTo>
                    <a:pt x="102" y="920"/>
                  </a:lnTo>
                  <a:lnTo>
                    <a:pt x="133" y="903"/>
                  </a:lnTo>
                  <a:lnTo>
                    <a:pt x="162" y="885"/>
                  </a:lnTo>
                  <a:lnTo>
                    <a:pt x="190" y="866"/>
                  </a:lnTo>
                  <a:lnTo>
                    <a:pt x="216" y="844"/>
                  </a:lnTo>
                  <a:lnTo>
                    <a:pt x="241" y="820"/>
                  </a:lnTo>
                  <a:lnTo>
                    <a:pt x="241" y="820"/>
                  </a:lnTo>
                  <a:lnTo>
                    <a:pt x="259" y="802"/>
                  </a:lnTo>
                  <a:lnTo>
                    <a:pt x="275" y="781"/>
                  </a:lnTo>
                  <a:lnTo>
                    <a:pt x="291" y="761"/>
                  </a:lnTo>
                  <a:lnTo>
                    <a:pt x="304" y="740"/>
                  </a:lnTo>
                  <a:lnTo>
                    <a:pt x="317" y="716"/>
                  </a:lnTo>
                  <a:lnTo>
                    <a:pt x="328" y="694"/>
                  </a:lnTo>
                  <a:lnTo>
                    <a:pt x="339" y="670"/>
                  </a:lnTo>
                  <a:lnTo>
                    <a:pt x="347" y="646"/>
                  </a:lnTo>
                  <a:lnTo>
                    <a:pt x="347" y="646"/>
                  </a:lnTo>
                  <a:lnTo>
                    <a:pt x="356" y="622"/>
                  </a:lnTo>
                  <a:lnTo>
                    <a:pt x="361" y="597"/>
                  </a:lnTo>
                  <a:lnTo>
                    <a:pt x="372" y="549"/>
                  </a:lnTo>
                  <a:lnTo>
                    <a:pt x="379" y="499"/>
                  </a:lnTo>
                  <a:lnTo>
                    <a:pt x="386" y="449"/>
                  </a:lnTo>
                  <a:lnTo>
                    <a:pt x="386" y="449"/>
                  </a:lnTo>
                  <a:lnTo>
                    <a:pt x="398" y="346"/>
                  </a:lnTo>
                  <a:lnTo>
                    <a:pt x="405" y="294"/>
                  </a:lnTo>
                  <a:lnTo>
                    <a:pt x="415" y="244"/>
                  </a:lnTo>
                  <a:lnTo>
                    <a:pt x="415" y="244"/>
                  </a:lnTo>
                  <a:lnTo>
                    <a:pt x="422" y="216"/>
                  </a:lnTo>
                  <a:lnTo>
                    <a:pt x="429" y="190"/>
                  </a:lnTo>
                  <a:lnTo>
                    <a:pt x="437" y="162"/>
                  </a:lnTo>
                  <a:lnTo>
                    <a:pt x="447" y="137"/>
                  </a:lnTo>
                  <a:lnTo>
                    <a:pt x="458" y="111"/>
                  </a:lnTo>
                  <a:lnTo>
                    <a:pt x="469" y="86"/>
                  </a:lnTo>
                  <a:lnTo>
                    <a:pt x="481" y="61"/>
                  </a:lnTo>
                  <a:lnTo>
                    <a:pt x="497" y="37"/>
                  </a:lnTo>
                  <a:lnTo>
                    <a:pt x="497" y="37"/>
                  </a:lnTo>
                  <a:lnTo>
                    <a:pt x="513" y="12"/>
                  </a:lnTo>
                  <a:lnTo>
                    <a:pt x="513" y="12"/>
                  </a:lnTo>
                  <a:lnTo>
                    <a:pt x="515" y="8"/>
                  </a:lnTo>
                  <a:lnTo>
                    <a:pt x="515" y="5"/>
                  </a:lnTo>
                  <a:lnTo>
                    <a:pt x="512" y="3"/>
                  </a:lnTo>
                  <a:lnTo>
                    <a:pt x="510" y="1"/>
                  </a:lnTo>
                  <a:lnTo>
                    <a:pt x="508" y="0"/>
                  </a:lnTo>
                  <a:lnTo>
                    <a:pt x="504" y="0"/>
                  </a:lnTo>
                  <a:lnTo>
                    <a:pt x="501" y="1"/>
                  </a:lnTo>
                  <a:lnTo>
                    <a:pt x="498" y="4"/>
                  </a:lnTo>
                  <a:lnTo>
                    <a:pt x="498" y="4"/>
                  </a:lnTo>
                  <a:lnTo>
                    <a:pt x="483" y="28"/>
                  </a:lnTo>
                  <a:lnTo>
                    <a:pt x="469" y="51"/>
                  </a:lnTo>
                  <a:lnTo>
                    <a:pt x="455" y="76"/>
                  </a:lnTo>
                  <a:lnTo>
                    <a:pt x="443" y="102"/>
                  </a:lnTo>
                  <a:lnTo>
                    <a:pt x="432" y="129"/>
                  </a:lnTo>
                  <a:lnTo>
                    <a:pt x="422" y="155"/>
                  </a:lnTo>
                  <a:lnTo>
                    <a:pt x="414" y="181"/>
                  </a:lnTo>
                  <a:lnTo>
                    <a:pt x="407" y="209"/>
                  </a:lnTo>
                  <a:lnTo>
                    <a:pt x="407" y="209"/>
                  </a:lnTo>
                  <a:lnTo>
                    <a:pt x="396" y="260"/>
                  </a:lnTo>
                  <a:lnTo>
                    <a:pt x="386" y="312"/>
                  </a:lnTo>
                  <a:lnTo>
                    <a:pt x="379" y="363"/>
                  </a:lnTo>
                  <a:lnTo>
                    <a:pt x="374" y="416"/>
                  </a:lnTo>
                  <a:lnTo>
                    <a:pt x="374" y="416"/>
                  </a:lnTo>
                  <a:lnTo>
                    <a:pt x="368" y="464"/>
                  </a:lnTo>
                  <a:lnTo>
                    <a:pt x="361" y="514"/>
                  </a:lnTo>
                  <a:lnTo>
                    <a:pt x="353" y="562"/>
                  </a:lnTo>
                  <a:lnTo>
                    <a:pt x="347" y="586"/>
                  </a:lnTo>
                  <a:lnTo>
                    <a:pt x="340" y="611"/>
                  </a:lnTo>
                  <a:lnTo>
                    <a:pt x="340" y="611"/>
                  </a:lnTo>
                  <a:lnTo>
                    <a:pt x="333" y="634"/>
                  </a:lnTo>
                  <a:lnTo>
                    <a:pt x="325" y="658"/>
                  </a:lnTo>
                  <a:lnTo>
                    <a:pt x="315" y="680"/>
                  </a:lnTo>
                  <a:lnTo>
                    <a:pt x="306" y="704"/>
                  </a:lnTo>
                  <a:lnTo>
                    <a:pt x="293" y="724"/>
                  </a:lnTo>
                  <a:lnTo>
                    <a:pt x="281" y="747"/>
                  </a:lnTo>
                  <a:lnTo>
                    <a:pt x="267" y="766"/>
                  </a:lnTo>
                  <a:lnTo>
                    <a:pt x="250" y="785"/>
                  </a:lnTo>
                  <a:lnTo>
                    <a:pt x="250" y="785"/>
                  </a:lnTo>
                  <a:lnTo>
                    <a:pt x="228" y="809"/>
                  </a:lnTo>
                  <a:lnTo>
                    <a:pt x="205" y="831"/>
                  </a:lnTo>
                  <a:lnTo>
                    <a:pt x="180" y="852"/>
                  </a:lnTo>
                  <a:lnTo>
                    <a:pt x="155" y="870"/>
                  </a:lnTo>
                  <a:lnTo>
                    <a:pt x="127" y="887"/>
                  </a:lnTo>
                  <a:lnTo>
                    <a:pt x="100" y="903"/>
                  </a:lnTo>
                  <a:lnTo>
                    <a:pt x="71" y="917"/>
                  </a:lnTo>
                  <a:lnTo>
                    <a:pt x="42" y="931"/>
                  </a:lnTo>
                  <a:lnTo>
                    <a:pt x="42" y="931"/>
                  </a:lnTo>
                  <a:lnTo>
                    <a:pt x="6" y="946"/>
                  </a:lnTo>
                  <a:lnTo>
                    <a:pt x="6" y="946"/>
                  </a:lnTo>
                  <a:lnTo>
                    <a:pt x="3" y="948"/>
                  </a:lnTo>
                  <a:lnTo>
                    <a:pt x="0" y="950"/>
                  </a:lnTo>
                  <a:lnTo>
                    <a:pt x="0" y="953"/>
                  </a:lnTo>
                  <a:lnTo>
                    <a:pt x="0" y="957"/>
                  </a:lnTo>
                  <a:lnTo>
                    <a:pt x="1" y="960"/>
                  </a:lnTo>
                  <a:lnTo>
                    <a:pt x="3" y="961"/>
                  </a:lnTo>
                  <a:lnTo>
                    <a:pt x="6" y="963"/>
                  </a:lnTo>
                  <a:lnTo>
                    <a:pt x="10" y="961"/>
                  </a:lnTo>
                  <a:lnTo>
                    <a:pt x="10" y="96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3" name="Freeform 110">
              <a:extLst>
                <a:ext uri="{FF2B5EF4-FFF2-40B4-BE49-F238E27FC236}">
                  <a16:creationId xmlns:a16="http://schemas.microsoft.com/office/drawing/2014/main" id="{45F0131B-56D7-3697-C4EC-C8A34CF81D39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5" y="357"/>
              <a:ext cx="149" cy="235"/>
            </a:xfrm>
            <a:custGeom>
              <a:avLst/>
              <a:gdLst>
                <a:gd name="T0" fmla="*/ 13 w 445"/>
                <a:gd name="T1" fmla="*/ 702 h 705"/>
                <a:gd name="T2" fmla="*/ 76 w 445"/>
                <a:gd name="T3" fmla="*/ 633 h 705"/>
                <a:gd name="T4" fmla="*/ 170 w 445"/>
                <a:gd name="T5" fmla="*/ 530 h 705"/>
                <a:gd name="T6" fmla="*/ 228 w 445"/>
                <a:gd name="T7" fmla="*/ 458 h 705"/>
                <a:gd name="T8" fmla="*/ 254 w 445"/>
                <a:gd name="T9" fmla="*/ 420 h 705"/>
                <a:gd name="T10" fmla="*/ 300 w 445"/>
                <a:gd name="T11" fmla="*/ 338 h 705"/>
                <a:gd name="T12" fmla="*/ 308 w 445"/>
                <a:gd name="T13" fmla="*/ 319 h 705"/>
                <a:gd name="T14" fmla="*/ 320 w 445"/>
                <a:gd name="T15" fmla="*/ 280 h 705"/>
                <a:gd name="T16" fmla="*/ 325 w 445"/>
                <a:gd name="T17" fmla="*/ 259 h 705"/>
                <a:gd name="T18" fmla="*/ 336 w 445"/>
                <a:gd name="T19" fmla="*/ 195 h 705"/>
                <a:gd name="T20" fmla="*/ 347 w 445"/>
                <a:gd name="T21" fmla="*/ 133 h 705"/>
                <a:gd name="T22" fmla="*/ 352 w 445"/>
                <a:gd name="T23" fmla="*/ 116 h 705"/>
                <a:gd name="T24" fmla="*/ 366 w 445"/>
                <a:gd name="T25" fmla="*/ 87 h 705"/>
                <a:gd name="T26" fmla="*/ 376 w 445"/>
                <a:gd name="T27" fmla="*/ 73 h 705"/>
                <a:gd name="T28" fmla="*/ 405 w 445"/>
                <a:gd name="T29" fmla="*/ 41 h 705"/>
                <a:gd name="T30" fmla="*/ 441 w 445"/>
                <a:gd name="T31" fmla="*/ 15 h 705"/>
                <a:gd name="T32" fmla="*/ 444 w 445"/>
                <a:gd name="T33" fmla="*/ 12 h 705"/>
                <a:gd name="T34" fmla="*/ 445 w 445"/>
                <a:gd name="T35" fmla="*/ 7 h 705"/>
                <a:gd name="T36" fmla="*/ 442 w 445"/>
                <a:gd name="T37" fmla="*/ 1 h 705"/>
                <a:gd name="T38" fmla="*/ 435 w 445"/>
                <a:gd name="T39" fmla="*/ 0 h 705"/>
                <a:gd name="T40" fmla="*/ 433 w 445"/>
                <a:gd name="T41" fmla="*/ 1 h 705"/>
                <a:gd name="T42" fmla="*/ 403 w 445"/>
                <a:gd name="T43" fmla="*/ 22 h 705"/>
                <a:gd name="T44" fmla="*/ 377 w 445"/>
                <a:gd name="T45" fmla="*/ 47 h 705"/>
                <a:gd name="T46" fmla="*/ 355 w 445"/>
                <a:gd name="T47" fmla="*/ 75 h 705"/>
                <a:gd name="T48" fmla="*/ 338 w 445"/>
                <a:gd name="T49" fmla="*/ 107 h 705"/>
                <a:gd name="T50" fmla="*/ 333 w 445"/>
                <a:gd name="T51" fmla="*/ 122 h 705"/>
                <a:gd name="T52" fmla="*/ 323 w 445"/>
                <a:gd name="T53" fmla="*/ 168 h 705"/>
                <a:gd name="T54" fmla="*/ 314 w 445"/>
                <a:gd name="T55" fmla="*/ 230 h 705"/>
                <a:gd name="T56" fmla="*/ 301 w 445"/>
                <a:gd name="T57" fmla="*/ 285 h 705"/>
                <a:gd name="T58" fmla="*/ 296 w 445"/>
                <a:gd name="T59" fmla="*/ 303 h 705"/>
                <a:gd name="T60" fmla="*/ 278 w 445"/>
                <a:gd name="T61" fmla="*/ 346 h 705"/>
                <a:gd name="T62" fmla="*/ 254 w 445"/>
                <a:gd name="T63" fmla="*/ 386 h 705"/>
                <a:gd name="T64" fmla="*/ 231 w 445"/>
                <a:gd name="T65" fmla="*/ 425 h 705"/>
                <a:gd name="T66" fmla="*/ 177 w 445"/>
                <a:gd name="T67" fmla="*/ 496 h 705"/>
                <a:gd name="T68" fmla="*/ 148 w 445"/>
                <a:gd name="T69" fmla="*/ 529 h 705"/>
                <a:gd name="T70" fmla="*/ 74 w 445"/>
                <a:gd name="T71" fmla="*/ 609 h 705"/>
                <a:gd name="T72" fmla="*/ 1 w 445"/>
                <a:gd name="T73" fmla="*/ 691 h 705"/>
                <a:gd name="T74" fmla="*/ 0 w 445"/>
                <a:gd name="T75" fmla="*/ 694 h 705"/>
                <a:gd name="T76" fmla="*/ 1 w 445"/>
                <a:gd name="T77" fmla="*/ 699 h 705"/>
                <a:gd name="T78" fmla="*/ 5 w 445"/>
                <a:gd name="T79" fmla="*/ 704 h 705"/>
                <a:gd name="T80" fmla="*/ 11 w 445"/>
                <a:gd name="T81" fmla="*/ 705 h 705"/>
                <a:gd name="T82" fmla="*/ 13 w 445"/>
                <a:gd name="T83" fmla="*/ 702 h 7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45" h="705">
                  <a:moveTo>
                    <a:pt x="13" y="702"/>
                  </a:moveTo>
                  <a:lnTo>
                    <a:pt x="13" y="702"/>
                  </a:lnTo>
                  <a:lnTo>
                    <a:pt x="44" y="668"/>
                  </a:lnTo>
                  <a:lnTo>
                    <a:pt x="76" y="633"/>
                  </a:lnTo>
                  <a:lnTo>
                    <a:pt x="139" y="565"/>
                  </a:lnTo>
                  <a:lnTo>
                    <a:pt x="170" y="530"/>
                  </a:lnTo>
                  <a:lnTo>
                    <a:pt x="199" y="494"/>
                  </a:lnTo>
                  <a:lnTo>
                    <a:pt x="228" y="458"/>
                  </a:lnTo>
                  <a:lnTo>
                    <a:pt x="254" y="420"/>
                  </a:lnTo>
                  <a:lnTo>
                    <a:pt x="254" y="420"/>
                  </a:lnTo>
                  <a:lnTo>
                    <a:pt x="278" y="379"/>
                  </a:lnTo>
                  <a:lnTo>
                    <a:pt x="300" y="338"/>
                  </a:lnTo>
                  <a:lnTo>
                    <a:pt x="300" y="338"/>
                  </a:lnTo>
                  <a:lnTo>
                    <a:pt x="308" y="319"/>
                  </a:lnTo>
                  <a:lnTo>
                    <a:pt x="315" y="299"/>
                  </a:lnTo>
                  <a:lnTo>
                    <a:pt x="320" y="280"/>
                  </a:lnTo>
                  <a:lnTo>
                    <a:pt x="325" y="259"/>
                  </a:lnTo>
                  <a:lnTo>
                    <a:pt x="325" y="259"/>
                  </a:lnTo>
                  <a:lnTo>
                    <a:pt x="330" y="227"/>
                  </a:lnTo>
                  <a:lnTo>
                    <a:pt x="336" y="195"/>
                  </a:lnTo>
                  <a:lnTo>
                    <a:pt x="340" y="165"/>
                  </a:lnTo>
                  <a:lnTo>
                    <a:pt x="347" y="133"/>
                  </a:lnTo>
                  <a:lnTo>
                    <a:pt x="347" y="133"/>
                  </a:lnTo>
                  <a:lnTo>
                    <a:pt x="352" y="116"/>
                  </a:lnTo>
                  <a:lnTo>
                    <a:pt x="358" y="101"/>
                  </a:lnTo>
                  <a:lnTo>
                    <a:pt x="366" y="87"/>
                  </a:lnTo>
                  <a:lnTo>
                    <a:pt x="376" y="73"/>
                  </a:lnTo>
                  <a:lnTo>
                    <a:pt x="376" y="73"/>
                  </a:lnTo>
                  <a:lnTo>
                    <a:pt x="390" y="57"/>
                  </a:lnTo>
                  <a:lnTo>
                    <a:pt x="405" y="41"/>
                  </a:lnTo>
                  <a:lnTo>
                    <a:pt x="423" y="28"/>
                  </a:lnTo>
                  <a:lnTo>
                    <a:pt x="441" y="15"/>
                  </a:lnTo>
                  <a:lnTo>
                    <a:pt x="441" y="15"/>
                  </a:lnTo>
                  <a:lnTo>
                    <a:pt x="444" y="12"/>
                  </a:lnTo>
                  <a:lnTo>
                    <a:pt x="445" y="10"/>
                  </a:lnTo>
                  <a:lnTo>
                    <a:pt x="445" y="7"/>
                  </a:lnTo>
                  <a:lnTo>
                    <a:pt x="444" y="4"/>
                  </a:lnTo>
                  <a:lnTo>
                    <a:pt x="442" y="1"/>
                  </a:lnTo>
                  <a:lnTo>
                    <a:pt x="439" y="0"/>
                  </a:lnTo>
                  <a:lnTo>
                    <a:pt x="435" y="0"/>
                  </a:lnTo>
                  <a:lnTo>
                    <a:pt x="433" y="1"/>
                  </a:lnTo>
                  <a:lnTo>
                    <a:pt x="433" y="1"/>
                  </a:lnTo>
                  <a:lnTo>
                    <a:pt x="417" y="11"/>
                  </a:lnTo>
                  <a:lnTo>
                    <a:pt x="403" y="22"/>
                  </a:lnTo>
                  <a:lnTo>
                    <a:pt x="390" y="33"/>
                  </a:lnTo>
                  <a:lnTo>
                    <a:pt x="377" y="47"/>
                  </a:lnTo>
                  <a:lnTo>
                    <a:pt x="365" y="59"/>
                  </a:lnTo>
                  <a:lnTo>
                    <a:pt x="355" y="75"/>
                  </a:lnTo>
                  <a:lnTo>
                    <a:pt x="345" y="90"/>
                  </a:lnTo>
                  <a:lnTo>
                    <a:pt x="338" y="107"/>
                  </a:lnTo>
                  <a:lnTo>
                    <a:pt x="338" y="107"/>
                  </a:lnTo>
                  <a:lnTo>
                    <a:pt x="333" y="122"/>
                  </a:lnTo>
                  <a:lnTo>
                    <a:pt x="329" y="137"/>
                  </a:lnTo>
                  <a:lnTo>
                    <a:pt x="323" y="168"/>
                  </a:lnTo>
                  <a:lnTo>
                    <a:pt x="314" y="230"/>
                  </a:lnTo>
                  <a:lnTo>
                    <a:pt x="314" y="230"/>
                  </a:lnTo>
                  <a:lnTo>
                    <a:pt x="307" y="267"/>
                  </a:lnTo>
                  <a:lnTo>
                    <a:pt x="301" y="285"/>
                  </a:lnTo>
                  <a:lnTo>
                    <a:pt x="296" y="303"/>
                  </a:lnTo>
                  <a:lnTo>
                    <a:pt x="296" y="303"/>
                  </a:lnTo>
                  <a:lnTo>
                    <a:pt x="287" y="325"/>
                  </a:lnTo>
                  <a:lnTo>
                    <a:pt x="278" y="346"/>
                  </a:lnTo>
                  <a:lnTo>
                    <a:pt x="267" y="367"/>
                  </a:lnTo>
                  <a:lnTo>
                    <a:pt x="254" y="386"/>
                  </a:lnTo>
                  <a:lnTo>
                    <a:pt x="254" y="386"/>
                  </a:lnTo>
                  <a:lnTo>
                    <a:pt x="231" y="425"/>
                  </a:lnTo>
                  <a:lnTo>
                    <a:pt x="204" y="461"/>
                  </a:lnTo>
                  <a:lnTo>
                    <a:pt x="177" y="496"/>
                  </a:lnTo>
                  <a:lnTo>
                    <a:pt x="148" y="529"/>
                  </a:lnTo>
                  <a:lnTo>
                    <a:pt x="148" y="529"/>
                  </a:lnTo>
                  <a:lnTo>
                    <a:pt x="112" y="571"/>
                  </a:lnTo>
                  <a:lnTo>
                    <a:pt x="74" y="609"/>
                  </a:lnTo>
                  <a:lnTo>
                    <a:pt x="38" y="650"/>
                  </a:lnTo>
                  <a:lnTo>
                    <a:pt x="1" y="691"/>
                  </a:lnTo>
                  <a:lnTo>
                    <a:pt x="1" y="691"/>
                  </a:lnTo>
                  <a:lnTo>
                    <a:pt x="0" y="694"/>
                  </a:lnTo>
                  <a:lnTo>
                    <a:pt x="0" y="697"/>
                  </a:lnTo>
                  <a:lnTo>
                    <a:pt x="1" y="699"/>
                  </a:lnTo>
                  <a:lnTo>
                    <a:pt x="2" y="702"/>
                  </a:lnTo>
                  <a:lnTo>
                    <a:pt x="5" y="704"/>
                  </a:lnTo>
                  <a:lnTo>
                    <a:pt x="8" y="705"/>
                  </a:lnTo>
                  <a:lnTo>
                    <a:pt x="11" y="705"/>
                  </a:lnTo>
                  <a:lnTo>
                    <a:pt x="13" y="702"/>
                  </a:lnTo>
                  <a:lnTo>
                    <a:pt x="13" y="70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4" name="Freeform 111">
              <a:extLst>
                <a:ext uri="{FF2B5EF4-FFF2-40B4-BE49-F238E27FC236}">
                  <a16:creationId xmlns:a16="http://schemas.microsoft.com/office/drawing/2014/main" id="{CDC727B7-CC8C-6062-DE9C-12FA981DB434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1" y="1154"/>
              <a:ext cx="320" cy="929"/>
            </a:xfrm>
            <a:custGeom>
              <a:avLst/>
              <a:gdLst>
                <a:gd name="T0" fmla="*/ 0 w 960"/>
                <a:gd name="T1" fmla="*/ 11 h 2786"/>
                <a:gd name="T2" fmla="*/ 11 w 960"/>
                <a:gd name="T3" fmla="*/ 71 h 2786"/>
                <a:gd name="T4" fmla="*/ 30 w 960"/>
                <a:gd name="T5" fmla="*/ 129 h 2786"/>
                <a:gd name="T6" fmla="*/ 52 w 960"/>
                <a:gd name="T7" fmla="*/ 186 h 2786"/>
                <a:gd name="T8" fmla="*/ 79 w 960"/>
                <a:gd name="T9" fmla="*/ 241 h 2786"/>
                <a:gd name="T10" fmla="*/ 142 w 960"/>
                <a:gd name="T11" fmla="*/ 357 h 2786"/>
                <a:gd name="T12" fmla="*/ 210 w 960"/>
                <a:gd name="T13" fmla="*/ 471 h 2786"/>
                <a:gd name="T14" fmla="*/ 279 w 960"/>
                <a:gd name="T15" fmla="*/ 598 h 2786"/>
                <a:gd name="T16" fmla="*/ 340 w 960"/>
                <a:gd name="T17" fmla="*/ 729 h 2786"/>
                <a:gd name="T18" fmla="*/ 397 w 960"/>
                <a:gd name="T19" fmla="*/ 862 h 2786"/>
                <a:gd name="T20" fmla="*/ 451 w 960"/>
                <a:gd name="T21" fmla="*/ 996 h 2786"/>
                <a:gd name="T22" fmla="*/ 560 w 960"/>
                <a:gd name="T23" fmla="*/ 1275 h 2786"/>
                <a:gd name="T24" fmla="*/ 610 w 960"/>
                <a:gd name="T25" fmla="*/ 1416 h 2786"/>
                <a:gd name="T26" fmla="*/ 657 w 960"/>
                <a:gd name="T27" fmla="*/ 1559 h 2786"/>
                <a:gd name="T28" fmla="*/ 679 w 960"/>
                <a:gd name="T29" fmla="*/ 1629 h 2786"/>
                <a:gd name="T30" fmla="*/ 737 w 960"/>
                <a:gd name="T31" fmla="*/ 1844 h 2786"/>
                <a:gd name="T32" fmla="*/ 806 w 960"/>
                <a:gd name="T33" fmla="*/ 2132 h 2786"/>
                <a:gd name="T34" fmla="*/ 838 w 960"/>
                <a:gd name="T35" fmla="*/ 2275 h 2786"/>
                <a:gd name="T36" fmla="*/ 929 w 960"/>
                <a:gd name="T37" fmla="*/ 2708 h 2786"/>
                <a:gd name="T38" fmla="*/ 945 w 960"/>
                <a:gd name="T39" fmla="*/ 2780 h 2786"/>
                <a:gd name="T40" fmla="*/ 946 w 960"/>
                <a:gd name="T41" fmla="*/ 2783 h 2786"/>
                <a:gd name="T42" fmla="*/ 950 w 960"/>
                <a:gd name="T43" fmla="*/ 2786 h 2786"/>
                <a:gd name="T44" fmla="*/ 957 w 960"/>
                <a:gd name="T45" fmla="*/ 2785 h 2786"/>
                <a:gd name="T46" fmla="*/ 960 w 960"/>
                <a:gd name="T47" fmla="*/ 2779 h 2786"/>
                <a:gd name="T48" fmla="*/ 960 w 960"/>
                <a:gd name="T49" fmla="*/ 2776 h 2786"/>
                <a:gd name="T50" fmla="*/ 870 w 960"/>
                <a:gd name="T51" fmla="*/ 2344 h 2786"/>
                <a:gd name="T52" fmla="*/ 839 w 960"/>
                <a:gd name="T53" fmla="*/ 2200 h 2786"/>
                <a:gd name="T54" fmla="*/ 772 w 960"/>
                <a:gd name="T55" fmla="*/ 1910 h 2786"/>
                <a:gd name="T56" fmla="*/ 715 w 960"/>
                <a:gd name="T57" fmla="*/ 1694 h 2786"/>
                <a:gd name="T58" fmla="*/ 694 w 960"/>
                <a:gd name="T59" fmla="*/ 1622 h 2786"/>
                <a:gd name="T60" fmla="*/ 650 w 960"/>
                <a:gd name="T61" fmla="*/ 1482 h 2786"/>
                <a:gd name="T62" fmla="*/ 603 w 960"/>
                <a:gd name="T63" fmla="*/ 1342 h 2786"/>
                <a:gd name="T64" fmla="*/ 577 w 960"/>
                <a:gd name="T65" fmla="*/ 1272 h 2786"/>
                <a:gd name="T66" fmla="*/ 495 w 960"/>
                <a:gd name="T67" fmla="*/ 1063 h 2786"/>
                <a:gd name="T68" fmla="*/ 438 w 960"/>
                <a:gd name="T69" fmla="*/ 920 h 2786"/>
                <a:gd name="T70" fmla="*/ 379 w 960"/>
                <a:gd name="T71" fmla="*/ 779 h 2786"/>
                <a:gd name="T72" fmla="*/ 323 w 960"/>
                <a:gd name="T73" fmla="*/ 651 h 2786"/>
                <a:gd name="T74" fmla="*/ 261 w 960"/>
                <a:gd name="T75" fmla="*/ 525 h 2786"/>
                <a:gd name="T76" fmla="*/ 228 w 960"/>
                <a:gd name="T77" fmla="*/ 468 h 2786"/>
                <a:gd name="T78" fmla="*/ 162 w 960"/>
                <a:gd name="T79" fmla="*/ 356 h 2786"/>
                <a:gd name="T80" fmla="*/ 130 w 960"/>
                <a:gd name="T81" fmla="*/ 299 h 2786"/>
                <a:gd name="T82" fmla="*/ 84 w 960"/>
                <a:gd name="T83" fmla="*/ 215 h 2786"/>
                <a:gd name="T84" fmla="*/ 58 w 960"/>
                <a:gd name="T85" fmla="*/ 155 h 2786"/>
                <a:gd name="T86" fmla="*/ 36 w 960"/>
                <a:gd name="T87" fmla="*/ 96 h 2786"/>
                <a:gd name="T88" fmla="*/ 27 w 960"/>
                <a:gd name="T89" fmla="*/ 64 h 2786"/>
                <a:gd name="T90" fmla="*/ 15 w 960"/>
                <a:gd name="T91" fmla="*/ 7 h 2786"/>
                <a:gd name="T92" fmla="*/ 14 w 960"/>
                <a:gd name="T93" fmla="*/ 3 h 2786"/>
                <a:gd name="T94" fmla="*/ 9 w 960"/>
                <a:gd name="T95" fmla="*/ 0 h 2786"/>
                <a:gd name="T96" fmla="*/ 4 w 960"/>
                <a:gd name="T97" fmla="*/ 1 h 2786"/>
                <a:gd name="T98" fmla="*/ 0 w 960"/>
                <a:gd name="T99" fmla="*/ 7 h 2786"/>
                <a:gd name="T100" fmla="*/ 0 w 960"/>
                <a:gd name="T101" fmla="*/ 11 h 2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60" h="2786">
                  <a:moveTo>
                    <a:pt x="0" y="11"/>
                  </a:moveTo>
                  <a:lnTo>
                    <a:pt x="0" y="11"/>
                  </a:lnTo>
                  <a:lnTo>
                    <a:pt x="4" y="40"/>
                  </a:lnTo>
                  <a:lnTo>
                    <a:pt x="11" y="71"/>
                  </a:lnTo>
                  <a:lnTo>
                    <a:pt x="19" y="100"/>
                  </a:lnTo>
                  <a:lnTo>
                    <a:pt x="30" y="129"/>
                  </a:lnTo>
                  <a:lnTo>
                    <a:pt x="41" y="158"/>
                  </a:lnTo>
                  <a:lnTo>
                    <a:pt x="52" y="186"/>
                  </a:lnTo>
                  <a:lnTo>
                    <a:pt x="79" y="241"/>
                  </a:lnTo>
                  <a:lnTo>
                    <a:pt x="79" y="241"/>
                  </a:lnTo>
                  <a:lnTo>
                    <a:pt x="110" y="299"/>
                  </a:lnTo>
                  <a:lnTo>
                    <a:pt x="142" y="357"/>
                  </a:lnTo>
                  <a:lnTo>
                    <a:pt x="210" y="471"/>
                  </a:lnTo>
                  <a:lnTo>
                    <a:pt x="210" y="471"/>
                  </a:lnTo>
                  <a:lnTo>
                    <a:pt x="246" y="533"/>
                  </a:lnTo>
                  <a:lnTo>
                    <a:pt x="279" y="598"/>
                  </a:lnTo>
                  <a:lnTo>
                    <a:pt x="311" y="664"/>
                  </a:lnTo>
                  <a:lnTo>
                    <a:pt x="340" y="729"/>
                  </a:lnTo>
                  <a:lnTo>
                    <a:pt x="369" y="795"/>
                  </a:lnTo>
                  <a:lnTo>
                    <a:pt x="397" y="862"/>
                  </a:lnTo>
                  <a:lnTo>
                    <a:pt x="451" y="996"/>
                  </a:lnTo>
                  <a:lnTo>
                    <a:pt x="451" y="996"/>
                  </a:lnTo>
                  <a:lnTo>
                    <a:pt x="506" y="1135"/>
                  </a:lnTo>
                  <a:lnTo>
                    <a:pt x="560" y="1275"/>
                  </a:lnTo>
                  <a:lnTo>
                    <a:pt x="585" y="1345"/>
                  </a:lnTo>
                  <a:lnTo>
                    <a:pt x="610" y="1416"/>
                  </a:lnTo>
                  <a:lnTo>
                    <a:pt x="635" y="1486"/>
                  </a:lnTo>
                  <a:lnTo>
                    <a:pt x="657" y="1559"/>
                  </a:lnTo>
                  <a:lnTo>
                    <a:pt x="657" y="1559"/>
                  </a:lnTo>
                  <a:lnTo>
                    <a:pt x="679" y="1629"/>
                  </a:lnTo>
                  <a:lnTo>
                    <a:pt x="698" y="1701"/>
                  </a:lnTo>
                  <a:lnTo>
                    <a:pt x="737" y="1844"/>
                  </a:lnTo>
                  <a:lnTo>
                    <a:pt x="773" y="1987"/>
                  </a:lnTo>
                  <a:lnTo>
                    <a:pt x="806" y="2132"/>
                  </a:lnTo>
                  <a:lnTo>
                    <a:pt x="806" y="2132"/>
                  </a:lnTo>
                  <a:lnTo>
                    <a:pt x="838" y="2275"/>
                  </a:lnTo>
                  <a:lnTo>
                    <a:pt x="870" y="2420"/>
                  </a:lnTo>
                  <a:lnTo>
                    <a:pt x="929" y="2708"/>
                  </a:lnTo>
                  <a:lnTo>
                    <a:pt x="929" y="2708"/>
                  </a:lnTo>
                  <a:lnTo>
                    <a:pt x="945" y="2780"/>
                  </a:lnTo>
                  <a:lnTo>
                    <a:pt x="945" y="2780"/>
                  </a:lnTo>
                  <a:lnTo>
                    <a:pt x="946" y="2783"/>
                  </a:lnTo>
                  <a:lnTo>
                    <a:pt x="947" y="2786"/>
                  </a:lnTo>
                  <a:lnTo>
                    <a:pt x="950" y="2786"/>
                  </a:lnTo>
                  <a:lnTo>
                    <a:pt x="954" y="2786"/>
                  </a:lnTo>
                  <a:lnTo>
                    <a:pt x="957" y="2785"/>
                  </a:lnTo>
                  <a:lnTo>
                    <a:pt x="958" y="2783"/>
                  </a:lnTo>
                  <a:lnTo>
                    <a:pt x="960" y="2779"/>
                  </a:lnTo>
                  <a:lnTo>
                    <a:pt x="960" y="2776"/>
                  </a:lnTo>
                  <a:lnTo>
                    <a:pt x="960" y="2776"/>
                  </a:lnTo>
                  <a:lnTo>
                    <a:pt x="900" y="2488"/>
                  </a:lnTo>
                  <a:lnTo>
                    <a:pt x="870" y="2344"/>
                  </a:lnTo>
                  <a:lnTo>
                    <a:pt x="839" y="2200"/>
                  </a:lnTo>
                  <a:lnTo>
                    <a:pt x="839" y="2200"/>
                  </a:lnTo>
                  <a:lnTo>
                    <a:pt x="806" y="2054"/>
                  </a:lnTo>
                  <a:lnTo>
                    <a:pt x="772" y="1910"/>
                  </a:lnTo>
                  <a:lnTo>
                    <a:pt x="734" y="1766"/>
                  </a:lnTo>
                  <a:lnTo>
                    <a:pt x="715" y="1694"/>
                  </a:lnTo>
                  <a:lnTo>
                    <a:pt x="694" y="1622"/>
                  </a:lnTo>
                  <a:lnTo>
                    <a:pt x="694" y="1622"/>
                  </a:lnTo>
                  <a:lnTo>
                    <a:pt x="672" y="1553"/>
                  </a:lnTo>
                  <a:lnTo>
                    <a:pt x="650" y="1482"/>
                  </a:lnTo>
                  <a:lnTo>
                    <a:pt x="626" y="1412"/>
                  </a:lnTo>
                  <a:lnTo>
                    <a:pt x="603" y="1342"/>
                  </a:lnTo>
                  <a:lnTo>
                    <a:pt x="603" y="1342"/>
                  </a:lnTo>
                  <a:lnTo>
                    <a:pt x="577" y="1272"/>
                  </a:lnTo>
                  <a:lnTo>
                    <a:pt x="550" y="1202"/>
                  </a:lnTo>
                  <a:lnTo>
                    <a:pt x="495" y="1063"/>
                  </a:lnTo>
                  <a:lnTo>
                    <a:pt x="495" y="1063"/>
                  </a:lnTo>
                  <a:lnTo>
                    <a:pt x="438" y="920"/>
                  </a:lnTo>
                  <a:lnTo>
                    <a:pt x="379" y="779"/>
                  </a:lnTo>
                  <a:lnTo>
                    <a:pt x="379" y="779"/>
                  </a:lnTo>
                  <a:lnTo>
                    <a:pt x="351" y="715"/>
                  </a:lnTo>
                  <a:lnTo>
                    <a:pt x="323" y="651"/>
                  </a:lnTo>
                  <a:lnTo>
                    <a:pt x="293" y="587"/>
                  </a:lnTo>
                  <a:lnTo>
                    <a:pt x="261" y="525"/>
                  </a:lnTo>
                  <a:lnTo>
                    <a:pt x="261" y="525"/>
                  </a:lnTo>
                  <a:lnTo>
                    <a:pt x="228" y="468"/>
                  </a:lnTo>
                  <a:lnTo>
                    <a:pt x="195" y="413"/>
                  </a:lnTo>
                  <a:lnTo>
                    <a:pt x="162" y="356"/>
                  </a:lnTo>
                  <a:lnTo>
                    <a:pt x="130" y="299"/>
                  </a:lnTo>
                  <a:lnTo>
                    <a:pt x="130" y="299"/>
                  </a:lnTo>
                  <a:lnTo>
                    <a:pt x="98" y="242"/>
                  </a:lnTo>
                  <a:lnTo>
                    <a:pt x="84" y="215"/>
                  </a:lnTo>
                  <a:lnTo>
                    <a:pt x="70" y="184"/>
                  </a:lnTo>
                  <a:lnTo>
                    <a:pt x="58" y="155"/>
                  </a:lnTo>
                  <a:lnTo>
                    <a:pt x="45" y="126"/>
                  </a:lnTo>
                  <a:lnTo>
                    <a:pt x="36" y="96"/>
                  </a:lnTo>
                  <a:lnTo>
                    <a:pt x="27" y="64"/>
                  </a:lnTo>
                  <a:lnTo>
                    <a:pt x="27" y="64"/>
                  </a:lnTo>
                  <a:lnTo>
                    <a:pt x="20" y="36"/>
                  </a:lnTo>
                  <a:lnTo>
                    <a:pt x="15" y="7"/>
                  </a:lnTo>
                  <a:lnTo>
                    <a:pt x="15" y="7"/>
                  </a:lnTo>
                  <a:lnTo>
                    <a:pt x="14" y="3"/>
                  </a:lnTo>
                  <a:lnTo>
                    <a:pt x="12" y="1"/>
                  </a:lnTo>
                  <a:lnTo>
                    <a:pt x="9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1" y="4"/>
                  </a:lnTo>
                  <a:lnTo>
                    <a:pt x="0" y="7"/>
                  </a:lnTo>
                  <a:lnTo>
                    <a:pt x="0" y="11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5" name="Freeform 112">
              <a:extLst>
                <a:ext uri="{FF2B5EF4-FFF2-40B4-BE49-F238E27FC236}">
                  <a16:creationId xmlns:a16="http://schemas.microsoft.com/office/drawing/2014/main" id="{9D171F38-D572-502B-BC26-021AC6C3215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0" y="1441"/>
              <a:ext cx="123" cy="85"/>
            </a:xfrm>
            <a:custGeom>
              <a:avLst/>
              <a:gdLst>
                <a:gd name="T0" fmla="*/ 356 w 370"/>
                <a:gd name="T1" fmla="*/ 3 h 257"/>
                <a:gd name="T2" fmla="*/ 356 w 370"/>
                <a:gd name="T3" fmla="*/ 3 h 257"/>
                <a:gd name="T4" fmla="*/ 341 w 370"/>
                <a:gd name="T5" fmla="*/ 16 h 257"/>
                <a:gd name="T6" fmla="*/ 326 w 370"/>
                <a:gd name="T7" fmla="*/ 28 h 257"/>
                <a:gd name="T8" fmla="*/ 309 w 370"/>
                <a:gd name="T9" fmla="*/ 39 h 257"/>
                <a:gd name="T10" fmla="*/ 294 w 370"/>
                <a:gd name="T11" fmla="*/ 50 h 257"/>
                <a:gd name="T12" fmla="*/ 294 w 370"/>
                <a:gd name="T13" fmla="*/ 50 h 257"/>
                <a:gd name="T14" fmla="*/ 261 w 370"/>
                <a:gd name="T15" fmla="*/ 77 h 257"/>
                <a:gd name="T16" fmla="*/ 227 w 370"/>
                <a:gd name="T17" fmla="*/ 103 h 257"/>
                <a:gd name="T18" fmla="*/ 227 w 370"/>
                <a:gd name="T19" fmla="*/ 103 h 257"/>
                <a:gd name="T20" fmla="*/ 194 w 370"/>
                <a:gd name="T21" fmla="*/ 129 h 257"/>
                <a:gd name="T22" fmla="*/ 161 w 370"/>
                <a:gd name="T23" fmla="*/ 154 h 257"/>
                <a:gd name="T24" fmla="*/ 161 w 370"/>
                <a:gd name="T25" fmla="*/ 154 h 257"/>
                <a:gd name="T26" fmla="*/ 143 w 370"/>
                <a:gd name="T27" fmla="*/ 165 h 257"/>
                <a:gd name="T28" fmla="*/ 125 w 370"/>
                <a:gd name="T29" fmla="*/ 175 h 257"/>
                <a:gd name="T30" fmla="*/ 88 w 370"/>
                <a:gd name="T31" fmla="*/ 194 h 257"/>
                <a:gd name="T32" fmla="*/ 88 w 370"/>
                <a:gd name="T33" fmla="*/ 194 h 257"/>
                <a:gd name="T34" fmla="*/ 45 w 370"/>
                <a:gd name="T35" fmla="*/ 216 h 257"/>
                <a:gd name="T36" fmla="*/ 24 w 370"/>
                <a:gd name="T37" fmla="*/ 228 h 257"/>
                <a:gd name="T38" fmla="*/ 5 w 370"/>
                <a:gd name="T39" fmla="*/ 241 h 257"/>
                <a:gd name="T40" fmla="*/ 5 w 370"/>
                <a:gd name="T41" fmla="*/ 241 h 257"/>
                <a:gd name="T42" fmla="*/ 2 w 370"/>
                <a:gd name="T43" fmla="*/ 243 h 257"/>
                <a:gd name="T44" fmla="*/ 0 w 370"/>
                <a:gd name="T45" fmla="*/ 247 h 257"/>
                <a:gd name="T46" fmla="*/ 0 w 370"/>
                <a:gd name="T47" fmla="*/ 250 h 257"/>
                <a:gd name="T48" fmla="*/ 2 w 370"/>
                <a:gd name="T49" fmla="*/ 252 h 257"/>
                <a:gd name="T50" fmla="*/ 3 w 370"/>
                <a:gd name="T51" fmla="*/ 255 h 257"/>
                <a:gd name="T52" fmla="*/ 6 w 370"/>
                <a:gd name="T53" fmla="*/ 257 h 257"/>
                <a:gd name="T54" fmla="*/ 9 w 370"/>
                <a:gd name="T55" fmla="*/ 257 h 257"/>
                <a:gd name="T56" fmla="*/ 13 w 370"/>
                <a:gd name="T57" fmla="*/ 255 h 257"/>
                <a:gd name="T58" fmla="*/ 13 w 370"/>
                <a:gd name="T59" fmla="*/ 255 h 257"/>
                <a:gd name="T60" fmla="*/ 31 w 370"/>
                <a:gd name="T61" fmla="*/ 244 h 257"/>
                <a:gd name="T62" fmla="*/ 49 w 370"/>
                <a:gd name="T63" fmla="*/ 233 h 257"/>
                <a:gd name="T64" fmla="*/ 88 w 370"/>
                <a:gd name="T65" fmla="*/ 212 h 257"/>
                <a:gd name="T66" fmla="*/ 88 w 370"/>
                <a:gd name="T67" fmla="*/ 212 h 257"/>
                <a:gd name="T68" fmla="*/ 125 w 370"/>
                <a:gd name="T69" fmla="*/ 194 h 257"/>
                <a:gd name="T70" fmla="*/ 143 w 370"/>
                <a:gd name="T71" fmla="*/ 185 h 257"/>
                <a:gd name="T72" fmla="*/ 161 w 370"/>
                <a:gd name="T73" fmla="*/ 173 h 257"/>
                <a:gd name="T74" fmla="*/ 161 w 370"/>
                <a:gd name="T75" fmla="*/ 173 h 257"/>
                <a:gd name="T76" fmla="*/ 179 w 370"/>
                <a:gd name="T77" fmla="*/ 161 h 257"/>
                <a:gd name="T78" fmla="*/ 196 w 370"/>
                <a:gd name="T79" fmla="*/ 149 h 257"/>
                <a:gd name="T80" fmla="*/ 227 w 370"/>
                <a:gd name="T81" fmla="*/ 124 h 257"/>
                <a:gd name="T82" fmla="*/ 227 w 370"/>
                <a:gd name="T83" fmla="*/ 124 h 257"/>
                <a:gd name="T84" fmla="*/ 263 w 370"/>
                <a:gd name="T85" fmla="*/ 96 h 257"/>
                <a:gd name="T86" fmla="*/ 296 w 370"/>
                <a:gd name="T87" fmla="*/ 68 h 257"/>
                <a:gd name="T88" fmla="*/ 296 w 370"/>
                <a:gd name="T89" fmla="*/ 68 h 257"/>
                <a:gd name="T90" fmla="*/ 314 w 370"/>
                <a:gd name="T91" fmla="*/ 54 h 257"/>
                <a:gd name="T92" fmla="*/ 332 w 370"/>
                <a:gd name="T93" fmla="*/ 42 h 257"/>
                <a:gd name="T94" fmla="*/ 350 w 370"/>
                <a:gd name="T95" fmla="*/ 29 h 257"/>
                <a:gd name="T96" fmla="*/ 360 w 370"/>
                <a:gd name="T97" fmla="*/ 22 h 257"/>
                <a:gd name="T98" fmla="*/ 367 w 370"/>
                <a:gd name="T99" fmla="*/ 14 h 257"/>
                <a:gd name="T100" fmla="*/ 367 w 370"/>
                <a:gd name="T101" fmla="*/ 14 h 257"/>
                <a:gd name="T102" fmla="*/ 370 w 370"/>
                <a:gd name="T103" fmla="*/ 11 h 257"/>
                <a:gd name="T104" fmla="*/ 370 w 370"/>
                <a:gd name="T105" fmla="*/ 9 h 257"/>
                <a:gd name="T106" fmla="*/ 368 w 370"/>
                <a:gd name="T107" fmla="*/ 6 h 257"/>
                <a:gd name="T108" fmla="*/ 367 w 370"/>
                <a:gd name="T109" fmla="*/ 3 h 257"/>
                <a:gd name="T110" fmla="*/ 364 w 370"/>
                <a:gd name="T111" fmla="*/ 2 h 257"/>
                <a:gd name="T112" fmla="*/ 362 w 370"/>
                <a:gd name="T113" fmla="*/ 0 h 257"/>
                <a:gd name="T114" fmla="*/ 359 w 370"/>
                <a:gd name="T115" fmla="*/ 0 h 257"/>
                <a:gd name="T116" fmla="*/ 356 w 370"/>
                <a:gd name="T117" fmla="*/ 3 h 257"/>
                <a:gd name="T118" fmla="*/ 356 w 370"/>
                <a:gd name="T119" fmla="*/ 3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70" h="257">
                  <a:moveTo>
                    <a:pt x="356" y="3"/>
                  </a:moveTo>
                  <a:lnTo>
                    <a:pt x="356" y="3"/>
                  </a:lnTo>
                  <a:lnTo>
                    <a:pt x="341" y="16"/>
                  </a:lnTo>
                  <a:lnTo>
                    <a:pt x="326" y="28"/>
                  </a:lnTo>
                  <a:lnTo>
                    <a:pt x="309" y="39"/>
                  </a:lnTo>
                  <a:lnTo>
                    <a:pt x="294" y="50"/>
                  </a:lnTo>
                  <a:lnTo>
                    <a:pt x="294" y="50"/>
                  </a:lnTo>
                  <a:lnTo>
                    <a:pt x="261" y="77"/>
                  </a:lnTo>
                  <a:lnTo>
                    <a:pt x="227" y="103"/>
                  </a:lnTo>
                  <a:lnTo>
                    <a:pt x="227" y="103"/>
                  </a:lnTo>
                  <a:lnTo>
                    <a:pt x="194" y="129"/>
                  </a:lnTo>
                  <a:lnTo>
                    <a:pt x="161" y="154"/>
                  </a:lnTo>
                  <a:lnTo>
                    <a:pt x="161" y="154"/>
                  </a:lnTo>
                  <a:lnTo>
                    <a:pt x="143" y="165"/>
                  </a:lnTo>
                  <a:lnTo>
                    <a:pt x="125" y="175"/>
                  </a:lnTo>
                  <a:lnTo>
                    <a:pt x="88" y="194"/>
                  </a:lnTo>
                  <a:lnTo>
                    <a:pt x="88" y="194"/>
                  </a:lnTo>
                  <a:lnTo>
                    <a:pt x="45" y="216"/>
                  </a:lnTo>
                  <a:lnTo>
                    <a:pt x="24" y="228"/>
                  </a:lnTo>
                  <a:lnTo>
                    <a:pt x="5" y="241"/>
                  </a:lnTo>
                  <a:lnTo>
                    <a:pt x="5" y="241"/>
                  </a:lnTo>
                  <a:lnTo>
                    <a:pt x="2" y="243"/>
                  </a:lnTo>
                  <a:lnTo>
                    <a:pt x="0" y="247"/>
                  </a:lnTo>
                  <a:lnTo>
                    <a:pt x="0" y="250"/>
                  </a:lnTo>
                  <a:lnTo>
                    <a:pt x="2" y="252"/>
                  </a:lnTo>
                  <a:lnTo>
                    <a:pt x="3" y="255"/>
                  </a:lnTo>
                  <a:lnTo>
                    <a:pt x="6" y="257"/>
                  </a:lnTo>
                  <a:lnTo>
                    <a:pt x="9" y="257"/>
                  </a:lnTo>
                  <a:lnTo>
                    <a:pt x="13" y="255"/>
                  </a:lnTo>
                  <a:lnTo>
                    <a:pt x="13" y="255"/>
                  </a:lnTo>
                  <a:lnTo>
                    <a:pt x="31" y="244"/>
                  </a:lnTo>
                  <a:lnTo>
                    <a:pt x="49" y="233"/>
                  </a:lnTo>
                  <a:lnTo>
                    <a:pt x="88" y="212"/>
                  </a:lnTo>
                  <a:lnTo>
                    <a:pt x="88" y="212"/>
                  </a:lnTo>
                  <a:lnTo>
                    <a:pt x="125" y="194"/>
                  </a:lnTo>
                  <a:lnTo>
                    <a:pt x="143" y="185"/>
                  </a:lnTo>
                  <a:lnTo>
                    <a:pt x="161" y="173"/>
                  </a:lnTo>
                  <a:lnTo>
                    <a:pt x="161" y="173"/>
                  </a:lnTo>
                  <a:lnTo>
                    <a:pt x="179" y="161"/>
                  </a:lnTo>
                  <a:lnTo>
                    <a:pt x="196" y="149"/>
                  </a:lnTo>
                  <a:lnTo>
                    <a:pt x="227" y="124"/>
                  </a:lnTo>
                  <a:lnTo>
                    <a:pt x="227" y="124"/>
                  </a:lnTo>
                  <a:lnTo>
                    <a:pt x="263" y="96"/>
                  </a:lnTo>
                  <a:lnTo>
                    <a:pt x="296" y="68"/>
                  </a:lnTo>
                  <a:lnTo>
                    <a:pt x="296" y="68"/>
                  </a:lnTo>
                  <a:lnTo>
                    <a:pt x="314" y="54"/>
                  </a:lnTo>
                  <a:lnTo>
                    <a:pt x="332" y="42"/>
                  </a:lnTo>
                  <a:lnTo>
                    <a:pt x="350" y="29"/>
                  </a:lnTo>
                  <a:lnTo>
                    <a:pt x="360" y="22"/>
                  </a:lnTo>
                  <a:lnTo>
                    <a:pt x="367" y="14"/>
                  </a:lnTo>
                  <a:lnTo>
                    <a:pt x="367" y="14"/>
                  </a:lnTo>
                  <a:lnTo>
                    <a:pt x="370" y="11"/>
                  </a:lnTo>
                  <a:lnTo>
                    <a:pt x="370" y="9"/>
                  </a:lnTo>
                  <a:lnTo>
                    <a:pt x="368" y="6"/>
                  </a:lnTo>
                  <a:lnTo>
                    <a:pt x="367" y="3"/>
                  </a:lnTo>
                  <a:lnTo>
                    <a:pt x="364" y="2"/>
                  </a:lnTo>
                  <a:lnTo>
                    <a:pt x="362" y="0"/>
                  </a:lnTo>
                  <a:lnTo>
                    <a:pt x="359" y="0"/>
                  </a:lnTo>
                  <a:lnTo>
                    <a:pt x="356" y="3"/>
                  </a:lnTo>
                  <a:lnTo>
                    <a:pt x="356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6" name="Freeform 113">
              <a:extLst>
                <a:ext uri="{FF2B5EF4-FFF2-40B4-BE49-F238E27FC236}">
                  <a16:creationId xmlns:a16="http://schemas.microsoft.com/office/drawing/2014/main" id="{D0464849-D99A-81D8-CF07-E150B8969C5D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9" y="1540"/>
              <a:ext cx="78" cy="12"/>
            </a:xfrm>
            <a:custGeom>
              <a:avLst/>
              <a:gdLst>
                <a:gd name="T0" fmla="*/ 8 w 235"/>
                <a:gd name="T1" fmla="*/ 30 h 37"/>
                <a:gd name="T2" fmla="*/ 8 w 235"/>
                <a:gd name="T3" fmla="*/ 30 h 37"/>
                <a:gd name="T4" fmla="*/ 65 w 235"/>
                <a:gd name="T5" fmla="*/ 36 h 37"/>
                <a:gd name="T6" fmla="*/ 92 w 235"/>
                <a:gd name="T7" fmla="*/ 37 h 37"/>
                <a:gd name="T8" fmla="*/ 121 w 235"/>
                <a:gd name="T9" fmla="*/ 37 h 37"/>
                <a:gd name="T10" fmla="*/ 149 w 235"/>
                <a:gd name="T11" fmla="*/ 36 h 37"/>
                <a:gd name="T12" fmla="*/ 177 w 235"/>
                <a:gd name="T13" fmla="*/ 32 h 37"/>
                <a:gd name="T14" fmla="*/ 204 w 235"/>
                <a:gd name="T15" fmla="*/ 25 h 37"/>
                <a:gd name="T16" fmla="*/ 218 w 235"/>
                <a:gd name="T17" fmla="*/ 21 h 37"/>
                <a:gd name="T18" fmla="*/ 231 w 235"/>
                <a:gd name="T19" fmla="*/ 15 h 37"/>
                <a:gd name="T20" fmla="*/ 231 w 235"/>
                <a:gd name="T21" fmla="*/ 15 h 37"/>
                <a:gd name="T22" fmla="*/ 235 w 235"/>
                <a:gd name="T23" fmla="*/ 14 h 37"/>
                <a:gd name="T24" fmla="*/ 235 w 235"/>
                <a:gd name="T25" fmla="*/ 11 h 37"/>
                <a:gd name="T26" fmla="*/ 235 w 235"/>
                <a:gd name="T27" fmla="*/ 8 h 37"/>
                <a:gd name="T28" fmla="*/ 235 w 235"/>
                <a:gd name="T29" fmla="*/ 5 h 37"/>
                <a:gd name="T30" fmla="*/ 232 w 235"/>
                <a:gd name="T31" fmla="*/ 3 h 37"/>
                <a:gd name="T32" fmla="*/ 229 w 235"/>
                <a:gd name="T33" fmla="*/ 1 h 37"/>
                <a:gd name="T34" fmla="*/ 227 w 235"/>
                <a:gd name="T35" fmla="*/ 0 h 37"/>
                <a:gd name="T36" fmla="*/ 222 w 235"/>
                <a:gd name="T37" fmla="*/ 1 h 37"/>
                <a:gd name="T38" fmla="*/ 222 w 235"/>
                <a:gd name="T39" fmla="*/ 1 h 37"/>
                <a:gd name="T40" fmla="*/ 210 w 235"/>
                <a:gd name="T41" fmla="*/ 7 h 37"/>
                <a:gd name="T42" fmla="*/ 197 w 235"/>
                <a:gd name="T43" fmla="*/ 11 h 37"/>
                <a:gd name="T44" fmla="*/ 171 w 235"/>
                <a:gd name="T45" fmla="*/ 16 h 37"/>
                <a:gd name="T46" fmla="*/ 144 w 235"/>
                <a:gd name="T47" fmla="*/ 21 h 37"/>
                <a:gd name="T48" fmla="*/ 117 w 235"/>
                <a:gd name="T49" fmla="*/ 21 h 37"/>
                <a:gd name="T50" fmla="*/ 90 w 235"/>
                <a:gd name="T51" fmla="*/ 21 h 37"/>
                <a:gd name="T52" fmla="*/ 62 w 235"/>
                <a:gd name="T53" fmla="*/ 19 h 37"/>
                <a:gd name="T54" fmla="*/ 8 w 235"/>
                <a:gd name="T55" fmla="*/ 14 h 37"/>
                <a:gd name="T56" fmla="*/ 8 w 235"/>
                <a:gd name="T57" fmla="*/ 14 h 37"/>
                <a:gd name="T58" fmla="*/ 5 w 235"/>
                <a:gd name="T59" fmla="*/ 14 h 37"/>
                <a:gd name="T60" fmla="*/ 2 w 235"/>
                <a:gd name="T61" fmla="*/ 15 h 37"/>
                <a:gd name="T62" fmla="*/ 1 w 235"/>
                <a:gd name="T63" fmla="*/ 18 h 37"/>
                <a:gd name="T64" fmla="*/ 0 w 235"/>
                <a:gd name="T65" fmla="*/ 21 h 37"/>
                <a:gd name="T66" fmla="*/ 1 w 235"/>
                <a:gd name="T67" fmla="*/ 23 h 37"/>
                <a:gd name="T68" fmla="*/ 2 w 235"/>
                <a:gd name="T69" fmla="*/ 26 h 37"/>
                <a:gd name="T70" fmla="*/ 5 w 235"/>
                <a:gd name="T71" fmla="*/ 29 h 37"/>
                <a:gd name="T72" fmla="*/ 8 w 235"/>
                <a:gd name="T73" fmla="*/ 30 h 37"/>
                <a:gd name="T74" fmla="*/ 8 w 235"/>
                <a:gd name="T75" fmla="*/ 3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35" h="37">
                  <a:moveTo>
                    <a:pt x="8" y="30"/>
                  </a:moveTo>
                  <a:lnTo>
                    <a:pt x="8" y="30"/>
                  </a:lnTo>
                  <a:lnTo>
                    <a:pt x="65" y="36"/>
                  </a:lnTo>
                  <a:lnTo>
                    <a:pt x="92" y="37"/>
                  </a:lnTo>
                  <a:lnTo>
                    <a:pt x="121" y="37"/>
                  </a:lnTo>
                  <a:lnTo>
                    <a:pt x="149" y="36"/>
                  </a:lnTo>
                  <a:lnTo>
                    <a:pt x="177" y="32"/>
                  </a:lnTo>
                  <a:lnTo>
                    <a:pt x="204" y="25"/>
                  </a:lnTo>
                  <a:lnTo>
                    <a:pt x="218" y="21"/>
                  </a:lnTo>
                  <a:lnTo>
                    <a:pt x="231" y="15"/>
                  </a:lnTo>
                  <a:lnTo>
                    <a:pt x="231" y="15"/>
                  </a:lnTo>
                  <a:lnTo>
                    <a:pt x="235" y="14"/>
                  </a:lnTo>
                  <a:lnTo>
                    <a:pt x="235" y="11"/>
                  </a:lnTo>
                  <a:lnTo>
                    <a:pt x="235" y="8"/>
                  </a:lnTo>
                  <a:lnTo>
                    <a:pt x="235" y="5"/>
                  </a:lnTo>
                  <a:lnTo>
                    <a:pt x="232" y="3"/>
                  </a:lnTo>
                  <a:lnTo>
                    <a:pt x="229" y="1"/>
                  </a:lnTo>
                  <a:lnTo>
                    <a:pt x="227" y="0"/>
                  </a:lnTo>
                  <a:lnTo>
                    <a:pt x="222" y="1"/>
                  </a:lnTo>
                  <a:lnTo>
                    <a:pt x="222" y="1"/>
                  </a:lnTo>
                  <a:lnTo>
                    <a:pt x="210" y="7"/>
                  </a:lnTo>
                  <a:lnTo>
                    <a:pt x="197" y="11"/>
                  </a:lnTo>
                  <a:lnTo>
                    <a:pt x="171" y="16"/>
                  </a:lnTo>
                  <a:lnTo>
                    <a:pt x="144" y="21"/>
                  </a:lnTo>
                  <a:lnTo>
                    <a:pt x="117" y="21"/>
                  </a:lnTo>
                  <a:lnTo>
                    <a:pt x="90" y="21"/>
                  </a:lnTo>
                  <a:lnTo>
                    <a:pt x="62" y="19"/>
                  </a:lnTo>
                  <a:lnTo>
                    <a:pt x="8" y="14"/>
                  </a:lnTo>
                  <a:lnTo>
                    <a:pt x="8" y="14"/>
                  </a:lnTo>
                  <a:lnTo>
                    <a:pt x="5" y="14"/>
                  </a:lnTo>
                  <a:lnTo>
                    <a:pt x="2" y="15"/>
                  </a:lnTo>
                  <a:lnTo>
                    <a:pt x="1" y="18"/>
                  </a:lnTo>
                  <a:lnTo>
                    <a:pt x="0" y="21"/>
                  </a:lnTo>
                  <a:lnTo>
                    <a:pt x="1" y="23"/>
                  </a:lnTo>
                  <a:lnTo>
                    <a:pt x="2" y="26"/>
                  </a:lnTo>
                  <a:lnTo>
                    <a:pt x="5" y="29"/>
                  </a:lnTo>
                  <a:lnTo>
                    <a:pt x="8" y="30"/>
                  </a:lnTo>
                  <a:lnTo>
                    <a:pt x="8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7" name="Freeform 114">
              <a:extLst>
                <a:ext uri="{FF2B5EF4-FFF2-40B4-BE49-F238E27FC236}">
                  <a16:creationId xmlns:a16="http://schemas.microsoft.com/office/drawing/2014/main" id="{CB827337-A389-B79A-24B6-232E7FE2262A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3" y="1466"/>
              <a:ext cx="82" cy="595"/>
            </a:xfrm>
            <a:custGeom>
              <a:avLst/>
              <a:gdLst>
                <a:gd name="T0" fmla="*/ 132 w 244"/>
                <a:gd name="T1" fmla="*/ 1749 h 1785"/>
                <a:gd name="T2" fmla="*/ 128 w 244"/>
                <a:gd name="T3" fmla="*/ 1674 h 1785"/>
                <a:gd name="T4" fmla="*/ 132 w 244"/>
                <a:gd name="T5" fmla="*/ 1573 h 1785"/>
                <a:gd name="T6" fmla="*/ 139 w 244"/>
                <a:gd name="T7" fmla="*/ 1368 h 1785"/>
                <a:gd name="T8" fmla="*/ 152 w 244"/>
                <a:gd name="T9" fmla="*/ 954 h 1785"/>
                <a:gd name="T10" fmla="*/ 157 w 244"/>
                <a:gd name="T11" fmla="*/ 749 h 1785"/>
                <a:gd name="T12" fmla="*/ 158 w 244"/>
                <a:gd name="T13" fmla="*/ 685 h 1785"/>
                <a:gd name="T14" fmla="*/ 158 w 244"/>
                <a:gd name="T15" fmla="*/ 678 h 1785"/>
                <a:gd name="T16" fmla="*/ 157 w 244"/>
                <a:gd name="T17" fmla="*/ 676 h 1785"/>
                <a:gd name="T18" fmla="*/ 158 w 244"/>
                <a:gd name="T19" fmla="*/ 673 h 1785"/>
                <a:gd name="T20" fmla="*/ 190 w 244"/>
                <a:gd name="T21" fmla="*/ 616 h 1785"/>
                <a:gd name="T22" fmla="*/ 193 w 244"/>
                <a:gd name="T23" fmla="*/ 604 h 1785"/>
                <a:gd name="T24" fmla="*/ 194 w 244"/>
                <a:gd name="T25" fmla="*/ 565 h 1785"/>
                <a:gd name="T26" fmla="*/ 202 w 244"/>
                <a:gd name="T27" fmla="*/ 491 h 1785"/>
                <a:gd name="T28" fmla="*/ 233 w 244"/>
                <a:gd name="T29" fmla="*/ 342 h 1785"/>
                <a:gd name="T30" fmla="*/ 244 w 244"/>
                <a:gd name="T31" fmla="*/ 272 h 1785"/>
                <a:gd name="T32" fmla="*/ 244 w 244"/>
                <a:gd name="T33" fmla="*/ 252 h 1785"/>
                <a:gd name="T34" fmla="*/ 234 w 244"/>
                <a:gd name="T35" fmla="*/ 225 h 1785"/>
                <a:gd name="T36" fmla="*/ 218 w 244"/>
                <a:gd name="T37" fmla="*/ 200 h 1785"/>
                <a:gd name="T38" fmla="*/ 173 w 244"/>
                <a:gd name="T39" fmla="*/ 156 h 1785"/>
                <a:gd name="T40" fmla="*/ 108 w 244"/>
                <a:gd name="T41" fmla="*/ 98 h 1785"/>
                <a:gd name="T42" fmla="*/ 45 w 244"/>
                <a:gd name="T43" fmla="*/ 30 h 1785"/>
                <a:gd name="T44" fmla="*/ 22 w 244"/>
                <a:gd name="T45" fmla="*/ 6 h 1785"/>
                <a:gd name="T46" fmla="*/ 10 w 244"/>
                <a:gd name="T47" fmla="*/ 0 h 1785"/>
                <a:gd name="T48" fmla="*/ 2 w 244"/>
                <a:gd name="T49" fmla="*/ 4 h 1785"/>
                <a:gd name="T50" fmla="*/ 2 w 244"/>
                <a:gd name="T51" fmla="*/ 12 h 1785"/>
                <a:gd name="T52" fmla="*/ 14 w 244"/>
                <a:gd name="T53" fmla="*/ 22 h 1785"/>
                <a:gd name="T54" fmla="*/ 36 w 244"/>
                <a:gd name="T55" fmla="*/ 47 h 1785"/>
                <a:gd name="T56" fmla="*/ 68 w 244"/>
                <a:gd name="T57" fmla="*/ 81 h 1785"/>
                <a:gd name="T58" fmla="*/ 133 w 244"/>
                <a:gd name="T59" fmla="*/ 144 h 1785"/>
                <a:gd name="T60" fmla="*/ 194 w 244"/>
                <a:gd name="T61" fmla="*/ 199 h 1785"/>
                <a:gd name="T62" fmla="*/ 219 w 244"/>
                <a:gd name="T63" fmla="*/ 231 h 1785"/>
                <a:gd name="T64" fmla="*/ 227 w 244"/>
                <a:gd name="T65" fmla="*/ 250 h 1785"/>
                <a:gd name="T66" fmla="*/ 227 w 244"/>
                <a:gd name="T67" fmla="*/ 271 h 1785"/>
                <a:gd name="T68" fmla="*/ 211 w 244"/>
                <a:gd name="T69" fmla="*/ 369 h 1785"/>
                <a:gd name="T70" fmla="*/ 190 w 244"/>
                <a:gd name="T71" fmla="*/ 465 h 1785"/>
                <a:gd name="T72" fmla="*/ 177 w 244"/>
                <a:gd name="T73" fmla="*/ 561 h 1785"/>
                <a:gd name="T74" fmla="*/ 176 w 244"/>
                <a:gd name="T75" fmla="*/ 584 h 1785"/>
                <a:gd name="T76" fmla="*/ 175 w 244"/>
                <a:gd name="T77" fmla="*/ 601 h 1785"/>
                <a:gd name="T78" fmla="*/ 176 w 244"/>
                <a:gd name="T79" fmla="*/ 606 h 1785"/>
                <a:gd name="T80" fmla="*/ 170 w 244"/>
                <a:gd name="T81" fmla="*/ 616 h 1785"/>
                <a:gd name="T82" fmla="*/ 147 w 244"/>
                <a:gd name="T83" fmla="*/ 658 h 1785"/>
                <a:gd name="T84" fmla="*/ 140 w 244"/>
                <a:gd name="T85" fmla="*/ 673 h 1785"/>
                <a:gd name="T86" fmla="*/ 141 w 244"/>
                <a:gd name="T87" fmla="*/ 688 h 1785"/>
                <a:gd name="T88" fmla="*/ 140 w 244"/>
                <a:gd name="T89" fmla="*/ 817 h 1785"/>
                <a:gd name="T90" fmla="*/ 132 w 244"/>
                <a:gd name="T91" fmla="*/ 1124 h 1785"/>
                <a:gd name="T92" fmla="*/ 121 w 244"/>
                <a:gd name="T93" fmla="*/ 1431 h 1785"/>
                <a:gd name="T94" fmla="*/ 112 w 244"/>
                <a:gd name="T95" fmla="*/ 1631 h 1785"/>
                <a:gd name="T96" fmla="*/ 114 w 244"/>
                <a:gd name="T97" fmla="*/ 1731 h 1785"/>
                <a:gd name="T98" fmla="*/ 119 w 244"/>
                <a:gd name="T99" fmla="*/ 1778 h 1785"/>
                <a:gd name="T100" fmla="*/ 123 w 244"/>
                <a:gd name="T101" fmla="*/ 1784 h 1785"/>
                <a:gd name="T102" fmla="*/ 132 w 244"/>
                <a:gd name="T103" fmla="*/ 1784 h 1785"/>
                <a:gd name="T104" fmla="*/ 136 w 244"/>
                <a:gd name="T105" fmla="*/ 1774 h 17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44" h="1785">
                  <a:moveTo>
                    <a:pt x="136" y="1774"/>
                  </a:moveTo>
                  <a:lnTo>
                    <a:pt x="136" y="1774"/>
                  </a:lnTo>
                  <a:lnTo>
                    <a:pt x="132" y="1749"/>
                  </a:lnTo>
                  <a:lnTo>
                    <a:pt x="130" y="1724"/>
                  </a:lnTo>
                  <a:lnTo>
                    <a:pt x="129" y="1699"/>
                  </a:lnTo>
                  <a:lnTo>
                    <a:pt x="128" y="1674"/>
                  </a:lnTo>
                  <a:lnTo>
                    <a:pt x="129" y="1623"/>
                  </a:lnTo>
                  <a:lnTo>
                    <a:pt x="132" y="1573"/>
                  </a:lnTo>
                  <a:lnTo>
                    <a:pt x="132" y="1573"/>
                  </a:lnTo>
                  <a:lnTo>
                    <a:pt x="136" y="1471"/>
                  </a:lnTo>
                  <a:lnTo>
                    <a:pt x="139" y="1368"/>
                  </a:lnTo>
                  <a:lnTo>
                    <a:pt x="139" y="1368"/>
                  </a:lnTo>
                  <a:lnTo>
                    <a:pt x="147" y="1160"/>
                  </a:lnTo>
                  <a:lnTo>
                    <a:pt x="152" y="954"/>
                  </a:lnTo>
                  <a:lnTo>
                    <a:pt x="152" y="954"/>
                  </a:lnTo>
                  <a:lnTo>
                    <a:pt x="155" y="851"/>
                  </a:lnTo>
                  <a:lnTo>
                    <a:pt x="157" y="749"/>
                  </a:lnTo>
                  <a:lnTo>
                    <a:pt x="157" y="749"/>
                  </a:lnTo>
                  <a:lnTo>
                    <a:pt x="158" y="696"/>
                  </a:lnTo>
                  <a:lnTo>
                    <a:pt x="158" y="696"/>
                  </a:lnTo>
                  <a:lnTo>
                    <a:pt x="158" y="685"/>
                  </a:lnTo>
                  <a:lnTo>
                    <a:pt x="158" y="685"/>
                  </a:lnTo>
                  <a:lnTo>
                    <a:pt x="158" y="678"/>
                  </a:lnTo>
                  <a:lnTo>
                    <a:pt x="158" y="678"/>
                  </a:lnTo>
                  <a:lnTo>
                    <a:pt x="157" y="676"/>
                  </a:lnTo>
                  <a:lnTo>
                    <a:pt x="157" y="674"/>
                  </a:lnTo>
                  <a:lnTo>
                    <a:pt x="157" y="676"/>
                  </a:lnTo>
                  <a:lnTo>
                    <a:pt x="157" y="676"/>
                  </a:lnTo>
                  <a:lnTo>
                    <a:pt x="158" y="673"/>
                  </a:lnTo>
                  <a:lnTo>
                    <a:pt x="158" y="673"/>
                  </a:lnTo>
                  <a:lnTo>
                    <a:pt x="180" y="633"/>
                  </a:lnTo>
                  <a:lnTo>
                    <a:pt x="180" y="633"/>
                  </a:lnTo>
                  <a:lnTo>
                    <a:pt x="190" y="616"/>
                  </a:lnTo>
                  <a:lnTo>
                    <a:pt x="190" y="616"/>
                  </a:lnTo>
                  <a:lnTo>
                    <a:pt x="191" y="609"/>
                  </a:lnTo>
                  <a:lnTo>
                    <a:pt x="193" y="604"/>
                  </a:lnTo>
                  <a:lnTo>
                    <a:pt x="193" y="590"/>
                  </a:lnTo>
                  <a:lnTo>
                    <a:pt x="193" y="590"/>
                  </a:lnTo>
                  <a:lnTo>
                    <a:pt x="194" y="565"/>
                  </a:lnTo>
                  <a:lnTo>
                    <a:pt x="195" y="540"/>
                  </a:lnTo>
                  <a:lnTo>
                    <a:pt x="202" y="491"/>
                  </a:lnTo>
                  <a:lnTo>
                    <a:pt x="202" y="491"/>
                  </a:lnTo>
                  <a:lnTo>
                    <a:pt x="212" y="441"/>
                  </a:lnTo>
                  <a:lnTo>
                    <a:pt x="223" y="392"/>
                  </a:lnTo>
                  <a:lnTo>
                    <a:pt x="233" y="342"/>
                  </a:lnTo>
                  <a:lnTo>
                    <a:pt x="241" y="292"/>
                  </a:lnTo>
                  <a:lnTo>
                    <a:pt x="241" y="292"/>
                  </a:lnTo>
                  <a:lnTo>
                    <a:pt x="244" y="272"/>
                  </a:lnTo>
                  <a:lnTo>
                    <a:pt x="244" y="263"/>
                  </a:lnTo>
                  <a:lnTo>
                    <a:pt x="244" y="252"/>
                  </a:lnTo>
                  <a:lnTo>
                    <a:pt x="244" y="252"/>
                  </a:lnTo>
                  <a:lnTo>
                    <a:pt x="242" y="242"/>
                  </a:lnTo>
                  <a:lnTo>
                    <a:pt x="240" y="234"/>
                  </a:lnTo>
                  <a:lnTo>
                    <a:pt x="234" y="225"/>
                  </a:lnTo>
                  <a:lnTo>
                    <a:pt x="230" y="217"/>
                  </a:lnTo>
                  <a:lnTo>
                    <a:pt x="230" y="217"/>
                  </a:lnTo>
                  <a:lnTo>
                    <a:pt x="218" y="200"/>
                  </a:lnTo>
                  <a:lnTo>
                    <a:pt x="204" y="185"/>
                  </a:lnTo>
                  <a:lnTo>
                    <a:pt x="188" y="170"/>
                  </a:lnTo>
                  <a:lnTo>
                    <a:pt x="173" y="156"/>
                  </a:lnTo>
                  <a:lnTo>
                    <a:pt x="173" y="156"/>
                  </a:lnTo>
                  <a:lnTo>
                    <a:pt x="140" y="127"/>
                  </a:lnTo>
                  <a:lnTo>
                    <a:pt x="108" y="98"/>
                  </a:lnTo>
                  <a:lnTo>
                    <a:pt x="108" y="98"/>
                  </a:lnTo>
                  <a:lnTo>
                    <a:pt x="75" y="65"/>
                  </a:lnTo>
                  <a:lnTo>
                    <a:pt x="45" y="30"/>
                  </a:lnTo>
                  <a:lnTo>
                    <a:pt x="45" y="30"/>
                  </a:lnTo>
                  <a:lnTo>
                    <a:pt x="29" y="15"/>
                  </a:lnTo>
                  <a:lnTo>
                    <a:pt x="22" y="6"/>
                  </a:lnTo>
                  <a:lnTo>
                    <a:pt x="13" y="1"/>
                  </a:lnTo>
                  <a:lnTo>
                    <a:pt x="13" y="1"/>
                  </a:lnTo>
                  <a:lnTo>
                    <a:pt x="10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2" y="4"/>
                  </a:lnTo>
                  <a:lnTo>
                    <a:pt x="2" y="6"/>
                  </a:lnTo>
                  <a:lnTo>
                    <a:pt x="0" y="9"/>
                  </a:lnTo>
                  <a:lnTo>
                    <a:pt x="2" y="12"/>
                  </a:lnTo>
                  <a:lnTo>
                    <a:pt x="4" y="15"/>
                  </a:lnTo>
                  <a:lnTo>
                    <a:pt x="4" y="15"/>
                  </a:lnTo>
                  <a:lnTo>
                    <a:pt x="14" y="22"/>
                  </a:lnTo>
                  <a:lnTo>
                    <a:pt x="22" y="30"/>
                  </a:lnTo>
                  <a:lnTo>
                    <a:pt x="36" y="47"/>
                  </a:lnTo>
                  <a:lnTo>
                    <a:pt x="36" y="47"/>
                  </a:lnTo>
                  <a:lnTo>
                    <a:pt x="53" y="65"/>
                  </a:lnTo>
                  <a:lnTo>
                    <a:pt x="68" y="81"/>
                  </a:lnTo>
                  <a:lnTo>
                    <a:pt x="68" y="81"/>
                  </a:lnTo>
                  <a:lnTo>
                    <a:pt x="100" y="113"/>
                  </a:lnTo>
                  <a:lnTo>
                    <a:pt x="133" y="144"/>
                  </a:lnTo>
                  <a:lnTo>
                    <a:pt x="133" y="144"/>
                  </a:lnTo>
                  <a:lnTo>
                    <a:pt x="165" y="170"/>
                  </a:lnTo>
                  <a:lnTo>
                    <a:pt x="180" y="185"/>
                  </a:lnTo>
                  <a:lnTo>
                    <a:pt x="194" y="199"/>
                  </a:lnTo>
                  <a:lnTo>
                    <a:pt x="194" y="199"/>
                  </a:lnTo>
                  <a:lnTo>
                    <a:pt x="208" y="214"/>
                  </a:lnTo>
                  <a:lnTo>
                    <a:pt x="219" y="231"/>
                  </a:lnTo>
                  <a:lnTo>
                    <a:pt x="219" y="231"/>
                  </a:lnTo>
                  <a:lnTo>
                    <a:pt x="224" y="241"/>
                  </a:lnTo>
                  <a:lnTo>
                    <a:pt x="227" y="250"/>
                  </a:lnTo>
                  <a:lnTo>
                    <a:pt x="227" y="260"/>
                  </a:lnTo>
                  <a:lnTo>
                    <a:pt x="227" y="271"/>
                  </a:lnTo>
                  <a:lnTo>
                    <a:pt x="227" y="271"/>
                  </a:lnTo>
                  <a:lnTo>
                    <a:pt x="224" y="296"/>
                  </a:lnTo>
                  <a:lnTo>
                    <a:pt x="220" y="321"/>
                  </a:lnTo>
                  <a:lnTo>
                    <a:pt x="211" y="369"/>
                  </a:lnTo>
                  <a:lnTo>
                    <a:pt x="211" y="369"/>
                  </a:lnTo>
                  <a:lnTo>
                    <a:pt x="200" y="416"/>
                  </a:lnTo>
                  <a:lnTo>
                    <a:pt x="190" y="465"/>
                  </a:lnTo>
                  <a:lnTo>
                    <a:pt x="190" y="465"/>
                  </a:lnTo>
                  <a:lnTo>
                    <a:pt x="183" y="512"/>
                  </a:lnTo>
                  <a:lnTo>
                    <a:pt x="177" y="561"/>
                  </a:lnTo>
                  <a:lnTo>
                    <a:pt x="177" y="561"/>
                  </a:lnTo>
                  <a:lnTo>
                    <a:pt x="176" y="584"/>
                  </a:lnTo>
                  <a:lnTo>
                    <a:pt x="176" y="584"/>
                  </a:lnTo>
                  <a:lnTo>
                    <a:pt x="176" y="595"/>
                  </a:lnTo>
                  <a:lnTo>
                    <a:pt x="176" y="595"/>
                  </a:lnTo>
                  <a:lnTo>
                    <a:pt x="175" y="601"/>
                  </a:lnTo>
                  <a:lnTo>
                    <a:pt x="175" y="601"/>
                  </a:lnTo>
                  <a:lnTo>
                    <a:pt x="176" y="606"/>
                  </a:lnTo>
                  <a:lnTo>
                    <a:pt x="176" y="606"/>
                  </a:lnTo>
                  <a:lnTo>
                    <a:pt x="175" y="608"/>
                  </a:lnTo>
                  <a:lnTo>
                    <a:pt x="175" y="608"/>
                  </a:lnTo>
                  <a:lnTo>
                    <a:pt x="170" y="616"/>
                  </a:lnTo>
                  <a:lnTo>
                    <a:pt x="170" y="616"/>
                  </a:lnTo>
                  <a:lnTo>
                    <a:pt x="147" y="658"/>
                  </a:lnTo>
                  <a:lnTo>
                    <a:pt x="147" y="658"/>
                  </a:lnTo>
                  <a:lnTo>
                    <a:pt x="141" y="667"/>
                  </a:lnTo>
                  <a:lnTo>
                    <a:pt x="141" y="667"/>
                  </a:lnTo>
                  <a:lnTo>
                    <a:pt x="140" y="673"/>
                  </a:lnTo>
                  <a:lnTo>
                    <a:pt x="140" y="677"/>
                  </a:lnTo>
                  <a:lnTo>
                    <a:pt x="141" y="688"/>
                  </a:lnTo>
                  <a:lnTo>
                    <a:pt x="141" y="688"/>
                  </a:lnTo>
                  <a:lnTo>
                    <a:pt x="140" y="714"/>
                  </a:lnTo>
                  <a:lnTo>
                    <a:pt x="140" y="714"/>
                  </a:lnTo>
                  <a:lnTo>
                    <a:pt x="140" y="817"/>
                  </a:lnTo>
                  <a:lnTo>
                    <a:pt x="137" y="919"/>
                  </a:lnTo>
                  <a:lnTo>
                    <a:pt x="137" y="919"/>
                  </a:lnTo>
                  <a:lnTo>
                    <a:pt x="132" y="1124"/>
                  </a:lnTo>
                  <a:lnTo>
                    <a:pt x="123" y="1329"/>
                  </a:lnTo>
                  <a:lnTo>
                    <a:pt x="123" y="1329"/>
                  </a:lnTo>
                  <a:lnTo>
                    <a:pt x="121" y="1431"/>
                  </a:lnTo>
                  <a:lnTo>
                    <a:pt x="117" y="1532"/>
                  </a:lnTo>
                  <a:lnTo>
                    <a:pt x="117" y="1532"/>
                  </a:lnTo>
                  <a:lnTo>
                    <a:pt x="112" y="1631"/>
                  </a:lnTo>
                  <a:lnTo>
                    <a:pt x="112" y="1681"/>
                  </a:lnTo>
                  <a:lnTo>
                    <a:pt x="112" y="1706"/>
                  </a:lnTo>
                  <a:lnTo>
                    <a:pt x="114" y="1731"/>
                  </a:lnTo>
                  <a:lnTo>
                    <a:pt x="114" y="1731"/>
                  </a:lnTo>
                  <a:lnTo>
                    <a:pt x="117" y="1755"/>
                  </a:lnTo>
                  <a:lnTo>
                    <a:pt x="119" y="1778"/>
                  </a:lnTo>
                  <a:lnTo>
                    <a:pt x="119" y="1778"/>
                  </a:lnTo>
                  <a:lnTo>
                    <a:pt x="121" y="1782"/>
                  </a:lnTo>
                  <a:lnTo>
                    <a:pt x="123" y="1784"/>
                  </a:lnTo>
                  <a:lnTo>
                    <a:pt x="126" y="1785"/>
                  </a:lnTo>
                  <a:lnTo>
                    <a:pt x="129" y="1784"/>
                  </a:lnTo>
                  <a:lnTo>
                    <a:pt x="132" y="1784"/>
                  </a:lnTo>
                  <a:lnTo>
                    <a:pt x="135" y="1781"/>
                  </a:lnTo>
                  <a:lnTo>
                    <a:pt x="136" y="1778"/>
                  </a:lnTo>
                  <a:lnTo>
                    <a:pt x="136" y="1774"/>
                  </a:lnTo>
                  <a:lnTo>
                    <a:pt x="136" y="177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8" name="Freeform 115">
              <a:extLst>
                <a:ext uri="{FF2B5EF4-FFF2-40B4-BE49-F238E27FC236}">
                  <a16:creationId xmlns:a16="http://schemas.microsoft.com/office/drawing/2014/main" id="{04AC1D4E-F9EA-5B2F-FD3A-3DC4BF89FF30}"/>
                </a:ext>
              </a:extLst>
            </p:cNvPr>
            <p:cNvSpPr>
              <a:spLocks/>
            </p:cNvSpPr>
            <p:nvPr/>
          </p:nvSpPr>
          <p:spPr bwMode="auto">
            <a:xfrm>
              <a:off x="2764" y="1523"/>
              <a:ext cx="358" cy="2355"/>
            </a:xfrm>
            <a:custGeom>
              <a:avLst/>
              <a:gdLst>
                <a:gd name="T0" fmla="*/ 0 w 1073"/>
                <a:gd name="T1" fmla="*/ 2481 h 7065"/>
                <a:gd name="T2" fmla="*/ 3 w 1073"/>
                <a:gd name="T3" fmla="*/ 3553 h 7065"/>
                <a:gd name="T4" fmla="*/ 14 w 1073"/>
                <a:gd name="T5" fmla="*/ 4261 h 7065"/>
                <a:gd name="T6" fmla="*/ 53 w 1073"/>
                <a:gd name="T7" fmla="*/ 5312 h 7065"/>
                <a:gd name="T8" fmla="*/ 104 w 1073"/>
                <a:gd name="T9" fmla="*/ 6507 h 7065"/>
                <a:gd name="T10" fmla="*/ 122 w 1073"/>
                <a:gd name="T11" fmla="*/ 6537 h 7065"/>
                <a:gd name="T12" fmla="*/ 616 w 1073"/>
                <a:gd name="T13" fmla="*/ 7039 h 7065"/>
                <a:gd name="T14" fmla="*/ 645 w 1073"/>
                <a:gd name="T15" fmla="*/ 7065 h 7065"/>
                <a:gd name="T16" fmla="*/ 1025 w 1073"/>
                <a:gd name="T17" fmla="*/ 6612 h 7065"/>
                <a:gd name="T18" fmla="*/ 1063 w 1073"/>
                <a:gd name="T19" fmla="*/ 6572 h 7065"/>
                <a:gd name="T20" fmla="*/ 1073 w 1073"/>
                <a:gd name="T21" fmla="*/ 6552 h 7065"/>
                <a:gd name="T22" fmla="*/ 1048 w 1073"/>
                <a:gd name="T23" fmla="*/ 6354 h 7065"/>
                <a:gd name="T24" fmla="*/ 955 w 1073"/>
                <a:gd name="T25" fmla="*/ 5624 h 7065"/>
                <a:gd name="T26" fmla="*/ 851 w 1073"/>
                <a:gd name="T27" fmla="*/ 4731 h 7065"/>
                <a:gd name="T28" fmla="*/ 796 w 1073"/>
                <a:gd name="T29" fmla="*/ 4085 h 7065"/>
                <a:gd name="T30" fmla="*/ 743 w 1073"/>
                <a:gd name="T31" fmla="*/ 3396 h 7065"/>
                <a:gd name="T32" fmla="*/ 664 w 1073"/>
                <a:gd name="T33" fmla="*/ 2515 h 7065"/>
                <a:gd name="T34" fmla="*/ 577 w 1073"/>
                <a:gd name="T35" fmla="*/ 1618 h 7065"/>
                <a:gd name="T36" fmla="*/ 566 w 1073"/>
                <a:gd name="T37" fmla="*/ 1465 h 7065"/>
                <a:gd name="T38" fmla="*/ 566 w 1073"/>
                <a:gd name="T39" fmla="*/ 1267 h 7065"/>
                <a:gd name="T40" fmla="*/ 534 w 1073"/>
                <a:gd name="T41" fmla="*/ 1137 h 7065"/>
                <a:gd name="T42" fmla="*/ 485 w 1073"/>
                <a:gd name="T43" fmla="*/ 910 h 7065"/>
                <a:gd name="T44" fmla="*/ 428 w 1073"/>
                <a:gd name="T45" fmla="*/ 638 h 7065"/>
                <a:gd name="T46" fmla="*/ 415 w 1073"/>
                <a:gd name="T47" fmla="*/ 444 h 7065"/>
                <a:gd name="T48" fmla="*/ 424 w 1073"/>
                <a:gd name="T49" fmla="*/ 302 h 7065"/>
                <a:gd name="T50" fmla="*/ 447 w 1073"/>
                <a:gd name="T51" fmla="*/ 170 h 7065"/>
                <a:gd name="T52" fmla="*/ 468 w 1073"/>
                <a:gd name="T53" fmla="*/ 49 h 7065"/>
                <a:gd name="T54" fmla="*/ 467 w 1073"/>
                <a:gd name="T55" fmla="*/ 4 h 7065"/>
                <a:gd name="T56" fmla="*/ 457 w 1073"/>
                <a:gd name="T57" fmla="*/ 1 h 7065"/>
                <a:gd name="T58" fmla="*/ 451 w 1073"/>
                <a:gd name="T59" fmla="*/ 8 h 7065"/>
                <a:gd name="T60" fmla="*/ 444 w 1073"/>
                <a:gd name="T61" fmla="*/ 101 h 7065"/>
                <a:gd name="T62" fmla="*/ 417 w 1073"/>
                <a:gd name="T63" fmla="*/ 232 h 7065"/>
                <a:gd name="T64" fmla="*/ 403 w 1073"/>
                <a:gd name="T65" fmla="*/ 360 h 7065"/>
                <a:gd name="T66" fmla="*/ 402 w 1073"/>
                <a:gd name="T67" fmla="*/ 540 h 7065"/>
                <a:gd name="T68" fmla="*/ 425 w 1073"/>
                <a:gd name="T69" fmla="*/ 720 h 7065"/>
                <a:gd name="T70" fmla="*/ 503 w 1073"/>
                <a:gd name="T71" fmla="*/ 1072 h 7065"/>
                <a:gd name="T72" fmla="*/ 530 w 1073"/>
                <a:gd name="T73" fmla="*/ 1194 h 7065"/>
                <a:gd name="T74" fmla="*/ 550 w 1073"/>
                <a:gd name="T75" fmla="*/ 1263 h 7065"/>
                <a:gd name="T76" fmla="*/ 548 w 1073"/>
                <a:gd name="T77" fmla="*/ 1397 h 7065"/>
                <a:gd name="T78" fmla="*/ 551 w 1073"/>
                <a:gd name="T79" fmla="*/ 1501 h 7065"/>
                <a:gd name="T80" fmla="*/ 627 w 1073"/>
                <a:gd name="T81" fmla="*/ 2298 h 7065"/>
                <a:gd name="T82" fmla="*/ 707 w 1073"/>
                <a:gd name="T83" fmla="*/ 3175 h 7065"/>
                <a:gd name="T84" fmla="*/ 770 w 1073"/>
                <a:gd name="T85" fmla="*/ 3944 h 7065"/>
                <a:gd name="T86" fmla="*/ 812 w 1073"/>
                <a:gd name="T87" fmla="*/ 4520 h 7065"/>
                <a:gd name="T88" fmla="*/ 909 w 1073"/>
                <a:gd name="T89" fmla="*/ 5383 h 7065"/>
                <a:gd name="T90" fmla="*/ 1010 w 1073"/>
                <a:gd name="T91" fmla="*/ 6196 h 7065"/>
                <a:gd name="T92" fmla="*/ 1053 w 1073"/>
                <a:gd name="T93" fmla="*/ 6527 h 7065"/>
                <a:gd name="T94" fmla="*/ 1059 w 1073"/>
                <a:gd name="T95" fmla="*/ 6547 h 7065"/>
                <a:gd name="T96" fmla="*/ 1037 w 1073"/>
                <a:gd name="T97" fmla="*/ 6576 h 7065"/>
                <a:gd name="T98" fmla="*/ 905 w 1073"/>
                <a:gd name="T99" fmla="*/ 6731 h 7065"/>
                <a:gd name="T100" fmla="*/ 640 w 1073"/>
                <a:gd name="T101" fmla="*/ 7051 h 7065"/>
                <a:gd name="T102" fmla="*/ 375 w 1073"/>
                <a:gd name="T103" fmla="*/ 6770 h 7065"/>
                <a:gd name="T104" fmla="*/ 135 w 1073"/>
                <a:gd name="T105" fmla="*/ 6525 h 7065"/>
                <a:gd name="T106" fmla="*/ 119 w 1073"/>
                <a:gd name="T107" fmla="*/ 6509 h 7065"/>
                <a:gd name="T108" fmla="*/ 119 w 1073"/>
                <a:gd name="T109" fmla="*/ 6502 h 7065"/>
                <a:gd name="T110" fmla="*/ 117 w 1073"/>
                <a:gd name="T111" fmla="*/ 6415 h 7065"/>
                <a:gd name="T112" fmla="*/ 77 w 1073"/>
                <a:gd name="T113" fmla="*/ 5488 h 7065"/>
                <a:gd name="T114" fmla="*/ 35 w 1073"/>
                <a:gd name="T115" fmla="*/ 4410 h 7065"/>
                <a:gd name="T116" fmla="*/ 21 w 1073"/>
                <a:gd name="T117" fmla="*/ 3697 h 7065"/>
                <a:gd name="T118" fmla="*/ 17 w 1073"/>
                <a:gd name="T119" fmla="*/ 2634 h 7065"/>
                <a:gd name="T120" fmla="*/ 20 w 1073"/>
                <a:gd name="T121" fmla="*/ 1731 h 7065"/>
                <a:gd name="T122" fmla="*/ 17 w 1073"/>
                <a:gd name="T123" fmla="*/ 1710 h 7065"/>
                <a:gd name="T124" fmla="*/ 6 w 1073"/>
                <a:gd name="T125" fmla="*/ 1710 h 70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073" h="7065">
                  <a:moveTo>
                    <a:pt x="3" y="1717"/>
                  </a:moveTo>
                  <a:lnTo>
                    <a:pt x="3" y="1717"/>
                  </a:lnTo>
                  <a:lnTo>
                    <a:pt x="2" y="2098"/>
                  </a:lnTo>
                  <a:lnTo>
                    <a:pt x="0" y="2481"/>
                  </a:lnTo>
                  <a:lnTo>
                    <a:pt x="0" y="2481"/>
                  </a:lnTo>
                  <a:lnTo>
                    <a:pt x="0" y="2838"/>
                  </a:lnTo>
                  <a:lnTo>
                    <a:pt x="2" y="3196"/>
                  </a:lnTo>
                  <a:lnTo>
                    <a:pt x="3" y="3553"/>
                  </a:lnTo>
                  <a:lnTo>
                    <a:pt x="7" y="3912"/>
                  </a:lnTo>
                  <a:lnTo>
                    <a:pt x="7" y="3912"/>
                  </a:lnTo>
                  <a:lnTo>
                    <a:pt x="10" y="4086"/>
                  </a:lnTo>
                  <a:lnTo>
                    <a:pt x="14" y="4261"/>
                  </a:lnTo>
                  <a:lnTo>
                    <a:pt x="25" y="4611"/>
                  </a:lnTo>
                  <a:lnTo>
                    <a:pt x="39" y="4962"/>
                  </a:lnTo>
                  <a:lnTo>
                    <a:pt x="53" y="5312"/>
                  </a:lnTo>
                  <a:lnTo>
                    <a:pt x="53" y="5312"/>
                  </a:lnTo>
                  <a:lnTo>
                    <a:pt x="78" y="5903"/>
                  </a:lnTo>
                  <a:lnTo>
                    <a:pt x="104" y="6491"/>
                  </a:lnTo>
                  <a:lnTo>
                    <a:pt x="104" y="6491"/>
                  </a:lnTo>
                  <a:lnTo>
                    <a:pt x="104" y="6507"/>
                  </a:lnTo>
                  <a:lnTo>
                    <a:pt x="107" y="6516"/>
                  </a:lnTo>
                  <a:lnTo>
                    <a:pt x="112" y="6526"/>
                  </a:lnTo>
                  <a:lnTo>
                    <a:pt x="122" y="6537"/>
                  </a:lnTo>
                  <a:lnTo>
                    <a:pt x="122" y="6537"/>
                  </a:lnTo>
                  <a:lnTo>
                    <a:pt x="263" y="6680"/>
                  </a:lnTo>
                  <a:lnTo>
                    <a:pt x="263" y="6680"/>
                  </a:lnTo>
                  <a:lnTo>
                    <a:pt x="616" y="7039"/>
                  </a:lnTo>
                  <a:lnTo>
                    <a:pt x="616" y="7039"/>
                  </a:lnTo>
                  <a:lnTo>
                    <a:pt x="640" y="7062"/>
                  </a:lnTo>
                  <a:lnTo>
                    <a:pt x="640" y="7062"/>
                  </a:lnTo>
                  <a:lnTo>
                    <a:pt x="641" y="7065"/>
                  </a:lnTo>
                  <a:lnTo>
                    <a:pt x="645" y="7065"/>
                  </a:lnTo>
                  <a:lnTo>
                    <a:pt x="648" y="7065"/>
                  </a:lnTo>
                  <a:lnTo>
                    <a:pt x="651" y="7062"/>
                  </a:lnTo>
                  <a:lnTo>
                    <a:pt x="651" y="7062"/>
                  </a:lnTo>
                  <a:lnTo>
                    <a:pt x="1025" y="6612"/>
                  </a:lnTo>
                  <a:lnTo>
                    <a:pt x="1025" y="6612"/>
                  </a:lnTo>
                  <a:lnTo>
                    <a:pt x="1038" y="6599"/>
                  </a:lnTo>
                  <a:lnTo>
                    <a:pt x="1050" y="6587"/>
                  </a:lnTo>
                  <a:lnTo>
                    <a:pt x="1063" y="6572"/>
                  </a:lnTo>
                  <a:lnTo>
                    <a:pt x="1067" y="6565"/>
                  </a:lnTo>
                  <a:lnTo>
                    <a:pt x="1071" y="6558"/>
                  </a:lnTo>
                  <a:lnTo>
                    <a:pt x="1071" y="6558"/>
                  </a:lnTo>
                  <a:lnTo>
                    <a:pt x="1073" y="6552"/>
                  </a:lnTo>
                  <a:lnTo>
                    <a:pt x="1073" y="6545"/>
                  </a:lnTo>
                  <a:lnTo>
                    <a:pt x="1071" y="6533"/>
                  </a:lnTo>
                  <a:lnTo>
                    <a:pt x="1071" y="6533"/>
                  </a:lnTo>
                  <a:lnTo>
                    <a:pt x="1048" y="6354"/>
                  </a:lnTo>
                  <a:lnTo>
                    <a:pt x="1048" y="6354"/>
                  </a:lnTo>
                  <a:lnTo>
                    <a:pt x="1001" y="5990"/>
                  </a:lnTo>
                  <a:lnTo>
                    <a:pt x="955" y="5624"/>
                  </a:lnTo>
                  <a:lnTo>
                    <a:pt x="955" y="5624"/>
                  </a:lnTo>
                  <a:lnTo>
                    <a:pt x="901" y="5178"/>
                  </a:lnTo>
                  <a:lnTo>
                    <a:pt x="875" y="4955"/>
                  </a:lnTo>
                  <a:lnTo>
                    <a:pt x="851" y="4731"/>
                  </a:lnTo>
                  <a:lnTo>
                    <a:pt x="851" y="4731"/>
                  </a:lnTo>
                  <a:lnTo>
                    <a:pt x="835" y="4570"/>
                  </a:lnTo>
                  <a:lnTo>
                    <a:pt x="819" y="4408"/>
                  </a:lnTo>
                  <a:lnTo>
                    <a:pt x="807" y="4247"/>
                  </a:lnTo>
                  <a:lnTo>
                    <a:pt x="796" y="4085"/>
                  </a:lnTo>
                  <a:lnTo>
                    <a:pt x="796" y="4085"/>
                  </a:lnTo>
                  <a:lnTo>
                    <a:pt x="785" y="3913"/>
                  </a:lnTo>
                  <a:lnTo>
                    <a:pt x="772" y="3740"/>
                  </a:lnTo>
                  <a:lnTo>
                    <a:pt x="743" y="3396"/>
                  </a:lnTo>
                  <a:lnTo>
                    <a:pt x="743" y="3396"/>
                  </a:lnTo>
                  <a:lnTo>
                    <a:pt x="705" y="2956"/>
                  </a:lnTo>
                  <a:lnTo>
                    <a:pt x="664" y="2515"/>
                  </a:lnTo>
                  <a:lnTo>
                    <a:pt x="664" y="2515"/>
                  </a:lnTo>
                  <a:lnTo>
                    <a:pt x="594" y="1769"/>
                  </a:lnTo>
                  <a:lnTo>
                    <a:pt x="594" y="1769"/>
                  </a:lnTo>
                  <a:lnTo>
                    <a:pt x="586" y="1694"/>
                  </a:lnTo>
                  <a:lnTo>
                    <a:pt x="577" y="1618"/>
                  </a:lnTo>
                  <a:lnTo>
                    <a:pt x="573" y="1579"/>
                  </a:lnTo>
                  <a:lnTo>
                    <a:pt x="570" y="1541"/>
                  </a:lnTo>
                  <a:lnTo>
                    <a:pt x="568" y="1504"/>
                  </a:lnTo>
                  <a:lnTo>
                    <a:pt x="566" y="1465"/>
                  </a:lnTo>
                  <a:lnTo>
                    <a:pt x="566" y="1465"/>
                  </a:lnTo>
                  <a:lnTo>
                    <a:pt x="566" y="1293"/>
                  </a:lnTo>
                  <a:lnTo>
                    <a:pt x="566" y="1293"/>
                  </a:lnTo>
                  <a:lnTo>
                    <a:pt x="566" y="1267"/>
                  </a:lnTo>
                  <a:lnTo>
                    <a:pt x="562" y="1241"/>
                  </a:lnTo>
                  <a:lnTo>
                    <a:pt x="557" y="1214"/>
                  </a:lnTo>
                  <a:lnTo>
                    <a:pt x="550" y="1190"/>
                  </a:lnTo>
                  <a:lnTo>
                    <a:pt x="534" y="1137"/>
                  </a:lnTo>
                  <a:lnTo>
                    <a:pt x="527" y="1112"/>
                  </a:lnTo>
                  <a:lnTo>
                    <a:pt x="522" y="1086"/>
                  </a:lnTo>
                  <a:lnTo>
                    <a:pt x="522" y="1086"/>
                  </a:lnTo>
                  <a:lnTo>
                    <a:pt x="485" y="910"/>
                  </a:lnTo>
                  <a:lnTo>
                    <a:pt x="446" y="735"/>
                  </a:lnTo>
                  <a:lnTo>
                    <a:pt x="446" y="735"/>
                  </a:lnTo>
                  <a:lnTo>
                    <a:pt x="436" y="687"/>
                  </a:lnTo>
                  <a:lnTo>
                    <a:pt x="428" y="638"/>
                  </a:lnTo>
                  <a:lnTo>
                    <a:pt x="422" y="590"/>
                  </a:lnTo>
                  <a:lnTo>
                    <a:pt x="418" y="541"/>
                  </a:lnTo>
                  <a:lnTo>
                    <a:pt x="415" y="493"/>
                  </a:lnTo>
                  <a:lnTo>
                    <a:pt x="415" y="444"/>
                  </a:lnTo>
                  <a:lnTo>
                    <a:pt x="417" y="396"/>
                  </a:lnTo>
                  <a:lnTo>
                    <a:pt x="420" y="346"/>
                  </a:lnTo>
                  <a:lnTo>
                    <a:pt x="420" y="346"/>
                  </a:lnTo>
                  <a:lnTo>
                    <a:pt x="424" y="302"/>
                  </a:lnTo>
                  <a:lnTo>
                    <a:pt x="429" y="257"/>
                  </a:lnTo>
                  <a:lnTo>
                    <a:pt x="438" y="214"/>
                  </a:lnTo>
                  <a:lnTo>
                    <a:pt x="447" y="170"/>
                  </a:lnTo>
                  <a:lnTo>
                    <a:pt x="447" y="170"/>
                  </a:lnTo>
                  <a:lnTo>
                    <a:pt x="456" y="130"/>
                  </a:lnTo>
                  <a:lnTo>
                    <a:pt x="464" y="90"/>
                  </a:lnTo>
                  <a:lnTo>
                    <a:pt x="467" y="70"/>
                  </a:lnTo>
                  <a:lnTo>
                    <a:pt x="468" y="49"/>
                  </a:lnTo>
                  <a:lnTo>
                    <a:pt x="469" y="29"/>
                  </a:lnTo>
                  <a:lnTo>
                    <a:pt x="468" y="8"/>
                  </a:lnTo>
                  <a:lnTo>
                    <a:pt x="468" y="8"/>
                  </a:lnTo>
                  <a:lnTo>
                    <a:pt x="467" y="4"/>
                  </a:lnTo>
                  <a:lnTo>
                    <a:pt x="465" y="2"/>
                  </a:lnTo>
                  <a:lnTo>
                    <a:pt x="462" y="1"/>
                  </a:lnTo>
                  <a:lnTo>
                    <a:pt x="460" y="0"/>
                  </a:lnTo>
                  <a:lnTo>
                    <a:pt x="457" y="1"/>
                  </a:lnTo>
                  <a:lnTo>
                    <a:pt x="454" y="2"/>
                  </a:lnTo>
                  <a:lnTo>
                    <a:pt x="451" y="4"/>
                  </a:lnTo>
                  <a:lnTo>
                    <a:pt x="451" y="8"/>
                  </a:lnTo>
                  <a:lnTo>
                    <a:pt x="451" y="8"/>
                  </a:lnTo>
                  <a:lnTo>
                    <a:pt x="453" y="31"/>
                  </a:lnTo>
                  <a:lnTo>
                    <a:pt x="451" y="55"/>
                  </a:lnTo>
                  <a:lnTo>
                    <a:pt x="449" y="77"/>
                  </a:lnTo>
                  <a:lnTo>
                    <a:pt x="444" y="101"/>
                  </a:lnTo>
                  <a:lnTo>
                    <a:pt x="435" y="145"/>
                  </a:lnTo>
                  <a:lnTo>
                    <a:pt x="425" y="191"/>
                  </a:lnTo>
                  <a:lnTo>
                    <a:pt x="425" y="191"/>
                  </a:lnTo>
                  <a:lnTo>
                    <a:pt x="417" y="232"/>
                  </a:lnTo>
                  <a:lnTo>
                    <a:pt x="410" y="275"/>
                  </a:lnTo>
                  <a:lnTo>
                    <a:pt x="406" y="317"/>
                  </a:lnTo>
                  <a:lnTo>
                    <a:pt x="403" y="360"/>
                  </a:lnTo>
                  <a:lnTo>
                    <a:pt x="403" y="360"/>
                  </a:lnTo>
                  <a:lnTo>
                    <a:pt x="400" y="405"/>
                  </a:lnTo>
                  <a:lnTo>
                    <a:pt x="399" y="450"/>
                  </a:lnTo>
                  <a:lnTo>
                    <a:pt x="399" y="495"/>
                  </a:lnTo>
                  <a:lnTo>
                    <a:pt x="402" y="540"/>
                  </a:lnTo>
                  <a:lnTo>
                    <a:pt x="404" y="586"/>
                  </a:lnTo>
                  <a:lnTo>
                    <a:pt x="410" y="630"/>
                  </a:lnTo>
                  <a:lnTo>
                    <a:pt x="417" y="674"/>
                  </a:lnTo>
                  <a:lnTo>
                    <a:pt x="425" y="720"/>
                  </a:lnTo>
                  <a:lnTo>
                    <a:pt x="425" y="720"/>
                  </a:lnTo>
                  <a:lnTo>
                    <a:pt x="464" y="896"/>
                  </a:lnTo>
                  <a:lnTo>
                    <a:pt x="483" y="983"/>
                  </a:lnTo>
                  <a:lnTo>
                    <a:pt x="503" y="1072"/>
                  </a:lnTo>
                  <a:lnTo>
                    <a:pt x="503" y="1072"/>
                  </a:lnTo>
                  <a:lnTo>
                    <a:pt x="511" y="1112"/>
                  </a:lnTo>
                  <a:lnTo>
                    <a:pt x="521" y="1154"/>
                  </a:lnTo>
                  <a:lnTo>
                    <a:pt x="530" y="1194"/>
                  </a:lnTo>
                  <a:lnTo>
                    <a:pt x="543" y="1234"/>
                  </a:lnTo>
                  <a:lnTo>
                    <a:pt x="543" y="1234"/>
                  </a:lnTo>
                  <a:lnTo>
                    <a:pt x="547" y="1249"/>
                  </a:lnTo>
                  <a:lnTo>
                    <a:pt x="550" y="1263"/>
                  </a:lnTo>
                  <a:lnTo>
                    <a:pt x="550" y="1277"/>
                  </a:lnTo>
                  <a:lnTo>
                    <a:pt x="550" y="1293"/>
                  </a:lnTo>
                  <a:lnTo>
                    <a:pt x="550" y="1293"/>
                  </a:lnTo>
                  <a:lnTo>
                    <a:pt x="548" y="1397"/>
                  </a:lnTo>
                  <a:lnTo>
                    <a:pt x="548" y="1449"/>
                  </a:lnTo>
                  <a:lnTo>
                    <a:pt x="550" y="1475"/>
                  </a:lnTo>
                  <a:lnTo>
                    <a:pt x="551" y="1501"/>
                  </a:lnTo>
                  <a:lnTo>
                    <a:pt x="551" y="1501"/>
                  </a:lnTo>
                  <a:lnTo>
                    <a:pt x="558" y="1572"/>
                  </a:lnTo>
                  <a:lnTo>
                    <a:pt x="565" y="1643"/>
                  </a:lnTo>
                  <a:lnTo>
                    <a:pt x="565" y="1643"/>
                  </a:lnTo>
                  <a:lnTo>
                    <a:pt x="627" y="2298"/>
                  </a:lnTo>
                  <a:lnTo>
                    <a:pt x="627" y="2298"/>
                  </a:lnTo>
                  <a:lnTo>
                    <a:pt x="669" y="2737"/>
                  </a:lnTo>
                  <a:lnTo>
                    <a:pt x="707" y="3175"/>
                  </a:lnTo>
                  <a:lnTo>
                    <a:pt x="707" y="3175"/>
                  </a:lnTo>
                  <a:lnTo>
                    <a:pt x="741" y="3558"/>
                  </a:lnTo>
                  <a:lnTo>
                    <a:pt x="756" y="3751"/>
                  </a:lnTo>
                  <a:lnTo>
                    <a:pt x="770" y="3944"/>
                  </a:lnTo>
                  <a:lnTo>
                    <a:pt x="770" y="3944"/>
                  </a:lnTo>
                  <a:lnTo>
                    <a:pt x="789" y="4232"/>
                  </a:lnTo>
                  <a:lnTo>
                    <a:pt x="800" y="4376"/>
                  </a:lnTo>
                  <a:lnTo>
                    <a:pt x="812" y="4520"/>
                  </a:lnTo>
                  <a:lnTo>
                    <a:pt x="812" y="4520"/>
                  </a:lnTo>
                  <a:lnTo>
                    <a:pt x="835" y="4736"/>
                  </a:lnTo>
                  <a:lnTo>
                    <a:pt x="858" y="4951"/>
                  </a:lnTo>
                  <a:lnTo>
                    <a:pt x="883" y="5167"/>
                  </a:lnTo>
                  <a:lnTo>
                    <a:pt x="909" y="5383"/>
                  </a:lnTo>
                  <a:lnTo>
                    <a:pt x="909" y="5383"/>
                  </a:lnTo>
                  <a:lnTo>
                    <a:pt x="959" y="5789"/>
                  </a:lnTo>
                  <a:lnTo>
                    <a:pt x="1010" y="6196"/>
                  </a:lnTo>
                  <a:lnTo>
                    <a:pt x="1010" y="6196"/>
                  </a:lnTo>
                  <a:lnTo>
                    <a:pt x="1045" y="6457"/>
                  </a:lnTo>
                  <a:lnTo>
                    <a:pt x="1045" y="6457"/>
                  </a:lnTo>
                  <a:lnTo>
                    <a:pt x="1053" y="6527"/>
                  </a:lnTo>
                  <a:lnTo>
                    <a:pt x="1053" y="6527"/>
                  </a:lnTo>
                  <a:lnTo>
                    <a:pt x="1055" y="6544"/>
                  </a:lnTo>
                  <a:lnTo>
                    <a:pt x="1056" y="6549"/>
                  </a:lnTo>
                  <a:lnTo>
                    <a:pt x="1057" y="6549"/>
                  </a:lnTo>
                  <a:lnTo>
                    <a:pt x="1059" y="6547"/>
                  </a:lnTo>
                  <a:lnTo>
                    <a:pt x="1059" y="6547"/>
                  </a:lnTo>
                  <a:lnTo>
                    <a:pt x="1055" y="6554"/>
                  </a:lnTo>
                  <a:lnTo>
                    <a:pt x="1050" y="6562"/>
                  </a:lnTo>
                  <a:lnTo>
                    <a:pt x="1037" y="6576"/>
                  </a:lnTo>
                  <a:lnTo>
                    <a:pt x="1024" y="6591"/>
                  </a:lnTo>
                  <a:lnTo>
                    <a:pt x="1012" y="6604"/>
                  </a:lnTo>
                  <a:lnTo>
                    <a:pt x="1012" y="6604"/>
                  </a:lnTo>
                  <a:lnTo>
                    <a:pt x="905" y="6731"/>
                  </a:lnTo>
                  <a:lnTo>
                    <a:pt x="905" y="6731"/>
                  </a:lnTo>
                  <a:lnTo>
                    <a:pt x="680" y="7001"/>
                  </a:lnTo>
                  <a:lnTo>
                    <a:pt x="680" y="7001"/>
                  </a:lnTo>
                  <a:lnTo>
                    <a:pt x="640" y="7051"/>
                  </a:lnTo>
                  <a:lnTo>
                    <a:pt x="640" y="7051"/>
                  </a:lnTo>
                  <a:lnTo>
                    <a:pt x="651" y="7051"/>
                  </a:lnTo>
                  <a:lnTo>
                    <a:pt x="651" y="7051"/>
                  </a:lnTo>
                  <a:lnTo>
                    <a:pt x="375" y="6770"/>
                  </a:lnTo>
                  <a:lnTo>
                    <a:pt x="375" y="6770"/>
                  </a:lnTo>
                  <a:lnTo>
                    <a:pt x="190" y="6581"/>
                  </a:lnTo>
                  <a:lnTo>
                    <a:pt x="190" y="6581"/>
                  </a:lnTo>
                  <a:lnTo>
                    <a:pt x="135" y="6525"/>
                  </a:lnTo>
                  <a:lnTo>
                    <a:pt x="135" y="6525"/>
                  </a:lnTo>
                  <a:lnTo>
                    <a:pt x="122" y="6512"/>
                  </a:lnTo>
                  <a:lnTo>
                    <a:pt x="122" y="6512"/>
                  </a:lnTo>
                  <a:lnTo>
                    <a:pt x="119" y="6509"/>
                  </a:lnTo>
                  <a:lnTo>
                    <a:pt x="119" y="6511"/>
                  </a:lnTo>
                  <a:lnTo>
                    <a:pt x="121" y="6513"/>
                  </a:lnTo>
                  <a:lnTo>
                    <a:pt x="121" y="6513"/>
                  </a:lnTo>
                  <a:lnTo>
                    <a:pt x="119" y="6502"/>
                  </a:lnTo>
                  <a:lnTo>
                    <a:pt x="118" y="6490"/>
                  </a:lnTo>
                  <a:lnTo>
                    <a:pt x="117" y="6465"/>
                  </a:lnTo>
                  <a:lnTo>
                    <a:pt x="117" y="6439"/>
                  </a:lnTo>
                  <a:lnTo>
                    <a:pt x="117" y="6415"/>
                  </a:lnTo>
                  <a:lnTo>
                    <a:pt x="117" y="6415"/>
                  </a:lnTo>
                  <a:lnTo>
                    <a:pt x="107" y="6191"/>
                  </a:lnTo>
                  <a:lnTo>
                    <a:pt x="107" y="6191"/>
                  </a:lnTo>
                  <a:lnTo>
                    <a:pt x="77" y="5488"/>
                  </a:lnTo>
                  <a:lnTo>
                    <a:pt x="77" y="5488"/>
                  </a:lnTo>
                  <a:lnTo>
                    <a:pt x="61" y="5129"/>
                  </a:lnTo>
                  <a:lnTo>
                    <a:pt x="47" y="4769"/>
                  </a:lnTo>
                  <a:lnTo>
                    <a:pt x="35" y="4410"/>
                  </a:lnTo>
                  <a:lnTo>
                    <a:pt x="31" y="4230"/>
                  </a:lnTo>
                  <a:lnTo>
                    <a:pt x="27" y="4050"/>
                  </a:lnTo>
                  <a:lnTo>
                    <a:pt x="27" y="4050"/>
                  </a:lnTo>
                  <a:lnTo>
                    <a:pt x="21" y="3697"/>
                  </a:lnTo>
                  <a:lnTo>
                    <a:pt x="18" y="3342"/>
                  </a:lnTo>
                  <a:lnTo>
                    <a:pt x="17" y="2988"/>
                  </a:lnTo>
                  <a:lnTo>
                    <a:pt x="17" y="2634"/>
                  </a:lnTo>
                  <a:lnTo>
                    <a:pt x="17" y="2634"/>
                  </a:lnTo>
                  <a:lnTo>
                    <a:pt x="18" y="2183"/>
                  </a:lnTo>
                  <a:lnTo>
                    <a:pt x="20" y="1957"/>
                  </a:lnTo>
                  <a:lnTo>
                    <a:pt x="20" y="1731"/>
                  </a:lnTo>
                  <a:lnTo>
                    <a:pt x="20" y="1731"/>
                  </a:lnTo>
                  <a:lnTo>
                    <a:pt x="20" y="1717"/>
                  </a:lnTo>
                  <a:lnTo>
                    <a:pt x="20" y="1717"/>
                  </a:lnTo>
                  <a:lnTo>
                    <a:pt x="20" y="1713"/>
                  </a:lnTo>
                  <a:lnTo>
                    <a:pt x="17" y="1710"/>
                  </a:lnTo>
                  <a:lnTo>
                    <a:pt x="14" y="1709"/>
                  </a:lnTo>
                  <a:lnTo>
                    <a:pt x="12" y="1709"/>
                  </a:lnTo>
                  <a:lnTo>
                    <a:pt x="9" y="1709"/>
                  </a:lnTo>
                  <a:lnTo>
                    <a:pt x="6" y="1710"/>
                  </a:lnTo>
                  <a:lnTo>
                    <a:pt x="5" y="1713"/>
                  </a:lnTo>
                  <a:lnTo>
                    <a:pt x="3" y="1717"/>
                  </a:lnTo>
                  <a:lnTo>
                    <a:pt x="3" y="17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9" name="Freeform 116">
              <a:extLst>
                <a:ext uri="{FF2B5EF4-FFF2-40B4-BE49-F238E27FC236}">
                  <a16:creationId xmlns:a16="http://schemas.microsoft.com/office/drawing/2014/main" id="{E73740CE-1C01-0C54-345C-C1A154402FB7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9" y="967"/>
              <a:ext cx="575" cy="2893"/>
            </a:xfrm>
            <a:custGeom>
              <a:avLst/>
              <a:gdLst>
                <a:gd name="T0" fmla="*/ 173 w 1725"/>
                <a:gd name="T1" fmla="*/ 845 h 8679"/>
                <a:gd name="T2" fmla="*/ 178 w 1725"/>
                <a:gd name="T3" fmla="*/ 877 h 8679"/>
                <a:gd name="T4" fmla="*/ 356 w 1725"/>
                <a:gd name="T5" fmla="*/ 1056 h 8679"/>
                <a:gd name="T6" fmla="*/ 474 w 1725"/>
                <a:gd name="T7" fmla="*/ 1162 h 8679"/>
                <a:gd name="T8" fmla="*/ 471 w 1725"/>
                <a:gd name="T9" fmla="*/ 1155 h 8679"/>
                <a:gd name="T10" fmla="*/ 384 w 1725"/>
                <a:gd name="T11" fmla="*/ 1220 h 8679"/>
                <a:gd name="T12" fmla="*/ 231 w 1725"/>
                <a:gd name="T13" fmla="*/ 1342 h 8679"/>
                <a:gd name="T14" fmla="*/ 439 w 1725"/>
                <a:gd name="T15" fmla="*/ 1708 h 8679"/>
                <a:gd name="T16" fmla="*/ 767 w 1725"/>
                <a:gd name="T17" fmla="*/ 2320 h 8679"/>
                <a:gd name="T18" fmla="*/ 1014 w 1725"/>
                <a:gd name="T19" fmla="*/ 2821 h 8679"/>
                <a:gd name="T20" fmla="*/ 1173 w 1725"/>
                <a:gd name="T21" fmla="*/ 3185 h 8679"/>
                <a:gd name="T22" fmla="*/ 1354 w 1725"/>
                <a:gd name="T23" fmla="*/ 3722 h 8679"/>
                <a:gd name="T24" fmla="*/ 1554 w 1725"/>
                <a:gd name="T25" fmla="*/ 4439 h 8679"/>
                <a:gd name="T26" fmla="*/ 1683 w 1725"/>
                <a:gd name="T27" fmla="*/ 5033 h 8679"/>
                <a:gd name="T28" fmla="*/ 1705 w 1725"/>
                <a:gd name="T29" fmla="*/ 5239 h 8679"/>
                <a:gd name="T30" fmla="*/ 1697 w 1725"/>
                <a:gd name="T31" fmla="*/ 5446 h 8679"/>
                <a:gd name="T32" fmla="*/ 1625 w 1725"/>
                <a:gd name="T33" fmla="*/ 5773 h 8679"/>
                <a:gd name="T34" fmla="*/ 1534 w 1725"/>
                <a:gd name="T35" fmla="*/ 6040 h 8679"/>
                <a:gd name="T36" fmla="*/ 1304 w 1725"/>
                <a:gd name="T37" fmla="*/ 6569 h 8679"/>
                <a:gd name="T38" fmla="*/ 1034 w 1725"/>
                <a:gd name="T39" fmla="*/ 7159 h 8679"/>
                <a:gd name="T40" fmla="*/ 845 w 1725"/>
                <a:gd name="T41" fmla="*/ 7533 h 8679"/>
                <a:gd name="T42" fmla="*/ 662 w 1725"/>
                <a:gd name="T43" fmla="*/ 7844 h 8679"/>
                <a:gd name="T44" fmla="*/ 509 w 1725"/>
                <a:gd name="T45" fmla="*/ 8047 h 8679"/>
                <a:gd name="T46" fmla="*/ 135 w 1725"/>
                <a:gd name="T47" fmla="*/ 8491 h 8679"/>
                <a:gd name="T48" fmla="*/ 1 w 1725"/>
                <a:gd name="T49" fmla="*/ 8668 h 8679"/>
                <a:gd name="T50" fmla="*/ 7 w 1725"/>
                <a:gd name="T51" fmla="*/ 8679 h 8679"/>
                <a:gd name="T52" fmla="*/ 59 w 1725"/>
                <a:gd name="T53" fmla="*/ 8614 h 8679"/>
                <a:gd name="T54" fmla="*/ 399 w 1725"/>
                <a:gd name="T55" fmla="*/ 8197 h 8679"/>
                <a:gd name="T56" fmla="*/ 617 w 1725"/>
                <a:gd name="T57" fmla="*/ 7934 h 8679"/>
                <a:gd name="T58" fmla="*/ 744 w 1725"/>
                <a:gd name="T59" fmla="*/ 7740 h 8679"/>
                <a:gd name="T60" fmla="*/ 969 w 1725"/>
                <a:gd name="T61" fmla="*/ 7330 h 8679"/>
                <a:gd name="T62" fmla="*/ 1218 w 1725"/>
                <a:gd name="T63" fmla="*/ 6803 h 8679"/>
                <a:gd name="T64" fmla="*/ 1491 w 1725"/>
                <a:gd name="T65" fmla="*/ 6188 h 8679"/>
                <a:gd name="T66" fmla="*/ 1610 w 1725"/>
                <a:gd name="T67" fmla="*/ 5877 h 8679"/>
                <a:gd name="T68" fmla="*/ 1700 w 1725"/>
                <a:gd name="T69" fmla="*/ 5536 h 8679"/>
                <a:gd name="T70" fmla="*/ 1725 w 1725"/>
                <a:gd name="T71" fmla="*/ 5293 h 8679"/>
                <a:gd name="T72" fmla="*/ 1701 w 1725"/>
                <a:gd name="T73" fmla="*/ 5041 h 8679"/>
                <a:gd name="T74" fmla="*/ 1640 w 1725"/>
                <a:gd name="T75" fmla="*/ 4727 h 8679"/>
                <a:gd name="T76" fmla="*/ 1434 w 1725"/>
                <a:gd name="T77" fmla="*/ 3943 h 8679"/>
                <a:gd name="T78" fmla="*/ 1286 w 1725"/>
                <a:gd name="T79" fmla="*/ 3443 h 8679"/>
                <a:gd name="T80" fmla="*/ 1145 w 1725"/>
                <a:gd name="T81" fmla="*/ 3075 h 8679"/>
                <a:gd name="T82" fmla="*/ 951 w 1725"/>
                <a:gd name="T83" fmla="*/ 2652 h 8679"/>
                <a:gd name="T84" fmla="*/ 680 w 1725"/>
                <a:gd name="T85" fmla="*/ 2118 h 8679"/>
                <a:gd name="T86" fmla="*/ 327 w 1725"/>
                <a:gd name="T87" fmla="*/ 1479 h 8679"/>
                <a:gd name="T88" fmla="*/ 254 w 1725"/>
                <a:gd name="T89" fmla="*/ 1351 h 8679"/>
                <a:gd name="T90" fmla="*/ 247 w 1725"/>
                <a:gd name="T91" fmla="*/ 1346 h 8679"/>
                <a:gd name="T92" fmla="*/ 257 w 1725"/>
                <a:gd name="T93" fmla="*/ 1342 h 8679"/>
                <a:gd name="T94" fmla="*/ 402 w 1725"/>
                <a:gd name="T95" fmla="*/ 1227 h 8679"/>
                <a:gd name="T96" fmla="*/ 488 w 1725"/>
                <a:gd name="T97" fmla="*/ 1154 h 8679"/>
                <a:gd name="T98" fmla="*/ 244 w 1725"/>
                <a:gd name="T99" fmla="*/ 917 h 8679"/>
                <a:gd name="T100" fmla="*/ 188 w 1725"/>
                <a:gd name="T101" fmla="*/ 864 h 8679"/>
                <a:gd name="T102" fmla="*/ 188 w 1725"/>
                <a:gd name="T103" fmla="*/ 855 h 8679"/>
                <a:gd name="T104" fmla="*/ 265 w 1725"/>
                <a:gd name="T105" fmla="*/ 7 h 8679"/>
                <a:gd name="T106" fmla="*/ 257 w 1725"/>
                <a:gd name="T107" fmla="*/ 0 h 8679"/>
                <a:gd name="T108" fmla="*/ 249 w 1725"/>
                <a:gd name="T109" fmla="*/ 7 h 86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725" h="8679">
                  <a:moveTo>
                    <a:pt x="249" y="7"/>
                  </a:moveTo>
                  <a:lnTo>
                    <a:pt x="249" y="7"/>
                  </a:lnTo>
                  <a:lnTo>
                    <a:pt x="185" y="706"/>
                  </a:lnTo>
                  <a:lnTo>
                    <a:pt x="185" y="706"/>
                  </a:lnTo>
                  <a:lnTo>
                    <a:pt x="173" y="845"/>
                  </a:lnTo>
                  <a:lnTo>
                    <a:pt x="173" y="845"/>
                  </a:lnTo>
                  <a:lnTo>
                    <a:pt x="173" y="859"/>
                  </a:lnTo>
                  <a:lnTo>
                    <a:pt x="173" y="869"/>
                  </a:lnTo>
                  <a:lnTo>
                    <a:pt x="175" y="873"/>
                  </a:lnTo>
                  <a:lnTo>
                    <a:pt x="178" y="877"/>
                  </a:lnTo>
                  <a:lnTo>
                    <a:pt x="188" y="887"/>
                  </a:lnTo>
                  <a:lnTo>
                    <a:pt x="188" y="887"/>
                  </a:lnTo>
                  <a:lnTo>
                    <a:pt x="254" y="954"/>
                  </a:lnTo>
                  <a:lnTo>
                    <a:pt x="322" y="1021"/>
                  </a:lnTo>
                  <a:lnTo>
                    <a:pt x="356" y="1056"/>
                  </a:lnTo>
                  <a:lnTo>
                    <a:pt x="391" y="1089"/>
                  </a:lnTo>
                  <a:lnTo>
                    <a:pt x="426" y="1121"/>
                  </a:lnTo>
                  <a:lnTo>
                    <a:pt x="462" y="1151"/>
                  </a:lnTo>
                  <a:lnTo>
                    <a:pt x="462" y="1151"/>
                  </a:lnTo>
                  <a:lnTo>
                    <a:pt x="474" y="1162"/>
                  </a:lnTo>
                  <a:lnTo>
                    <a:pt x="474" y="1162"/>
                  </a:lnTo>
                  <a:lnTo>
                    <a:pt x="471" y="1159"/>
                  </a:lnTo>
                  <a:lnTo>
                    <a:pt x="470" y="1157"/>
                  </a:lnTo>
                  <a:lnTo>
                    <a:pt x="471" y="1154"/>
                  </a:lnTo>
                  <a:lnTo>
                    <a:pt x="471" y="1155"/>
                  </a:lnTo>
                  <a:lnTo>
                    <a:pt x="463" y="1161"/>
                  </a:lnTo>
                  <a:lnTo>
                    <a:pt x="463" y="1161"/>
                  </a:lnTo>
                  <a:lnTo>
                    <a:pt x="442" y="1173"/>
                  </a:lnTo>
                  <a:lnTo>
                    <a:pt x="423" y="1189"/>
                  </a:lnTo>
                  <a:lnTo>
                    <a:pt x="384" y="1220"/>
                  </a:lnTo>
                  <a:lnTo>
                    <a:pt x="384" y="1220"/>
                  </a:lnTo>
                  <a:lnTo>
                    <a:pt x="233" y="1338"/>
                  </a:lnTo>
                  <a:lnTo>
                    <a:pt x="233" y="1338"/>
                  </a:lnTo>
                  <a:lnTo>
                    <a:pt x="232" y="1340"/>
                  </a:lnTo>
                  <a:lnTo>
                    <a:pt x="231" y="1342"/>
                  </a:lnTo>
                  <a:lnTo>
                    <a:pt x="232" y="1348"/>
                  </a:lnTo>
                  <a:lnTo>
                    <a:pt x="232" y="1348"/>
                  </a:lnTo>
                  <a:lnTo>
                    <a:pt x="303" y="1467"/>
                  </a:lnTo>
                  <a:lnTo>
                    <a:pt x="372" y="1588"/>
                  </a:lnTo>
                  <a:lnTo>
                    <a:pt x="439" y="1708"/>
                  </a:lnTo>
                  <a:lnTo>
                    <a:pt x="507" y="1830"/>
                  </a:lnTo>
                  <a:lnTo>
                    <a:pt x="574" y="1952"/>
                  </a:lnTo>
                  <a:lnTo>
                    <a:pt x="639" y="2074"/>
                  </a:lnTo>
                  <a:lnTo>
                    <a:pt x="704" y="2197"/>
                  </a:lnTo>
                  <a:lnTo>
                    <a:pt x="767" y="2320"/>
                  </a:lnTo>
                  <a:lnTo>
                    <a:pt x="767" y="2320"/>
                  </a:lnTo>
                  <a:lnTo>
                    <a:pt x="868" y="2519"/>
                  </a:lnTo>
                  <a:lnTo>
                    <a:pt x="918" y="2618"/>
                  </a:lnTo>
                  <a:lnTo>
                    <a:pt x="967" y="2719"/>
                  </a:lnTo>
                  <a:lnTo>
                    <a:pt x="1014" y="2821"/>
                  </a:lnTo>
                  <a:lnTo>
                    <a:pt x="1061" y="2922"/>
                  </a:lnTo>
                  <a:lnTo>
                    <a:pt x="1105" y="3024"/>
                  </a:lnTo>
                  <a:lnTo>
                    <a:pt x="1149" y="3127"/>
                  </a:lnTo>
                  <a:lnTo>
                    <a:pt x="1149" y="3127"/>
                  </a:lnTo>
                  <a:lnTo>
                    <a:pt x="1173" y="3185"/>
                  </a:lnTo>
                  <a:lnTo>
                    <a:pt x="1196" y="3243"/>
                  </a:lnTo>
                  <a:lnTo>
                    <a:pt x="1239" y="3362"/>
                  </a:lnTo>
                  <a:lnTo>
                    <a:pt x="1279" y="3481"/>
                  </a:lnTo>
                  <a:lnTo>
                    <a:pt x="1318" y="3602"/>
                  </a:lnTo>
                  <a:lnTo>
                    <a:pt x="1354" y="3722"/>
                  </a:lnTo>
                  <a:lnTo>
                    <a:pt x="1390" y="3844"/>
                  </a:lnTo>
                  <a:lnTo>
                    <a:pt x="1458" y="4087"/>
                  </a:lnTo>
                  <a:lnTo>
                    <a:pt x="1458" y="4087"/>
                  </a:lnTo>
                  <a:lnTo>
                    <a:pt x="1523" y="4321"/>
                  </a:lnTo>
                  <a:lnTo>
                    <a:pt x="1554" y="4439"/>
                  </a:lnTo>
                  <a:lnTo>
                    <a:pt x="1583" y="4556"/>
                  </a:lnTo>
                  <a:lnTo>
                    <a:pt x="1613" y="4676"/>
                  </a:lnTo>
                  <a:lnTo>
                    <a:pt x="1637" y="4795"/>
                  </a:lnTo>
                  <a:lnTo>
                    <a:pt x="1662" y="4914"/>
                  </a:lnTo>
                  <a:lnTo>
                    <a:pt x="1683" y="5033"/>
                  </a:lnTo>
                  <a:lnTo>
                    <a:pt x="1683" y="5033"/>
                  </a:lnTo>
                  <a:lnTo>
                    <a:pt x="1690" y="5084"/>
                  </a:lnTo>
                  <a:lnTo>
                    <a:pt x="1697" y="5135"/>
                  </a:lnTo>
                  <a:lnTo>
                    <a:pt x="1702" y="5188"/>
                  </a:lnTo>
                  <a:lnTo>
                    <a:pt x="1705" y="5239"/>
                  </a:lnTo>
                  <a:lnTo>
                    <a:pt x="1707" y="5291"/>
                  </a:lnTo>
                  <a:lnTo>
                    <a:pt x="1705" y="5342"/>
                  </a:lnTo>
                  <a:lnTo>
                    <a:pt x="1702" y="5395"/>
                  </a:lnTo>
                  <a:lnTo>
                    <a:pt x="1697" y="5446"/>
                  </a:lnTo>
                  <a:lnTo>
                    <a:pt x="1697" y="5446"/>
                  </a:lnTo>
                  <a:lnTo>
                    <a:pt x="1687" y="5512"/>
                  </a:lnTo>
                  <a:lnTo>
                    <a:pt x="1675" y="5577"/>
                  </a:lnTo>
                  <a:lnTo>
                    <a:pt x="1661" y="5642"/>
                  </a:lnTo>
                  <a:lnTo>
                    <a:pt x="1644" y="5708"/>
                  </a:lnTo>
                  <a:lnTo>
                    <a:pt x="1625" y="5773"/>
                  </a:lnTo>
                  <a:lnTo>
                    <a:pt x="1606" y="5836"/>
                  </a:lnTo>
                  <a:lnTo>
                    <a:pt x="1585" y="5900"/>
                  </a:lnTo>
                  <a:lnTo>
                    <a:pt x="1563" y="5963"/>
                  </a:lnTo>
                  <a:lnTo>
                    <a:pt x="1563" y="5963"/>
                  </a:lnTo>
                  <a:lnTo>
                    <a:pt x="1534" y="6040"/>
                  </a:lnTo>
                  <a:lnTo>
                    <a:pt x="1502" y="6116"/>
                  </a:lnTo>
                  <a:lnTo>
                    <a:pt x="1470" y="6192"/>
                  </a:lnTo>
                  <a:lnTo>
                    <a:pt x="1438" y="6269"/>
                  </a:lnTo>
                  <a:lnTo>
                    <a:pt x="1370" y="6420"/>
                  </a:lnTo>
                  <a:lnTo>
                    <a:pt x="1304" y="6569"/>
                  </a:lnTo>
                  <a:lnTo>
                    <a:pt x="1304" y="6569"/>
                  </a:lnTo>
                  <a:lnTo>
                    <a:pt x="1217" y="6767"/>
                  </a:lnTo>
                  <a:lnTo>
                    <a:pt x="1127" y="6964"/>
                  </a:lnTo>
                  <a:lnTo>
                    <a:pt x="1081" y="7062"/>
                  </a:lnTo>
                  <a:lnTo>
                    <a:pt x="1034" y="7159"/>
                  </a:lnTo>
                  <a:lnTo>
                    <a:pt x="987" y="7256"/>
                  </a:lnTo>
                  <a:lnTo>
                    <a:pt x="939" y="7353"/>
                  </a:lnTo>
                  <a:lnTo>
                    <a:pt x="939" y="7353"/>
                  </a:lnTo>
                  <a:lnTo>
                    <a:pt x="892" y="7443"/>
                  </a:lnTo>
                  <a:lnTo>
                    <a:pt x="845" y="7533"/>
                  </a:lnTo>
                  <a:lnTo>
                    <a:pt x="795" y="7624"/>
                  </a:lnTo>
                  <a:lnTo>
                    <a:pt x="744" y="7714"/>
                  </a:lnTo>
                  <a:lnTo>
                    <a:pt x="718" y="7757"/>
                  </a:lnTo>
                  <a:lnTo>
                    <a:pt x="690" y="7801"/>
                  </a:lnTo>
                  <a:lnTo>
                    <a:pt x="662" y="7844"/>
                  </a:lnTo>
                  <a:lnTo>
                    <a:pt x="633" y="7885"/>
                  </a:lnTo>
                  <a:lnTo>
                    <a:pt x="604" y="7927"/>
                  </a:lnTo>
                  <a:lnTo>
                    <a:pt x="572" y="7968"/>
                  </a:lnTo>
                  <a:lnTo>
                    <a:pt x="540" y="8007"/>
                  </a:lnTo>
                  <a:lnTo>
                    <a:pt x="509" y="8047"/>
                  </a:lnTo>
                  <a:lnTo>
                    <a:pt x="509" y="8047"/>
                  </a:lnTo>
                  <a:lnTo>
                    <a:pt x="381" y="8193"/>
                  </a:lnTo>
                  <a:lnTo>
                    <a:pt x="257" y="8341"/>
                  </a:lnTo>
                  <a:lnTo>
                    <a:pt x="195" y="8415"/>
                  </a:lnTo>
                  <a:lnTo>
                    <a:pt x="135" y="8491"/>
                  </a:lnTo>
                  <a:lnTo>
                    <a:pt x="76" y="8567"/>
                  </a:lnTo>
                  <a:lnTo>
                    <a:pt x="18" y="8645"/>
                  </a:lnTo>
                  <a:lnTo>
                    <a:pt x="18" y="8645"/>
                  </a:lnTo>
                  <a:lnTo>
                    <a:pt x="1" y="8668"/>
                  </a:lnTo>
                  <a:lnTo>
                    <a:pt x="1" y="8668"/>
                  </a:lnTo>
                  <a:lnTo>
                    <a:pt x="0" y="8671"/>
                  </a:lnTo>
                  <a:lnTo>
                    <a:pt x="0" y="8674"/>
                  </a:lnTo>
                  <a:lnTo>
                    <a:pt x="1" y="8676"/>
                  </a:lnTo>
                  <a:lnTo>
                    <a:pt x="2" y="8679"/>
                  </a:lnTo>
                  <a:lnTo>
                    <a:pt x="7" y="8679"/>
                  </a:lnTo>
                  <a:lnTo>
                    <a:pt x="9" y="8679"/>
                  </a:lnTo>
                  <a:lnTo>
                    <a:pt x="12" y="8679"/>
                  </a:lnTo>
                  <a:lnTo>
                    <a:pt x="15" y="8676"/>
                  </a:lnTo>
                  <a:lnTo>
                    <a:pt x="15" y="8676"/>
                  </a:lnTo>
                  <a:lnTo>
                    <a:pt x="59" y="8614"/>
                  </a:lnTo>
                  <a:lnTo>
                    <a:pt x="105" y="8553"/>
                  </a:lnTo>
                  <a:lnTo>
                    <a:pt x="153" y="8492"/>
                  </a:lnTo>
                  <a:lnTo>
                    <a:pt x="202" y="8433"/>
                  </a:lnTo>
                  <a:lnTo>
                    <a:pt x="300" y="8315"/>
                  </a:lnTo>
                  <a:lnTo>
                    <a:pt x="399" y="8197"/>
                  </a:lnTo>
                  <a:lnTo>
                    <a:pt x="399" y="8197"/>
                  </a:lnTo>
                  <a:lnTo>
                    <a:pt x="474" y="8111"/>
                  </a:lnTo>
                  <a:lnTo>
                    <a:pt x="547" y="8024"/>
                  </a:lnTo>
                  <a:lnTo>
                    <a:pt x="582" y="7978"/>
                  </a:lnTo>
                  <a:lnTo>
                    <a:pt x="617" y="7934"/>
                  </a:lnTo>
                  <a:lnTo>
                    <a:pt x="650" y="7887"/>
                  </a:lnTo>
                  <a:lnTo>
                    <a:pt x="682" y="7840"/>
                  </a:lnTo>
                  <a:lnTo>
                    <a:pt x="682" y="7840"/>
                  </a:lnTo>
                  <a:lnTo>
                    <a:pt x="713" y="7790"/>
                  </a:lnTo>
                  <a:lnTo>
                    <a:pt x="744" y="7740"/>
                  </a:lnTo>
                  <a:lnTo>
                    <a:pt x="803" y="7639"/>
                  </a:lnTo>
                  <a:lnTo>
                    <a:pt x="861" y="7536"/>
                  </a:lnTo>
                  <a:lnTo>
                    <a:pt x="915" y="7434"/>
                  </a:lnTo>
                  <a:lnTo>
                    <a:pt x="915" y="7434"/>
                  </a:lnTo>
                  <a:lnTo>
                    <a:pt x="969" y="7330"/>
                  </a:lnTo>
                  <a:lnTo>
                    <a:pt x="1020" y="7226"/>
                  </a:lnTo>
                  <a:lnTo>
                    <a:pt x="1072" y="7121"/>
                  </a:lnTo>
                  <a:lnTo>
                    <a:pt x="1121" y="7015"/>
                  </a:lnTo>
                  <a:lnTo>
                    <a:pt x="1170" y="6910"/>
                  </a:lnTo>
                  <a:lnTo>
                    <a:pt x="1218" y="6803"/>
                  </a:lnTo>
                  <a:lnTo>
                    <a:pt x="1312" y="6591"/>
                  </a:lnTo>
                  <a:lnTo>
                    <a:pt x="1312" y="6591"/>
                  </a:lnTo>
                  <a:lnTo>
                    <a:pt x="1384" y="6429"/>
                  </a:lnTo>
                  <a:lnTo>
                    <a:pt x="1455" y="6269"/>
                  </a:lnTo>
                  <a:lnTo>
                    <a:pt x="1491" y="6188"/>
                  </a:lnTo>
                  <a:lnTo>
                    <a:pt x="1524" y="6107"/>
                  </a:lnTo>
                  <a:lnTo>
                    <a:pt x="1556" y="6025"/>
                  </a:lnTo>
                  <a:lnTo>
                    <a:pt x="1588" y="5943"/>
                  </a:lnTo>
                  <a:lnTo>
                    <a:pt x="1588" y="5943"/>
                  </a:lnTo>
                  <a:lnTo>
                    <a:pt x="1610" y="5877"/>
                  </a:lnTo>
                  <a:lnTo>
                    <a:pt x="1632" y="5809"/>
                  </a:lnTo>
                  <a:lnTo>
                    <a:pt x="1651" y="5741"/>
                  </a:lnTo>
                  <a:lnTo>
                    <a:pt x="1671" y="5673"/>
                  </a:lnTo>
                  <a:lnTo>
                    <a:pt x="1686" y="5604"/>
                  </a:lnTo>
                  <a:lnTo>
                    <a:pt x="1700" y="5536"/>
                  </a:lnTo>
                  <a:lnTo>
                    <a:pt x="1712" y="5465"/>
                  </a:lnTo>
                  <a:lnTo>
                    <a:pt x="1719" y="5396"/>
                  </a:lnTo>
                  <a:lnTo>
                    <a:pt x="1719" y="5396"/>
                  </a:lnTo>
                  <a:lnTo>
                    <a:pt x="1723" y="5345"/>
                  </a:lnTo>
                  <a:lnTo>
                    <a:pt x="1725" y="5293"/>
                  </a:lnTo>
                  <a:lnTo>
                    <a:pt x="1723" y="5244"/>
                  </a:lnTo>
                  <a:lnTo>
                    <a:pt x="1719" y="5192"/>
                  </a:lnTo>
                  <a:lnTo>
                    <a:pt x="1715" y="5142"/>
                  </a:lnTo>
                  <a:lnTo>
                    <a:pt x="1708" y="5093"/>
                  </a:lnTo>
                  <a:lnTo>
                    <a:pt x="1701" y="5041"/>
                  </a:lnTo>
                  <a:lnTo>
                    <a:pt x="1693" y="4991"/>
                  </a:lnTo>
                  <a:lnTo>
                    <a:pt x="1693" y="4991"/>
                  </a:lnTo>
                  <a:lnTo>
                    <a:pt x="1680" y="4925"/>
                  </a:lnTo>
                  <a:lnTo>
                    <a:pt x="1668" y="4858"/>
                  </a:lnTo>
                  <a:lnTo>
                    <a:pt x="1640" y="4727"/>
                  </a:lnTo>
                  <a:lnTo>
                    <a:pt x="1610" y="4595"/>
                  </a:lnTo>
                  <a:lnTo>
                    <a:pt x="1578" y="4464"/>
                  </a:lnTo>
                  <a:lnTo>
                    <a:pt x="1543" y="4333"/>
                  </a:lnTo>
                  <a:lnTo>
                    <a:pt x="1507" y="4202"/>
                  </a:lnTo>
                  <a:lnTo>
                    <a:pt x="1434" y="3943"/>
                  </a:lnTo>
                  <a:lnTo>
                    <a:pt x="1434" y="3943"/>
                  </a:lnTo>
                  <a:lnTo>
                    <a:pt x="1394" y="3800"/>
                  </a:lnTo>
                  <a:lnTo>
                    <a:pt x="1352" y="3656"/>
                  </a:lnTo>
                  <a:lnTo>
                    <a:pt x="1308" y="3513"/>
                  </a:lnTo>
                  <a:lnTo>
                    <a:pt x="1286" y="3443"/>
                  </a:lnTo>
                  <a:lnTo>
                    <a:pt x="1261" y="3373"/>
                  </a:lnTo>
                  <a:lnTo>
                    <a:pt x="1261" y="3373"/>
                  </a:lnTo>
                  <a:lnTo>
                    <a:pt x="1225" y="3272"/>
                  </a:lnTo>
                  <a:lnTo>
                    <a:pt x="1186" y="3174"/>
                  </a:lnTo>
                  <a:lnTo>
                    <a:pt x="1145" y="3075"/>
                  </a:lnTo>
                  <a:lnTo>
                    <a:pt x="1102" y="2977"/>
                  </a:lnTo>
                  <a:lnTo>
                    <a:pt x="1102" y="2977"/>
                  </a:lnTo>
                  <a:lnTo>
                    <a:pt x="1054" y="2868"/>
                  </a:lnTo>
                  <a:lnTo>
                    <a:pt x="1004" y="2760"/>
                  </a:lnTo>
                  <a:lnTo>
                    <a:pt x="951" y="2652"/>
                  </a:lnTo>
                  <a:lnTo>
                    <a:pt x="899" y="2543"/>
                  </a:lnTo>
                  <a:lnTo>
                    <a:pt x="846" y="2437"/>
                  </a:lnTo>
                  <a:lnTo>
                    <a:pt x="791" y="2330"/>
                  </a:lnTo>
                  <a:lnTo>
                    <a:pt x="680" y="2118"/>
                  </a:lnTo>
                  <a:lnTo>
                    <a:pt x="680" y="2118"/>
                  </a:lnTo>
                  <a:lnTo>
                    <a:pt x="594" y="1957"/>
                  </a:lnTo>
                  <a:lnTo>
                    <a:pt x="507" y="1797"/>
                  </a:lnTo>
                  <a:lnTo>
                    <a:pt x="417" y="1637"/>
                  </a:lnTo>
                  <a:lnTo>
                    <a:pt x="327" y="1479"/>
                  </a:lnTo>
                  <a:lnTo>
                    <a:pt x="327" y="1479"/>
                  </a:lnTo>
                  <a:lnTo>
                    <a:pt x="279" y="1394"/>
                  </a:lnTo>
                  <a:lnTo>
                    <a:pt x="279" y="1394"/>
                  </a:lnTo>
                  <a:lnTo>
                    <a:pt x="267" y="1369"/>
                  </a:lnTo>
                  <a:lnTo>
                    <a:pt x="258" y="1356"/>
                  </a:lnTo>
                  <a:lnTo>
                    <a:pt x="254" y="1351"/>
                  </a:lnTo>
                  <a:lnTo>
                    <a:pt x="250" y="1346"/>
                  </a:lnTo>
                  <a:lnTo>
                    <a:pt x="250" y="1346"/>
                  </a:lnTo>
                  <a:lnTo>
                    <a:pt x="247" y="1340"/>
                  </a:lnTo>
                  <a:lnTo>
                    <a:pt x="247" y="1340"/>
                  </a:lnTo>
                  <a:lnTo>
                    <a:pt x="247" y="1346"/>
                  </a:lnTo>
                  <a:lnTo>
                    <a:pt x="246" y="1348"/>
                  </a:lnTo>
                  <a:lnTo>
                    <a:pt x="247" y="1346"/>
                  </a:lnTo>
                  <a:lnTo>
                    <a:pt x="251" y="1345"/>
                  </a:lnTo>
                  <a:lnTo>
                    <a:pt x="251" y="1345"/>
                  </a:lnTo>
                  <a:lnTo>
                    <a:pt x="257" y="1342"/>
                  </a:lnTo>
                  <a:lnTo>
                    <a:pt x="262" y="1338"/>
                  </a:lnTo>
                  <a:lnTo>
                    <a:pt x="272" y="1328"/>
                  </a:lnTo>
                  <a:lnTo>
                    <a:pt x="272" y="1328"/>
                  </a:lnTo>
                  <a:lnTo>
                    <a:pt x="402" y="1227"/>
                  </a:lnTo>
                  <a:lnTo>
                    <a:pt x="402" y="1227"/>
                  </a:lnTo>
                  <a:lnTo>
                    <a:pt x="485" y="1164"/>
                  </a:lnTo>
                  <a:lnTo>
                    <a:pt x="485" y="1164"/>
                  </a:lnTo>
                  <a:lnTo>
                    <a:pt x="488" y="1161"/>
                  </a:lnTo>
                  <a:lnTo>
                    <a:pt x="488" y="1157"/>
                  </a:lnTo>
                  <a:lnTo>
                    <a:pt x="488" y="1154"/>
                  </a:lnTo>
                  <a:lnTo>
                    <a:pt x="485" y="1151"/>
                  </a:lnTo>
                  <a:lnTo>
                    <a:pt x="485" y="1151"/>
                  </a:lnTo>
                  <a:lnTo>
                    <a:pt x="293" y="966"/>
                  </a:lnTo>
                  <a:lnTo>
                    <a:pt x="293" y="966"/>
                  </a:lnTo>
                  <a:lnTo>
                    <a:pt x="244" y="917"/>
                  </a:lnTo>
                  <a:lnTo>
                    <a:pt x="221" y="893"/>
                  </a:lnTo>
                  <a:lnTo>
                    <a:pt x="195" y="871"/>
                  </a:lnTo>
                  <a:lnTo>
                    <a:pt x="195" y="871"/>
                  </a:lnTo>
                  <a:lnTo>
                    <a:pt x="190" y="867"/>
                  </a:lnTo>
                  <a:lnTo>
                    <a:pt x="188" y="864"/>
                  </a:lnTo>
                  <a:lnTo>
                    <a:pt x="188" y="863"/>
                  </a:lnTo>
                  <a:lnTo>
                    <a:pt x="188" y="866"/>
                  </a:lnTo>
                  <a:lnTo>
                    <a:pt x="188" y="866"/>
                  </a:lnTo>
                  <a:lnTo>
                    <a:pt x="188" y="860"/>
                  </a:lnTo>
                  <a:lnTo>
                    <a:pt x="188" y="855"/>
                  </a:lnTo>
                  <a:lnTo>
                    <a:pt x="189" y="844"/>
                  </a:lnTo>
                  <a:lnTo>
                    <a:pt x="189" y="844"/>
                  </a:lnTo>
                  <a:lnTo>
                    <a:pt x="246" y="223"/>
                  </a:lnTo>
                  <a:lnTo>
                    <a:pt x="246" y="223"/>
                  </a:lnTo>
                  <a:lnTo>
                    <a:pt x="265" y="7"/>
                  </a:lnTo>
                  <a:lnTo>
                    <a:pt x="265" y="7"/>
                  </a:lnTo>
                  <a:lnTo>
                    <a:pt x="264" y="4"/>
                  </a:lnTo>
                  <a:lnTo>
                    <a:pt x="262" y="1"/>
                  </a:lnTo>
                  <a:lnTo>
                    <a:pt x="260" y="0"/>
                  </a:lnTo>
                  <a:lnTo>
                    <a:pt x="257" y="0"/>
                  </a:lnTo>
                  <a:lnTo>
                    <a:pt x="254" y="0"/>
                  </a:lnTo>
                  <a:lnTo>
                    <a:pt x="251" y="1"/>
                  </a:lnTo>
                  <a:lnTo>
                    <a:pt x="249" y="4"/>
                  </a:lnTo>
                  <a:lnTo>
                    <a:pt x="249" y="7"/>
                  </a:lnTo>
                  <a:lnTo>
                    <a:pt x="249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0" name="Freeform 117">
              <a:extLst>
                <a:ext uri="{FF2B5EF4-FFF2-40B4-BE49-F238E27FC236}">
                  <a16:creationId xmlns:a16="http://schemas.microsoft.com/office/drawing/2014/main" id="{9350A29C-BD89-5FE8-658B-02D87A8FDF61}"/>
                </a:ext>
              </a:extLst>
            </p:cNvPr>
            <p:cNvSpPr>
              <a:spLocks/>
            </p:cNvSpPr>
            <p:nvPr/>
          </p:nvSpPr>
          <p:spPr bwMode="auto">
            <a:xfrm>
              <a:off x="1407" y="736"/>
              <a:ext cx="833" cy="3580"/>
            </a:xfrm>
            <a:custGeom>
              <a:avLst/>
              <a:gdLst>
                <a:gd name="T0" fmla="*/ 237 w 2500"/>
                <a:gd name="T1" fmla="*/ 10260 h 10741"/>
                <a:gd name="T2" fmla="*/ 173 w 2500"/>
                <a:gd name="T3" fmla="*/ 9789 h 10741"/>
                <a:gd name="T4" fmla="*/ 124 w 2500"/>
                <a:gd name="T5" fmla="*/ 9380 h 10741"/>
                <a:gd name="T6" fmla="*/ 50 w 2500"/>
                <a:gd name="T7" fmla="*/ 8931 h 10741"/>
                <a:gd name="T8" fmla="*/ 19 w 2500"/>
                <a:gd name="T9" fmla="*/ 8523 h 10741"/>
                <a:gd name="T10" fmla="*/ 26 w 2500"/>
                <a:gd name="T11" fmla="*/ 7474 h 10741"/>
                <a:gd name="T12" fmla="*/ 21 w 2500"/>
                <a:gd name="T13" fmla="*/ 6346 h 10741"/>
                <a:gd name="T14" fmla="*/ 28 w 2500"/>
                <a:gd name="T15" fmla="*/ 5782 h 10741"/>
                <a:gd name="T16" fmla="*/ 68 w 2500"/>
                <a:gd name="T17" fmla="*/ 5221 h 10741"/>
                <a:gd name="T18" fmla="*/ 148 w 2500"/>
                <a:gd name="T19" fmla="*/ 4584 h 10741"/>
                <a:gd name="T20" fmla="*/ 213 w 2500"/>
                <a:gd name="T21" fmla="*/ 4117 h 10741"/>
                <a:gd name="T22" fmla="*/ 221 w 2500"/>
                <a:gd name="T23" fmla="*/ 3936 h 10741"/>
                <a:gd name="T24" fmla="*/ 273 w 2500"/>
                <a:gd name="T25" fmla="*/ 3555 h 10741"/>
                <a:gd name="T26" fmla="*/ 356 w 2500"/>
                <a:gd name="T27" fmla="*/ 2805 h 10741"/>
                <a:gd name="T28" fmla="*/ 375 w 2500"/>
                <a:gd name="T29" fmla="*/ 2218 h 10741"/>
                <a:gd name="T30" fmla="*/ 390 w 2500"/>
                <a:gd name="T31" fmla="*/ 1737 h 10741"/>
                <a:gd name="T32" fmla="*/ 445 w 2500"/>
                <a:gd name="T33" fmla="*/ 1400 h 10741"/>
                <a:gd name="T34" fmla="*/ 499 w 2500"/>
                <a:gd name="T35" fmla="*/ 1240 h 10741"/>
                <a:gd name="T36" fmla="*/ 580 w 2500"/>
                <a:gd name="T37" fmla="*/ 1103 h 10741"/>
                <a:gd name="T38" fmla="*/ 688 w 2500"/>
                <a:gd name="T39" fmla="*/ 989 h 10741"/>
                <a:gd name="T40" fmla="*/ 816 w 2500"/>
                <a:gd name="T41" fmla="*/ 891 h 10741"/>
                <a:gd name="T42" fmla="*/ 1237 w 2500"/>
                <a:gd name="T43" fmla="*/ 627 h 10741"/>
                <a:gd name="T44" fmla="*/ 1488 w 2500"/>
                <a:gd name="T45" fmla="*/ 499 h 10741"/>
                <a:gd name="T46" fmla="*/ 2006 w 2500"/>
                <a:gd name="T47" fmla="*/ 274 h 10741"/>
                <a:gd name="T48" fmla="*/ 2262 w 2500"/>
                <a:gd name="T49" fmla="*/ 152 h 10741"/>
                <a:gd name="T50" fmla="*/ 2497 w 2500"/>
                <a:gd name="T51" fmla="*/ 15 h 10741"/>
                <a:gd name="T52" fmla="*/ 2497 w 2500"/>
                <a:gd name="T53" fmla="*/ 1 h 10741"/>
                <a:gd name="T54" fmla="*/ 2428 w 2500"/>
                <a:gd name="T55" fmla="*/ 39 h 10741"/>
                <a:gd name="T56" fmla="*/ 2112 w 2500"/>
                <a:gd name="T57" fmla="*/ 208 h 10741"/>
                <a:gd name="T58" fmla="*/ 1588 w 2500"/>
                <a:gd name="T59" fmla="*/ 436 h 10741"/>
                <a:gd name="T60" fmla="*/ 1335 w 2500"/>
                <a:gd name="T61" fmla="*/ 557 h 10741"/>
                <a:gd name="T62" fmla="*/ 982 w 2500"/>
                <a:gd name="T63" fmla="*/ 766 h 10741"/>
                <a:gd name="T64" fmla="*/ 737 w 2500"/>
                <a:gd name="T65" fmla="*/ 927 h 10741"/>
                <a:gd name="T66" fmla="*/ 606 w 2500"/>
                <a:gd name="T67" fmla="*/ 1043 h 10741"/>
                <a:gd name="T68" fmla="*/ 535 w 2500"/>
                <a:gd name="T69" fmla="*/ 1136 h 10741"/>
                <a:gd name="T70" fmla="*/ 472 w 2500"/>
                <a:gd name="T71" fmla="*/ 1266 h 10741"/>
                <a:gd name="T72" fmla="*/ 415 w 2500"/>
                <a:gd name="T73" fmla="*/ 1461 h 10741"/>
                <a:gd name="T74" fmla="*/ 371 w 2500"/>
                <a:gd name="T75" fmla="*/ 1793 h 10741"/>
                <a:gd name="T76" fmla="*/ 356 w 2500"/>
                <a:gd name="T77" fmla="*/ 2291 h 10741"/>
                <a:gd name="T78" fmla="*/ 320 w 2500"/>
                <a:gd name="T79" fmla="*/ 3032 h 10741"/>
                <a:gd name="T80" fmla="*/ 284 w 2500"/>
                <a:gd name="T81" fmla="*/ 3339 h 10741"/>
                <a:gd name="T82" fmla="*/ 219 w 2500"/>
                <a:gd name="T83" fmla="*/ 3811 h 10741"/>
                <a:gd name="T84" fmla="*/ 199 w 2500"/>
                <a:gd name="T85" fmla="*/ 4027 h 10741"/>
                <a:gd name="T86" fmla="*/ 181 w 2500"/>
                <a:gd name="T87" fmla="*/ 4236 h 10741"/>
                <a:gd name="T88" fmla="*/ 71 w 2500"/>
                <a:gd name="T89" fmla="*/ 5023 h 10741"/>
                <a:gd name="T90" fmla="*/ 24 w 2500"/>
                <a:gd name="T91" fmla="*/ 5498 h 10741"/>
                <a:gd name="T92" fmla="*/ 4 w 2500"/>
                <a:gd name="T93" fmla="*/ 6151 h 10741"/>
                <a:gd name="T94" fmla="*/ 10 w 2500"/>
                <a:gd name="T95" fmla="*/ 7134 h 10741"/>
                <a:gd name="T96" fmla="*/ 1 w 2500"/>
                <a:gd name="T97" fmla="*/ 8286 h 10741"/>
                <a:gd name="T98" fmla="*/ 12 w 2500"/>
                <a:gd name="T99" fmla="*/ 8771 h 10741"/>
                <a:gd name="T100" fmla="*/ 54 w 2500"/>
                <a:gd name="T101" fmla="*/ 9067 h 10741"/>
                <a:gd name="T102" fmla="*/ 113 w 2500"/>
                <a:gd name="T103" fmla="*/ 9416 h 10741"/>
                <a:gd name="T104" fmla="*/ 155 w 2500"/>
                <a:gd name="T105" fmla="*/ 9801 h 10741"/>
                <a:gd name="T106" fmla="*/ 249 w 2500"/>
                <a:gd name="T107" fmla="*/ 10427 h 10741"/>
                <a:gd name="T108" fmla="*/ 313 w 2500"/>
                <a:gd name="T109" fmla="*/ 10741 h 10741"/>
                <a:gd name="T110" fmla="*/ 325 w 2500"/>
                <a:gd name="T111" fmla="*/ 10734 h 107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500" h="10741">
                  <a:moveTo>
                    <a:pt x="325" y="10731"/>
                  </a:moveTo>
                  <a:lnTo>
                    <a:pt x="325" y="10731"/>
                  </a:lnTo>
                  <a:lnTo>
                    <a:pt x="293" y="10574"/>
                  </a:lnTo>
                  <a:lnTo>
                    <a:pt x="264" y="10416"/>
                  </a:lnTo>
                  <a:lnTo>
                    <a:pt x="237" y="10260"/>
                  </a:lnTo>
                  <a:lnTo>
                    <a:pt x="212" y="10102"/>
                  </a:lnTo>
                  <a:lnTo>
                    <a:pt x="212" y="10102"/>
                  </a:lnTo>
                  <a:lnTo>
                    <a:pt x="201" y="10023"/>
                  </a:lnTo>
                  <a:lnTo>
                    <a:pt x="191" y="9945"/>
                  </a:lnTo>
                  <a:lnTo>
                    <a:pt x="173" y="9789"/>
                  </a:lnTo>
                  <a:lnTo>
                    <a:pt x="156" y="9632"/>
                  </a:lnTo>
                  <a:lnTo>
                    <a:pt x="138" y="9476"/>
                  </a:lnTo>
                  <a:lnTo>
                    <a:pt x="138" y="9476"/>
                  </a:lnTo>
                  <a:lnTo>
                    <a:pt x="131" y="9427"/>
                  </a:lnTo>
                  <a:lnTo>
                    <a:pt x="124" y="9380"/>
                  </a:lnTo>
                  <a:lnTo>
                    <a:pt x="109" y="9285"/>
                  </a:lnTo>
                  <a:lnTo>
                    <a:pt x="75" y="9095"/>
                  </a:lnTo>
                  <a:lnTo>
                    <a:pt x="75" y="9095"/>
                  </a:lnTo>
                  <a:lnTo>
                    <a:pt x="62" y="9013"/>
                  </a:lnTo>
                  <a:lnTo>
                    <a:pt x="50" y="8931"/>
                  </a:lnTo>
                  <a:lnTo>
                    <a:pt x="40" y="8850"/>
                  </a:lnTo>
                  <a:lnTo>
                    <a:pt x="32" y="8769"/>
                  </a:lnTo>
                  <a:lnTo>
                    <a:pt x="26" y="8687"/>
                  </a:lnTo>
                  <a:lnTo>
                    <a:pt x="22" y="8606"/>
                  </a:lnTo>
                  <a:lnTo>
                    <a:pt x="19" y="8523"/>
                  </a:lnTo>
                  <a:lnTo>
                    <a:pt x="18" y="8439"/>
                  </a:lnTo>
                  <a:lnTo>
                    <a:pt x="18" y="8439"/>
                  </a:lnTo>
                  <a:lnTo>
                    <a:pt x="21" y="8118"/>
                  </a:lnTo>
                  <a:lnTo>
                    <a:pt x="24" y="7797"/>
                  </a:lnTo>
                  <a:lnTo>
                    <a:pt x="26" y="7474"/>
                  </a:lnTo>
                  <a:lnTo>
                    <a:pt x="26" y="7152"/>
                  </a:lnTo>
                  <a:lnTo>
                    <a:pt x="26" y="7152"/>
                  </a:lnTo>
                  <a:lnTo>
                    <a:pt x="25" y="6830"/>
                  </a:lnTo>
                  <a:lnTo>
                    <a:pt x="22" y="6507"/>
                  </a:lnTo>
                  <a:lnTo>
                    <a:pt x="21" y="6346"/>
                  </a:lnTo>
                  <a:lnTo>
                    <a:pt x="21" y="6185"/>
                  </a:lnTo>
                  <a:lnTo>
                    <a:pt x="22" y="6023"/>
                  </a:lnTo>
                  <a:lnTo>
                    <a:pt x="25" y="5863"/>
                  </a:lnTo>
                  <a:lnTo>
                    <a:pt x="25" y="5863"/>
                  </a:lnTo>
                  <a:lnTo>
                    <a:pt x="28" y="5782"/>
                  </a:lnTo>
                  <a:lnTo>
                    <a:pt x="32" y="5702"/>
                  </a:lnTo>
                  <a:lnTo>
                    <a:pt x="36" y="5622"/>
                  </a:lnTo>
                  <a:lnTo>
                    <a:pt x="40" y="5541"/>
                  </a:lnTo>
                  <a:lnTo>
                    <a:pt x="53" y="5381"/>
                  </a:lnTo>
                  <a:lnTo>
                    <a:pt x="68" y="5221"/>
                  </a:lnTo>
                  <a:lnTo>
                    <a:pt x="86" y="5062"/>
                  </a:lnTo>
                  <a:lnTo>
                    <a:pt x="105" y="4903"/>
                  </a:lnTo>
                  <a:lnTo>
                    <a:pt x="126" y="4743"/>
                  </a:lnTo>
                  <a:lnTo>
                    <a:pt x="148" y="4584"/>
                  </a:lnTo>
                  <a:lnTo>
                    <a:pt x="148" y="4584"/>
                  </a:lnTo>
                  <a:lnTo>
                    <a:pt x="170" y="4432"/>
                  </a:lnTo>
                  <a:lnTo>
                    <a:pt x="192" y="4279"/>
                  </a:lnTo>
                  <a:lnTo>
                    <a:pt x="192" y="4279"/>
                  </a:lnTo>
                  <a:lnTo>
                    <a:pt x="207" y="4171"/>
                  </a:lnTo>
                  <a:lnTo>
                    <a:pt x="213" y="4117"/>
                  </a:lnTo>
                  <a:lnTo>
                    <a:pt x="216" y="4089"/>
                  </a:lnTo>
                  <a:lnTo>
                    <a:pt x="216" y="4063"/>
                  </a:lnTo>
                  <a:lnTo>
                    <a:pt x="216" y="4063"/>
                  </a:lnTo>
                  <a:lnTo>
                    <a:pt x="217" y="3999"/>
                  </a:lnTo>
                  <a:lnTo>
                    <a:pt x="221" y="3936"/>
                  </a:lnTo>
                  <a:lnTo>
                    <a:pt x="227" y="3872"/>
                  </a:lnTo>
                  <a:lnTo>
                    <a:pt x="235" y="3808"/>
                  </a:lnTo>
                  <a:lnTo>
                    <a:pt x="253" y="3681"/>
                  </a:lnTo>
                  <a:lnTo>
                    <a:pt x="273" y="3555"/>
                  </a:lnTo>
                  <a:lnTo>
                    <a:pt x="273" y="3555"/>
                  </a:lnTo>
                  <a:lnTo>
                    <a:pt x="293" y="3405"/>
                  </a:lnTo>
                  <a:lnTo>
                    <a:pt x="313" y="3255"/>
                  </a:lnTo>
                  <a:lnTo>
                    <a:pt x="329" y="3106"/>
                  </a:lnTo>
                  <a:lnTo>
                    <a:pt x="343" y="2956"/>
                  </a:lnTo>
                  <a:lnTo>
                    <a:pt x="356" y="2805"/>
                  </a:lnTo>
                  <a:lnTo>
                    <a:pt x="364" y="2656"/>
                  </a:lnTo>
                  <a:lnTo>
                    <a:pt x="371" y="2505"/>
                  </a:lnTo>
                  <a:lnTo>
                    <a:pt x="375" y="2354"/>
                  </a:lnTo>
                  <a:lnTo>
                    <a:pt x="375" y="2354"/>
                  </a:lnTo>
                  <a:lnTo>
                    <a:pt x="375" y="2218"/>
                  </a:lnTo>
                  <a:lnTo>
                    <a:pt x="376" y="2081"/>
                  </a:lnTo>
                  <a:lnTo>
                    <a:pt x="379" y="1944"/>
                  </a:lnTo>
                  <a:lnTo>
                    <a:pt x="380" y="1874"/>
                  </a:lnTo>
                  <a:lnTo>
                    <a:pt x="385" y="1806"/>
                  </a:lnTo>
                  <a:lnTo>
                    <a:pt x="390" y="1737"/>
                  </a:lnTo>
                  <a:lnTo>
                    <a:pt x="396" y="1669"/>
                  </a:lnTo>
                  <a:lnTo>
                    <a:pt x="405" y="1601"/>
                  </a:lnTo>
                  <a:lnTo>
                    <a:pt x="416" y="1533"/>
                  </a:lnTo>
                  <a:lnTo>
                    <a:pt x="429" y="1467"/>
                  </a:lnTo>
                  <a:lnTo>
                    <a:pt x="445" y="1400"/>
                  </a:lnTo>
                  <a:lnTo>
                    <a:pt x="465" y="1335"/>
                  </a:lnTo>
                  <a:lnTo>
                    <a:pt x="474" y="1303"/>
                  </a:lnTo>
                  <a:lnTo>
                    <a:pt x="487" y="1270"/>
                  </a:lnTo>
                  <a:lnTo>
                    <a:pt x="487" y="1270"/>
                  </a:lnTo>
                  <a:lnTo>
                    <a:pt x="499" y="1240"/>
                  </a:lnTo>
                  <a:lnTo>
                    <a:pt x="513" y="1211"/>
                  </a:lnTo>
                  <a:lnTo>
                    <a:pt x="528" y="1182"/>
                  </a:lnTo>
                  <a:lnTo>
                    <a:pt x="544" y="1155"/>
                  </a:lnTo>
                  <a:lnTo>
                    <a:pt x="562" y="1129"/>
                  </a:lnTo>
                  <a:lnTo>
                    <a:pt x="580" y="1103"/>
                  </a:lnTo>
                  <a:lnTo>
                    <a:pt x="600" y="1079"/>
                  </a:lnTo>
                  <a:lnTo>
                    <a:pt x="621" y="1056"/>
                  </a:lnTo>
                  <a:lnTo>
                    <a:pt x="642" y="1032"/>
                  </a:lnTo>
                  <a:lnTo>
                    <a:pt x="665" y="1010"/>
                  </a:lnTo>
                  <a:lnTo>
                    <a:pt x="688" y="989"/>
                  </a:lnTo>
                  <a:lnTo>
                    <a:pt x="712" y="968"/>
                  </a:lnTo>
                  <a:lnTo>
                    <a:pt x="737" y="949"/>
                  </a:lnTo>
                  <a:lnTo>
                    <a:pt x="764" y="929"/>
                  </a:lnTo>
                  <a:lnTo>
                    <a:pt x="816" y="891"/>
                  </a:lnTo>
                  <a:lnTo>
                    <a:pt x="816" y="891"/>
                  </a:lnTo>
                  <a:lnTo>
                    <a:pt x="919" y="823"/>
                  </a:lnTo>
                  <a:lnTo>
                    <a:pt x="1024" y="755"/>
                  </a:lnTo>
                  <a:lnTo>
                    <a:pt x="1129" y="690"/>
                  </a:lnTo>
                  <a:lnTo>
                    <a:pt x="1183" y="658"/>
                  </a:lnTo>
                  <a:lnTo>
                    <a:pt x="1237" y="627"/>
                  </a:lnTo>
                  <a:lnTo>
                    <a:pt x="1237" y="627"/>
                  </a:lnTo>
                  <a:lnTo>
                    <a:pt x="1298" y="593"/>
                  </a:lnTo>
                  <a:lnTo>
                    <a:pt x="1361" y="561"/>
                  </a:lnTo>
                  <a:lnTo>
                    <a:pt x="1425" y="529"/>
                  </a:lnTo>
                  <a:lnTo>
                    <a:pt x="1488" y="499"/>
                  </a:lnTo>
                  <a:lnTo>
                    <a:pt x="1552" y="470"/>
                  </a:lnTo>
                  <a:lnTo>
                    <a:pt x="1617" y="442"/>
                  </a:lnTo>
                  <a:lnTo>
                    <a:pt x="1747" y="386"/>
                  </a:lnTo>
                  <a:lnTo>
                    <a:pt x="1877" y="331"/>
                  </a:lnTo>
                  <a:lnTo>
                    <a:pt x="2006" y="274"/>
                  </a:lnTo>
                  <a:lnTo>
                    <a:pt x="2071" y="245"/>
                  </a:lnTo>
                  <a:lnTo>
                    <a:pt x="2134" y="216"/>
                  </a:lnTo>
                  <a:lnTo>
                    <a:pt x="2198" y="184"/>
                  </a:lnTo>
                  <a:lnTo>
                    <a:pt x="2262" y="152"/>
                  </a:lnTo>
                  <a:lnTo>
                    <a:pt x="2262" y="152"/>
                  </a:lnTo>
                  <a:lnTo>
                    <a:pt x="2321" y="120"/>
                  </a:lnTo>
                  <a:lnTo>
                    <a:pt x="2381" y="87"/>
                  </a:lnTo>
                  <a:lnTo>
                    <a:pt x="2439" y="51"/>
                  </a:lnTo>
                  <a:lnTo>
                    <a:pt x="2497" y="15"/>
                  </a:lnTo>
                  <a:lnTo>
                    <a:pt x="2497" y="15"/>
                  </a:lnTo>
                  <a:lnTo>
                    <a:pt x="2498" y="12"/>
                  </a:lnTo>
                  <a:lnTo>
                    <a:pt x="2500" y="10"/>
                  </a:lnTo>
                  <a:lnTo>
                    <a:pt x="2500" y="7"/>
                  </a:lnTo>
                  <a:lnTo>
                    <a:pt x="2498" y="3"/>
                  </a:lnTo>
                  <a:lnTo>
                    <a:pt x="2497" y="1"/>
                  </a:lnTo>
                  <a:lnTo>
                    <a:pt x="2494" y="0"/>
                  </a:lnTo>
                  <a:lnTo>
                    <a:pt x="2491" y="0"/>
                  </a:lnTo>
                  <a:lnTo>
                    <a:pt x="2487" y="0"/>
                  </a:lnTo>
                  <a:lnTo>
                    <a:pt x="2487" y="0"/>
                  </a:lnTo>
                  <a:lnTo>
                    <a:pt x="2428" y="39"/>
                  </a:lnTo>
                  <a:lnTo>
                    <a:pt x="2365" y="76"/>
                  </a:lnTo>
                  <a:lnTo>
                    <a:pt x="2303" y="111"/>
                  </a:lnTo>
                  <a:lnTo>
                    <a:pt x="2241" y="144"/>
                  </a:lnTo>
                  <a:lnTo>
                    <a:pt x="2177" y="176"/>
                  </a:lnTo>
                  <a:lnTo>
                    <a:pt x="2112" y="208"/>
                  </a:lnTo>
                  <a:lnTo>
                    <a:pt x="2047" y="237"/>
                  </a:lnTo>
                  <a:lnTo>
                    <a:pt x="1982" y="266"/>
                  </a:lnTo>
                  <a:lnTo>
                    <a:pt x="1851" y="323"/>
                  </a:lnTo>
                  <a:lnTo>
                    <a:pt x="1719" y="379"/>
                  </a:lnTo>
                  <a:lnTo>
                    <a:pt x="1588" y="436"/>
                  </a:lnTo>
                  <a:lnTo>
                    <a:pt x="1523" y="465"/>
                  </a:lnTo>
                  <a:lnTo>
                    <a:pt x="1458" y="496"/>
                  </a:lnTo>
                  <a:lnTo>
                    <a:pt x="1458" y="496"/>
                  </a:lnTo>
                  <a:lnTo>
                    <a:pt x="1396" y="525"/>
                  </a:lnTo>
                  <a:lnTo>
                    <a:pt x="1335" y="557"/>
                  </a:lnTo>
                  <a:lnTo>
                    <a:pt x="1275" y="590"/>
                  </a:lnTo>
                  <a:lnTo>
                    <a:pt x="1216" y="623"/>
                  </a:lnTo>
                  <a:lnTo>
                    <a:pt x="1156" y="658"/>
                  </a:lnTo>
                  <a:lnTo>
                    <a:pt x="1098" y="694"/>
                  </a:lnTo>
                  <a:lnTo>
                    <a:pt x="982" y="766"/>
                  </a:lnTo>
                  <a:lnTo>
                    <a:pt x="982" y="766"/>
                  </a:lnTo>
                  <a:lnTo>
                    <a:pt x="883" y="828"/>
                  </a:lnTo>
                  <a:lnTo>
                    <a:pt x="833" y="860"/>
                  </a:lnTo>
                  <a:lnTo>
                    <a:pt x="784" y="892"/>
                  </a:lnTo>
                  <a:lnTo>
                    <a:pt x="737" y="927"/>
                  </a:lnTo>
                  <a:lnTo>
                    <a:pt x="692" y="963"/>
                  </a:lnTo>
                  <a:lnTo>
                    <a:pt x="670" y="982"/>
                  </a:lnTo>
                  <a:lnTo>
                    <a:pt x="647" y="1001"/>
                  </a:lnTo>
                  <a:lnTo>
                    <a:pt x="627" y="1022"/>
                  </a:lnTo>
                  <a:lnTo>
                    <a:pt x="606" y="1043"/>
                  </a:lnTo>
                  <a:lnTo>
                    <a:pt x="606" y="1043"/>
                  </a:lnTo>
                  <a:lnTo>
                    <a:pt x="587" y="1065"/>
                  </a:lnTo>
                  <a:lnTo>
                    <a:pt x="569" y="1087"/>
                  </a:lnTo>
                  <a:lnTo>
                    <a:pt x="551" y="1111"/>
                  </a:lnTo>
                  <a:lnTo>
                    <a:pt x="535" y="1136"/>
                  </a:lnTo>
                  <a:lnTo>
                    <a:pt x="520" y="1161"/>
                  </a:lnTo>
                  <a:lnTo>
                    <a:pt x="506" y="1186"/>
                  </a:lnTo>
                  <a:lnTo>
                    <a:pt x="494" y="1212"/>
                  </a:lnTo>
                  <a:lnTo>
                    <a:pt x="481" y="1238"/>
                  </a:lnTo>
                  <a:lnTo>
                    <a:pt x="472" y="1266"/>
                  </a:lnTo>
                  <a:lnTo>
                    <a:pt x="461" y="1292"/>
                  </a:lnTo>
                  <a:lnTo>
                    <a:pt x="443" y="1348"/>
                  </a:lnTo>
                  <a:lnTo>
                    <a:pt x="427" y="1405"/>
                  </a:lnTo>
                  <a:lnTo>
                    <a:pt x="415" y="1461"/>
                  </a:lnTo>
                  <a:lnTo>
                    <a:pt x="415" y="1461"/>
                  </a:lnTo>
                  <a:lnTo>
                    <a:pt x="401" y="1528"/>
                  </a:lnTo>
                  <a:lnTo>
                    <a:pt x="391" y="1593"/>
                  </a:lnTo>
                  <a:lnTo>
                    <a:pt x="383" y="1660"/>
                  </a:lnTo>
                  <a:lnTo>
                    <a:pt x="376" y="1726"/>
                  </a:lnTo>
                  <a:lnTo>
                    <a:pt x="371" y="1793"/>
                  </a:lnTo>
                  <a:lnTo>
                    <a:pt x="367" y="1860"/>
                  </a:lnTo>
                  <a:lnTo>
                    <a:pt x="364" y="1927"/>
                  </a:lnTo>
                  <a:lnTo>
                    <a:pt x="362" y="1993"/>
                  </a:lnTo>
                  <a:lnTo>
                    <a:pt x="362" y="1993"/>
                  </a:lnTo>
                  <a:lnTo>
                    <a:pt x="356" y="2291"/>
                  </a:lnTo>
                  <a:lnTo>
                    <a:pt x="351" y="2439"/>
                  </a:lnTo>
                  <a:lnTo>
                    <a:pt x="347" y="2588"/>
                  </a:lnTo>
                  <a:lnTo>
                    <a:pt x="340" y="2736"/>
                  </a:lnTo>
                  <a:lnTo>
                    <a:pt x="332" y="2884"/>
                  </a:lnTo>
                  <a:lnTo>
                    <a:pt x="320" y="3032"/>
                  </a:lnTo>
                  <a:lnTo>
                    <a:pt x="313" y="3107"/>
                  </a:lnTo>
                  <a:lnTo>
                    <a:pt x="304" y="3181"/>
                  </a:lnTo>
                  <a:lnTo>
                    <a:pt x="304" y="3181"/>
                  </a:lnTo>
                  <a:lnTo>
                    <a:pt x="295" y="3260"/>
                  </a:lnTo>
                  <a:lnTo>
                    <a:pt x="284" y="3339"/>
                  </a:lnTo>
                  <a:lnTo>
                    <a:pt x="261" y="3497"/>
                  </a:lnTo>
                  <a:lnTo>
                    <a:pt x="238" y="3653"/>
                  </a:lnTo>
                  <a:lnTo>
                    <a:pt x="228" y="3732"/>
                  </a:lnTo>
                  <a:lnTo>
                    <a:pt x="219" y="3811"/>
                  </a:lnTo>
                  <a:lnTo>
                    <a:pt x="219" y="3811"/>
                  </a:lnTo>
                  <a:lnTo>
                    <a:pt x="213" y="3865"/>
                  </a:lnTo>
                  <a:lnTo>
                    <a:pt x="206" y="3919"/>
                  </a:lnTo>
                  <a:lnTo>
                    <a:pt x="201" y="3973"/>
                  </a:lnTo>
                  <a:lnTo>
                    <a:pt x="199" y="3999"/>
                  </a:lnTo>
                  <a:lnTo>
                    <a:pt x="199" y="4027"/>
                  </a:lnTo>
                  <a:lnTo>
                    <a:pt x="199" y="4027"/>
                  </a:lnTo>
                  <a:lnTo>
                    <a:pt x="198" y="4080"/>
                  </a:lnTo>
                  <a:lnTo>
                    <a:pt x="194" y="4132"/>
                  </a:lnTo>
                  <a:lnTo>
                    <a:pt x="188" y="4184"/>
                  </a:lnTo>
                  <a:lnTo>
                    <a:pt x="181" y="4236"/>
                  </a:lnTo>
                  <a:lnTo>
                    <a:pt x="181" y="4236"/>
                  </a:lnTo>
                  <a:lnTo>
                    <a:pt x="159" y="4394"/>
                  </a:lnTo>
                  <a:lnTo>
                    <a:pt x="137" y="4551"/>
                  </a:lnTo>
                  <a:lnTo>
                    <a:pt x="91" y="4867"/>
                  </a:lnTo>
                  <a:lnTo>
                    <a:pt x="71" y="5023"/>
                  </a:lnTo>
                  <a:lnTo>
                    <a:pt x="53" y="5181"/>
                  </a:lnTo>
                  <a:lnTo>
                    <a:pt x="44" y="5260"/>
                  </a:lnTo>
                  <a:lnTo>
                    <a:pt x="36" y="5339"/>
                  </a:lnTo>
                  <a:lnTo>
                    <a:pt x="29" y="5419"/>
                  </a:lnTo>
                  <a:lnTo>
                    <a:pt x="24" y="5498"/>
                  </a:lnTo>
                  <a:lnTo>
                    <a:pt x="24" y="5498"/>
                  </a:lnTo>
                  <a:lnTo>
                    <a:pt x="15" y="5662"/>
                  </a:lnTo>
                  <a:lnTo>
                    <a:pt x="8" y="5824"/>
                  </a:lnTo>
                  <a:lnTo>
                    <a:pt x="6" y="5987"/>
                  </a:lnTo>
                  <a:lnTo>
                    <a:pt x="4" y="6151"/>
                  </a:lnTo>
                  <a:lnTo>
                    <a:pt x="4" y="6314"/>
                  </a:lnTo>
                  <a:lnTo>
                    <a:pt x="4" y="6478"/>
                  </a:lnTo>
                  <a:lnTo>
                    <a:pt x="8" y="6805"/>
                  </a:lnTo>
                  <a:lnTo>
                    <a:pt x="8" y="6805"/>
                  </a:lnTo>
                  <a:lnTo>
                    <a:pt x="10" y="7134"/>
                  </a:lnTo>
                  <a:lnTo>
                    <a:pt x="8" y="7464"/>
                  </a:lnTo>
                  <a:lnTo>
                    <a:pt x="7" y="7794"/>
                  </a:lnTo>
                  <a:lnTo>
                    <a:pt x="4" y="8124"/>
                  </a:lnTo>
                  <a:lnTo>
                    <a:pt x="4" y="8124"/>
                  </a:lnTo>
                  <a:lnTo>
                    <a:pt x="1" y="8286"/>
                  </a:lnTo>
                  <a:lnTo>
                    <a:pt x="0" y="8448"/>
                  </a:lnTo>
                  <a:lnTo>
                    <a:pt x="0" y="8528"/>
                  </a:lnTo>
                  <a:lnTo>
                    <a:pt x="1" y="8610"/>
                  </a:lnTo>
                  <a:lnTo>
                    <a:pt x="6" y="8690"/>
                  </a:lnTo>
                  <a:lnTo>
                    <a:pt x="12" y="8771"/>
                  </a:lnTo>
                  <a:lnTo>
                    <a:pt x="12" y="8771"/>
                  </a:lnTo>
                  <a:lnTo>
                    <a:pt x="21" y="8845"/>
                  </a:lnTo>
                  <a:lnTo>
                    <a:pt x="30" y="8919"/>
                  </a:lnTo>
                  <a:lnTo>
                    <a:pt x="41" y="8994"/>
                  </a:lnTo>
                  <a:lnTo>
                    <a:pt x="54" y="9067"/>
                  </a:lnTo>
                  <a:lnTo>
                    <a:pt x="80" y="9214"/>
                  </a:lnTo>
                  <a:lnTo>
                    <a:pt x="93" y="9287"/>
                  </a:lnTo>
                  <a:lnTo>
                    <a:pt x="105" y="9361"/>
                  </a:lnTo>
                  <a:lnTo>
                    <a:pt x="105" y="9361"/>
                  </a:lnTo>
                  <a:lnTo>
                    <a:pt x="113" y="9416"/>
                  </a:lnTo>
                  <a:lnTo>
                    <a:pt x="120" y="9470"/>
                  </a:lnTo>
                  <a:lnTo>
                    <a:pt x="131" y="9581"/>
                  </a:lnTo>
                  <a:lnTo>
                    <a:pt x="142" y="9692"/>
                  </a:lnTo>
                  <a:lnTo>
                    <a:pt x="155" y="9801"/>
                  </a:lnTo>
                  <a:lnTo>
                    <a:pt x="155" y="9801"/>
                  </a:lnTo>
                  <a:lnTo>
                    <a:pt x="174" y="9958"/>
                  </a:lnTo>
                  <a:lnTo>
                    <a:pt x="196" y="10114"/>
                  </a:lnTo>
                  <a:lnTo>
                    <a:pt x="221" y="10271"/>
                  </a:lnTo>
                  <a:lnTo>
                    <a:pt x="249" y="10427"/>
                  </a:lnTo>
                  <a:lnTo>
                    <a:pt x="249" y="10427"/>
                  </a:lnTo>
                  <a:lnTo>
                    <a:pt x="278" y="10581"/>
                  </a:lnTo>
                  <a:lnTo>
                    <a:pt x="310" y="10735"/>
                  </a:lnTo>
                  <a:lnTo>
                    <a:pt x="310" y="10735"/>
                  </a:lnTo>
                  <a:lnTo>
                    <a:pt x="311" y="10738"/>
                  </a:lnTo>
                  <a:lnTo>
                    <a:pt x="313" y="10741"/>
                  </a:lnTo>
                  <a:lnTo>
                    <a:pt x="315" y="10741"/>
                  </a:lnTo>
                  <a:lnTo>
                    <a:pt x="320" y="10741"/>
                  </a:lnTo>
                  <a:lnTo>
                    <a:pt x="322" y="10739"/>
                  </a:lnTo>
                  <a:lnTo>
                    <a:pt x="324" y="10736"/>
                  </a:lnTo>
                  <a:lnTo>
                    <a:pt x="325" y="10734"/>
                  </a:lnTo>
                  <a:lnTo>
                    <a:pt x="325" y="10731"/>
                  </a:lnTo>
                  <a:lnTo>
                    <a:pt x="325" y="107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1" name="Freeform 118">
              <a:extLst>
                <a:ext uri="{FF2B5EF4-FFF2-40B4-BE49-F238E27FC236}">
                  <a16:creationId xmlns:a16="http://schemas.microsoft.com/office/drawing/2014/main" id="{F54A5D13-CFF3-5AFD-D3B2-1AA0E10A8D9D}"/>
                </a:ext>
              </a:extLst>
            </p:cNvPr>
            <p:cNvSpPr>
              <a:spLocks/>
            </p:cNvSpPr>
            <p:nvPr/>
          </p:nvSpPr>
          <p:spPr bwMode="auto">
            <a:xfrm>
              <a:off x="1956" y="2072"/>
              <a:ext cx="104" cy="2245"/>
            </a:xfrm>
            <a:custGeom>
              <a:avLst/>
              <a:gdLst>
                <a:gd name="T0" fmla="*/ 239 w 311"/>
                <a:gd name="T1" fmla="*/ 6551 h 6735"/>
                <a:gd name="T2" fmla="*/ 190 w 311"/>
                <a:gd name="T3" fmla="*/ 6199 h 6735"/>
                <a:gd name="T4" fmla="*/ 143 w 311"/>
                <a:gd name="T5" fmla="*/ 5792 h 6735"/>
                <a:gd name="T6" fmla="*/ 130 w 311"/>
                <a:gd name="T7" fmla="*/ 5646 h 6735"/>
                <a:gd name="T8" fmla="*/ 109 w 311"/>
                <a:gd name="T9" fmla="*/ 5547 h 6735"/>
                <a:gd name="T10" fmla="*/ 89 w 311"/>
                <a:gd name="T11" fmla="*/ 5494 h 6735"/>
                <a:gd name="T12" fmla="*/ 70 w 311"/>
                <a:gd name="T13" fmla="*/ 5464 h 6735"/>
                <a:gd name="T14" fmla="*/ 74 w 311"/>
                <a:gd name="T15" fmla="*/ 5432 h 6735"/>
                <a:gd name="T16" fmla="*/ 91 w 311"/>
                <a:gd name="T17" fmla="*/ 5372 h 6735"/>
                <a:gd name="T18" fmla="*/ 96 w 311"/>
                <a:gd name="T19" fmla="*/ 5325 h 6735"/>
                <a:gd name="T20" fmla="*/ 81 w 311"/>
                <a:gd name="T21" fmla="*/ 5185 h 6735"/>
                <a:gd name="T22" fmla="*/ 52 w 311"/>
                <a:gd name="T23" fmla="*/ 4843 h 6735"/>
                <a:gd name="T24" fmla="*/ 26 w 311"/>
                <a:gd name="T25" fmla="*/ 4326 h 6735"/>
                <a:gd name="T26" fmla="*/ 16 w 311"/>
                <a:gd name="T27" fmla="*/ 3629 h 6735"/>
                <a:gd name="T28" fmla="*/ 31 w 311"/>
                <a:gd name="T29" fmla="*/ 2933 h 6735"/>
                <a:gd name="T30" fmla="*/ 59 w 311"/>
                <a:gd name="T31" fmla="*/ 2419 h 6735"/>
                <a:gd name="T32" fmla="*/ 98 w 311"/>
                <a:gd name="T33" fmla="*/ 1898 h 6735"/>
                <a:gd name="T34" fmla="*/ 141 w 311"/>
                <a:gd name="T35" fmla="*/ 1550 h 6735"/>
                <a:gd name="T36" fmla="*/ 226 w 311"/>
                <a:gd name="T37" fmla="*/ 1041 h 6735"/>
                <a:gd name="T38" fmla="*/ 265 w 311"/>
                <a:gd name="T39" fmla="*/ 785 h 6735"/>
                <a:gd name="T40" fmla="*/ 293 w 311"/>
                <a:gd name="T41" fmla="*/ 356 h 6735"/>
                <a:gd name="T42" fmla="*/ 311 w 311"/>
                <a:gd name="T43" fmla="*/ 8 h 6735"/>
                <a:gd name="T44" fmla="*/ 307 w 311"/>
                <a:gd name="T45" fmla="*/ 1 h 6735"/>
                <a:gd name="T46" fmla="*/ 296 w 311"/>
                <a:gd name="T47" fmla="*/ 4 h 6735"/>
                <a:gd name="T48" fmla="*/ 283 w 311"/>
                <a:gd name="T49" fmla="*/ 183 h 6735"/>
                <a:gd name="T50" fmla="*/ 272 w 311"/>
                <a:gd name="T51" fmla="*/ 533 h 6735"/>
                <a:gd name="T52" fmla="*/ 250 w 311"/>
                <a:gd name="T53" fmla="*/ 795 h 6735"/>
                <a:gd name="T54" fmla="*/ 178 w 311"/>
                <a:gd name="T55" fmla="*/ 1229 h 6735"/>
                <a:gd name="T56" fmla="*/ 121 w 311"/>
                <a:gd name="T57" fmla="*/ 1569 h 6735"/>
                <a:gd name="T58" fmla="*/ 81 w 311"/>
                <a:gd name="T59" fmla="*/ 1910 h 6735"/>
                <a:gd name="T60" fmla="*/ 31 w 311"/>
                <a:gd name="T61" fmla="*/ 2594 h 6735"/>
                <a:gd name="T62" fmla="*/ 9 w 311"/>
                <a:gd name="T63" fmla="*/ 3114 h 6735"/>
                <a:gd name="T64" fmla="*/ 0 w 311"/>
                <a:gd name="T65" fmla="*/ 3811 h 6735"/>
                <a:gd name="T66" fmla="*/ 9 w 311"/>
                <a:gd name="T67" fmla="*/ 4330 h 6735"/>
                <a:gd name="T68" fmla="*/ 35 w 311"/>
                <a:gd name="T69" fmla="*/ 4844 h 6735"/>
                <a:gd name="T70" fmla="*/ 71 w 311"/>
                <a:gd name="T71" fmla="*/ 5265 h 6735"/>
                <a:gd name="T72" fmla="*/ 80 w 311"/>
                <a:gd name="T73" fmla="*/ 5340 h 6735"/>
                <a:gd name="T74" fmla="*/ 66 w 311"/>
                <a:gd name="T75" fmla="*/ 5408 h 6735"/>
                <a:gd name="T76" fmla="*/ 53 w 311"/>
                <a:gd name="T77" fmla="*/ 5455 h 6735"/>
                <a:gd name="T78" fmla="*/ 58 w 311"/>
                <a:gd name="T79" fmla="*/ 5473 h 6735"/>
                <a:gd name="T80" fmla="*/ 78 w 311"/>
                <a:gd name="T81" fmla="*/ 5511 h 6735"/>
                <a:gd name="T82" fmla="*/ 102 w 311"/>
                <a:gd name="T83" fmla="*/ 5584 h 6735"/>
                <a:gd name="T84" fmla="*/ 121 w 311"/>
                <a:gd name="T85" fmla="*/ 5728 h 6735"/>
                <a:gd name="T86" fmla="*/ 134 w 311"/>
                <a:gd name="T87" fmla="*/ 5872 h 6735"/>
                <a:gd name="T88" fmla="*/ 226 w 311"/>
                <a:gd name="T89" fmla="*/ 6559 h 6735"/>
                <a:gd name="T90" fmla="*/ 260 w 311"/>
                <a:gd name="T91" fmla="*/ 6730 h 6735"/>
                <a:gd name="T92" fmla="*/ 266 w 311"/>
                <a:gd name="T93" fmla="*/ 6735 h 6735"/>
                <a:gd name="T94" fmla="*/ 275 w 311"/>
                <a:gd name="T95" fmla="*/ 6728 h 67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11" h="6735">
                  <a:moveTo>
                    <a:pt x="275" y="6726"/>
                  </a:moveTo>
                  <a:lnTo>
                    <a:pt x="275" y="6726"/>
                  </a:lnTo>
                  <a:lnTo>
                    <a:pt x="255" y="6638"/>
                  </a:lnTo>
                  <a:lnTo>
                    <a:pt x="239" y="6551"/>
                  </a:lnTo>
                  <a:lnTo>
                    <a:pt x="225" y="6464"/>
                  </a:lnTo>
                  <a:lnTo>
                    <a:pt x="213" y="6376"/>
                  </a:lnTo>
                  <a:lnTo>
                    <a:pt x="200" y="6288"/>
                  </a:lnTo>
                  <a:lnTo>
                    <a:pt x="190" y="6199"/>
                  </a:lnTo>
                  <a:lnTo>
                    <a:pt x="170" y="6023"/>
                  </a:lnTo>
                  <a:lnTo>
                    <a:pt x="170" y="6023"/>
                  </a:lnTo>
                  <a:lnTo>
                    <a:pt x="152" y="5869"/>
                  </a:lnTo>
                  <a:lnTo>
                    <a:pt x="143" y="5792"/>
                  </a:lnTo>
                  <a:lnTo>
                    <a:pt x="136" y="5714"/>
                  </a:lnTo>
                  <a:lnTo>
                    <a:pt x="136" y="5714"/>
                  </a:lnTo>
                  <a:lnTo>
                    <a:pt x="132" y="5681"/>
                  </a:lnTo>
                  <a:lnTo>
                    <a:pt x="130" y="5646"/>
                  </a:lnTo>
                  <a:lnTo>
                    <a:pt x="124" y="5613"/>
                  </a:lnTo>
                  <a:lnTo>
                    <a:pt x="117" y="5580"/>
                  </a:lnTo>
                  <a:lnTo>
                    <a:pt x="117" y="5580"/>
                  </a:lnTo>
                  <a:lnTo>
                    <a:pt x="109" y="5547"/>
                  </a:lnTo>
                  <a:lnTo>
                    <a:pt x="98" y="5515"/>
                  </a:lnTo>
                  <a:lnTo>
                    <a:pt x="98" y="5515"/>
                  </a:lnTo>
                  <a:lnTo>
                    <a:pt x="89" y="5494"/>
                  </a:lnTo>
                  <a:lnTo>
                    <a:pt x="89" y="5494"/>
                  </a:lnTo>
                  <a:lnTo>
                    <a:pt x="85" y="5486"/>
                  </a:lnTo>
                  <a:lnTo>
                    <a:pt x="78" y="5477"/>
                  </a:lnTo>
                  <a:lnTo>
                    <a:pt x="74" y="5469"/>
                  </a:lnTo>
                  <a:lnTo>
                    <a:pt x="70" y="5464"/>
                  </a:lnTo>
                  <a:lnTo>
                    <a:pt x="70" y="5464"/>
                  </a:lnTo>
                  <a:lnTo>
                    <a:pt x="70" y="5457"/>
                  </a:lnTo>
                  <a:lnTo>
                    <a:pt x="71" y="5448"/>
                  </a:lnTo>
                  <a:lnTo>
                    <a:pt x="74" y="5432"/>
                  </a:lnTo>
                  <a:lnTo>
                    <a:pt x="80" y="5414"/>
                  </a:lnTo>
                  <a:lnTo>
                    <a:pt x="84" y="5400"/>
                  </a:lnTo>
                  <a:lnTo>
                    <a:pt x="84" y="5400"/>
                  </a:lnTo>
                  <a:lnTo>
                    <a:pt x="91" y="5372"/>
                  </a:lnTo>
                  <a:lnTo>
                    <a:pt x="95" y="5357"/>
                  </a:lnTo>
                  <a:lnTo>
                    <a:pt x="96" y="5343"/>
                  </a:lnTo>
                  <a:lnTo>
                    <a:pt x="96" y="5343"/>
                  </a:lnTo>
                  <a:lnTo>
                    <a:pt x="96" y="5325"/>
                  </a:lnTo>
                  <a:lnTo>
                    <a:pt x="94" y="5307"/>
                  </a:lnTo>
                  <a:lnTo>
                    <a:pt x="89" y="5272"/>
                  </a:lnTo>
                  <a:lnTo>
                    <a:pt x="89" y="5272"/>
                  </a:lnTo>
                  <a:lnTo>
                    <a:pt x="81" y="5185"/>
                  </a:lnTo>
                  <a:lnTo>
                    <a:pt x="81" y="5185"/>
                  </a:lnTo>
                  <a:lnTo>
                    <a:pt x="66" y="5015"/>
                  </a:lnTo>
                  <a:lnTo>
                    <a:pt x="66" y="5015"/>
                  </a:lnTo>
                  <a:lnTo>
                    <a:pt x="52" y="4843"/>
                  </a:lnTo>
                  <a:lnTo>
                    <a:pt x="42" y="4671"/>
                  </a:lnTo>
                  <a:lnTo>
                    <a:pt x="33" y="4498"/>
                  </a:lnTo>
                  <a:lnTo>
                    <a:pt x="26" y="4326"/>
                  </a:lnTo>
                  <a:lnTo>
                    <a:pt x="26" y="4326"/>
                  </a:lnTo>
                  <a:lnTo>
                    <a:pt x="20" y="4152"/>
                  </a:lnTo>
                  <a:lnTo>
                    <a:pt x="17" y="3978"/>
                  </a:lnTo>
                  <a:lnTo>
                    <a:pt x="16" y="3804"/>
                  </a:lnTo>
                  <a:lnTo>
                    <a:pt x="16" y="3629"/>
                  </a:lnTo>
                  <a:lnTo>
                    <a:pt x="17" y="3455"/>
                  </a:lnTo>
                  <a:lnTo>
                    <a:pt x="20" y="3282"/>
                  </a:lnTo>
                  <a:lnTo>
                    <a:pt x="26" y="3107"/>
                  </a:lnTo>
                  <a:lnTo>
                    <a:pt x="31" y="2933"/>
                  </a:lnTo>
                  <a:lnTo>
                    <a:pt x="31" y="2933"/>
                  </a:lnTo>
                  <a:lnTo>
                    <a:pt x="40" y="2762"/>
                  </a:lnTo>
                  <a:lnTo>
                    <a:pt x="48" y="2590"/>
                  </a:lnTo>
                  <a:lnTo>
                    <a:pt x="59" y="2419"/>
                  </a:lnTo>
                  <a:lnTo>
                    <a:pt x="70" y="2248"/>
                  </a:lnTo>
                  <a:lnTo>
                    <a:pt x="70" y="2248"/>
                  </a:lnTo>
                  <a:lnTo>
                    <a:pt x="83" y="2072"/>
                  </a:lnTo>
                  <a:lnTo>
                    <a:pt x="98" y="1898"/>
                  </a:lnTo>
                  <a:lnTo>
                    <a:pt x="106" y="1810"/>
                  </a:lnTo>
                  <a:lnTo>
                    <a:pt x="117" y="1723"/>
                  </a:lnTo>
                  <a:lnTo>
                    <a:pt x="128" y="1637"/>
                  </a:lnTo>
                  <a:lnTo>
                    <a:pt x="141" y="1550"/>
                  </a:lnTo>
                  <a:lnTo>
                    <a:pt x="141" y="1550"/>
                  </a:lnTo>
                  <a:lnTo>
                    <a:pt x="168" y="1380"/>
                  </a:lnTo>
                  <a:lnTo>
                    <a:pt x="197" y="1211"/>
                  </a:lnTo>
                  <a:lnTo>
                    <a:pt x="226" y="1041"/>
                  </a:lnTo>
                  <a:lnTo>
                    <a:pt x="242" y="956"/>
                  </a:lnTo>
                  <a:lnTo>
                    <a:pt x="254" y="871"/>
                  </a:lnTo>
                  <a:lnTo>
                    <a:pt x="254" y="871"/>
                  </a:lnTo>
                  <a:lnTo>
                    <a:pt x="265" y="785"/>
                  </a:lnTo>
                  <a:lnTo>
                    <a:pt x="275" y="699"/>
                  </a:lnTo>
                  <a:lnTo>
                    <a:pt x="280" y="613"/>
                  </a:lnTo>
                  <a:lnTo>
                    <a:pt x="286" y="528"/>
                  </a:lnTo>
                  <a:lnTo>
                    <a:pt x="293" y="356"/>
                  </a:lnTo>
                  <a:lnTo>
                    <a:pt x="300" y="184"/>
                  </a:lnTo>
                  <a:lnTo>
                    <a:pt x="300" y="184"/>
                  </a:lnTo>
                  <a:lnTo>
                    <a:pt x="304" y="95"/>
                  </a:lnTo>
                  <a:lnTo>
                    <a:pt x="311" y="8"/>
                  </a:lnTo>
                  <a:lnTo>
                    <a:pt x="311" y="8"/>
                  </a:lnTo>
                  <a:lnTo>
                    <a:pt x="311" y="4"/>
                  </a:lnTo>
                  <a:lnTo>
                    <a:pt x="309" y="2"/>
                  </a:lnTo>
                  <a:lnTo>
                    <a:pt x="307" y="1"/>
                  </a:lnTo>
                  <a:lnTo>
                    <a:pt x="304" y="0"/>
                  </a:lnTo>
                  <a:lnTo>
                    <a:pt x="301" y="1"/>
                  </a:lnTo>
                  <a:lnTo>
                    <a:pt x="298" y="2"/>
                  </a:lnTo>
                  <a:lnTo>
                    <a:pt x="296" y="4"/>
                  </a:lnTo>
                  <a:lnTo>
                    <a:pt x="294" y="8"/>
                  </a:lnTo>
                  <a:lnTo>
                    <a:pt x="294" y="8"/>
                  </a:lnTo>
                  <a:lnTo>
                    <a:pt x="287" y="95"/>
                  </a:lnTo>
                  <a:lnTo>
                    <a:pt x="283" y="183"/>
                  </a:lnTo>
                  <a:lnTo>
                    <a:pt x="280" y="270"/>
                  </a:lnTo>
                  <a:lnTo>
                    <a:pt x="278" y="359"/>
                  </a:lnTo>
                  <a:lnTo>
                    <a:pt x="275" y="446"/>
                  </a:lnTo>
                  <a:lnTo>
                    <a:pt x="272" y="533"/>
                  </a:lnTo>
                  <a:lnTo>
                    <a:pt x="266" y="620"/>
                  </a:lnTo>
                  <a:lnTo>
                    <a:pt x="260" y="708"/>
                  </a:lnTo>
                  <a:lnTo>
                    <a:pt x="260" y="708"/>
                  </a:lnTo>
                  <a:lnTo>
                    <a:pt x="250" y="795"/>
                  </a:lnTo>
                  <a:lnTo>
                    <a:pt x="237" y="882"/>
                  </a:lnTo>
                  <a:lnTo>
                    <a:pt x="224" y="968"/>
                  </a:lnTo>
                  <a:lnTo>
                    <a:pt x="210" y="1055"/>
                  </a:lnTo>
                  <a:lnTo>
                    <a:pt x="178" y="1229"/>
                  </a:lnTo>
                  <a:lnTo>
                    <a:pt x="148" y="1400"/>
                  </a:lnTo>
                  <a:lnTo>
                    <a:pt x="148" y="1400"/>
                  </a:lnTo>
                  <a:lnTo>
                    <a:pt x="134" y="1485"/>
                  </a:lnTo>
                  <a:lnTo>
                    <a:pt x="121" y="1569"/>
                  </a:lnTo>
                  <a:lnTo>
                    <a:pt x="110" y="1655"/>
                  </a:lnTo>
                  <a:lnTo>
                    <a:pt x="99" y="1740"/>
                  </a:lnTo>
                  <a:lnTo>
                    <a:pt x="89" y="1826"/>
                  </a:lnTo>
                  <a:lnTo>
                    <a:pt x="81" y="1910"/>
                  </a:lnTo>
                  <a:lnTo>
                    <a:pt x="65" y="2081"/>
                  </a:lnTo>
                  <a:lnTo>
                    <a:pt x="52" y="2252"/>
                  </a:lnTo>
                  <a:lnTo>
                    <a:pt x="41" y="2423"/>
                  </a:lnTo>
                  <a:lnTo>
                    <a:pt x="31" y="2594"/>
                  </a:lnTo>
                  <a:lnTo>
                    <a:pt x="23" y="2766"/>
                  </a:lnTo>
                  <a:lnTo>
                    <a:pt x="23" y="2766"/>
                  </a:lnTo>
                  <a:lnTo>
                    <a:pt x="15" y="2939"/>
                  </a:lnTo>
                  <a:lnTo>
                    <a:pt x="9" y="3114"/>
                  </a:lnTo>
                  <a:lnTo>
                    <a:pt x="4" y="3289"/>
                  </a:lnTo>
                  <a:lnTo>
                    <a:pt x="1" y="3462"/>
                  </a:lnTo>
                  <a:lnTo>
                    <a:pt x="0" y="3636"/>
                  </a:lnTo>
                  <a:lnTo>
                    <a:pt x="0" y="3811"/>
                  </a:lnTo>
                  <a:lnTo>
                    <a:pt x="1" y="3985"/>
                  </a:lnTo>
                  <a:lnTo>
                    <a:pt x="5" y="4160"/>
                  </a:lnTo>
                  <a:lnTo>
                    <a:pt x="5" y="4160"/>
                  </a:lnTo>
                  <a:lnTo>
                    <a:pt x="9" y="4330"/>
                  </a:lnTo>
                  <a:lnTo>
                    <a:pt x="16" y="4502"/>
                  </a:lnTo>
                  <a:lnTo>
                    <a:pt x="26" y="4673"/>
                  </a:lnTo>
                  <a:lnTo>
                    <a:pt x="35" y="4844"/>
                  </a:lnTo>
                  <a:lnTo>
                    <a:pt x="35" y="4844"/>
                  </a:lnTo>
                  <a:lnTo>
                    <a:pt x="49" y="5015"/>
                  </a:lnTo>
                  <a:lnTo>
                    <a:pt x="65" y="5185"/>
                  </a:lnTo>
                  <a:lnTo>
                    <a:pt x="65" y="5185"/>
                  </a:lnTo>
                  <a:lnTo>
                    <a:pt x="71" y="5265"/>
                  </a:lnTo>
                  <a:lnTo>
                    <a:pt x="71" y="5265"/>
                  </a:lnTo>
                  <a:lnTo>
                    <a:pt x="77" y="5303"/>
                  </a:lnTo>
                  <a:lnTo>
                    <a:pt x="80" y="5322"/>
                  </a:lnTo>
                  <a:lnTo>
                    <a:pt x="80" y="5340"/>
                  </a:lnTo>
                  <a:lnTo>
                    <a:pt x="80" y="5340"/>
                  </a:lnTo>
                  <a:lnTo>
                    <a:pt x="77" y="5357"/>
                  </a:lnTo>
                  <a:lnTo>
                    <a:pt x="74" y="5375"/>
                  </a:lnTo>
                  <a:lnTo>
                    <a:pt x="66" y="5408"/>
                  </a:lnTo>
                  <a:lnTo>
                    <a:pt x="66" y="5408"/>
                  </a:lnTo>
                  <a:lnTo>
                    <a:pt x="58" y="5434"/>
                  </a:lnTo>
                  <a:lnTo>
                    <a:pt x="55" y="5448"/>
                  </a:lnTo>
                  <a:lnTo>
                    <a:pt x="53" y="5455"/>
                  </a:lnTo>
                  <a:lnTo>
                    <a:pt x="53" y="5461"/>
                  </a:lnTo>
                  <a:lnTo>
                    <a:pt x="53" y="5461"/>
                  </a:lnTo>
                  <a:lnTo>
                    <a:pt x="55" y="5468"/>
                  </a:lnTo>
                  <a:lnTo>
                    <a:pt x="58" y="5473"/>
                  </a:lnTo>
                  <a:lnTo>
                    <a:pt x="65" y="5486"/>
                  </a:lnTo>
                  <a:lnTo>
                    <a:pt x="71" y="5498"/>
                  </a:lnTo>
                  <a:lnTo>
                    <a:pt x="78" y="5511"/>
                  </a:lnTo>
                  <a:lnTo>
                    <a:pt x="78" y="5511"/>
                  </a:lnTo>
                  <a:lnTo>
                    <a:pt x="85" y="5529"/>
                  </a:lnTo>
                  <a:lnTo>
                    <a:pt x="91" y="5547"/>
                  </a:lnTo>
                  <a:lnTo>
                    <a:pt x="102" y="5584"/>
                  </a:lnTo>
                  <a:lnTo>
                    <a:pt x="102" y="5584"/>
                  </a:lnTo>
                  <a:lnTo>
                    <a:pt x="109" y="5620"/>
                  </a:lnTo>
                  <a:lnTo>
                    <a:pt x="114" y="5656"/>
                  </a:lnTo>
                  <a:lnTo>
                    <a:pt x="117" y="5692"/>
                  </a:lnTo>
                  <a:lnTo>
                    <a:pt x="121" y="5728"/>
                  </a:lnTo>
                  <a:lnTo>
                    <a:pt x="125" y="5800"/>
                  </a:lnTo>
                  <a:lnTo>
                    <a:pt x="130" y="5836"/>
                  </a:lnTo>
                  <a:lnTo>
                    <a:pt x="134" y="5872"/>
                  </a:lnTo>
                  <a:lnTo>
                    <a:pt x="134" y="5872"/>
                  </a:lnTo>
                  <a:lnTo>
                    <a:pt x="177" y="6216"/>
                  </a:lnTo>
                  <a:lnTo>
                    <a:pt x="200" y="6388"/>
                  </a:lnTo>
                  <a:lnTo>
                    <a:pt x="213" y="6473"/>
                  </a:lnTo>
                  <a:lnTo>
                    <a:pt x="226" y="6559"/>
                  </a:lnTo>
                  <a:lnTo>
                    <a:pt x="226" y="6559"/>
                  </a:lnTo>
                  <a:lnTo>
                    <a:pt x="240" y="6645"/>
                  </a:lnTo>
                  <a:lnTo>
                    <a:pt x="250" y="6687"/>
                  </a:lnTo>
                  <a:lnTo>
                    <a:pt x="260" y="6730"/>
                  </a:lnTo>
                  <a:lnTo>
                    <a:pt x="260" y="6730"/>
                  </a:lnTo>
                  <a:lnTo>
                    <a:pt x="261" y="6733"/>
                  </a:lnTo>
                  <a:lnTo>
                    <a:pt x="262" y="6735"/>
                  </a:lnTo>
                  <a:lnTo>
                    <a:pt x="266" y="6735"/>
                  </a:lnTo>
                  <a:lnTo>
                    <a:pt x="269" y="6735"/>
                  </a:lnTo>
                  <a:lnTo>
                    <a:pt x="272" y="6734"/>
                  </a:lnTo>
                  <a:lnTo>
                    <a:pt x="273" y="6731"/>
                  </a:lnTo>
                  <a:lnTo>
                    <a:pt x="275" y="6728"/>
                  </a:lnTo>
                  <a:lnTo>
                    <a:pt x="275" y="6726"/>
                  </a:lnTo>
                  <a:lnTo>
                    <a:pt x="275" y="672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2" name="Freeform 119">
              <a:extLst>
                <a:ext uri="{FF2B5EF4-FFF2-40B4-BE49-F238E27FC236}">
                  <a16:creationId xmlns:a16="http://schemas.microsoft.com/office/drawing/2014/main" id="{44C50E6F-038C-F96A-6B68-8863B5A52516}"/>
                </a:ext>
              </a:extLst>
            </p:cNvPr>
            <p:cNvSpPr>
              <a:spLocks/>
            </p:cNvSpPr>
            <p:nvPr/>
          </p:nvSpPr>
          <p:spPr bwMode="auto">
            <a:xfrm>
              <a:off x="1866" y="1309"/>
              <a:ext cx="188" cy="510"/>
            </a:xfrm>
            <a:custGeom>
              <a:avLst/>
              <a:gdLst>
                <a:gd name="T0" fmla="*/ 2 w 566"/>
                <a:gd name="T1" fmla="*/ 15 h 1531"/>
                <a:gd name="T2" fmla="*/ 54 w 566"/>
                <a:gd name="T3" fmla="*/ 71 h 1531"/>
                <a:gd name="T4" fmla="*/ 103 w 566"/>
                <a:gd name="T5" fmla="*/ 129 h 1531"/>
                <a:gd name="T6" fmla="*/ 147 w 566"/>
                <a:gd name="T7" fmla="*/ 191 h 1531"/>
                <a:gd name="T8" fmla="*/ 189 w 566"/>
                <a:gd name="T9" fmla="*/ 255 h 1531"/>
                <a:gd name="T10" fmla="*/ 208 w 566"/>
                <a:gd name="T11" fmla="*/ 290 h 1531"/>
                <a:gd name="T12" fmla="*/ 247 w 566"/>
                <a:gd name="T13" fmla="*/ 360 h 1531"/>
                <a:gd name="T14" fmla="*/ 298 w 566"/>
                <a:gd name="T15" fmla="*/ 468 h 1531"/>
                <a:gd name="T16" fmla="*/ 330 w 566"/>
                <a:gd name="T17" fmla="*/ 543 h 1531"/>
                <a:gd name="T18" fmla="*/ 385 w 566"/>
                <a:gd name="T19" fmla="*/ 698 h 1531"/>
                <a:gd name="T20" fmla="*/ 432 w 566"/>
                <a:gd name="T21" fmla="*/ 858 h 1531"/>
                <a:gd name="T22" fmla="*/ 451 w 566"/>
                <a:gd name="T23" fmla="*/ 937 h 1531"/>
                <a:gd name="T24" fmla="*/ 487 w 566"/>
                <a:gd name="T25" fmla="*/ 1097 h 1531"/>
                <a:gd name="T26" fmla="*/ 501 w 566"/>
                <a:gd name="T27" fmla="*/ 1178 h 1531"/>
                <a:gd name="T28" fmla="*/ 526 w 566"/>
                <a:gd name="T29" fmla="*/ 1331 h 1531"/>
                <a:gd name="T30" fmla="*/ 545 w 566"/>
                <a:gd name="T31" fmla="*/ 1487 h 1531"/>
                <a:gd name="T32" fmla="*/ 550 w 566"/>
                <a:gd name="T33" fmla="*/ 1523 h 1531"/>
                <a:gd name="T34" fmla="*/ 551 w 566"/>
                <a:gd name="T35" fmla="*/ 1527 h 1531"/>
                <a:gd name="T36" fmla="*/ 555 w 566"/>
                <a:gd name="T37" fmla="*/ 1531 h 1531"/>
                <a:gd name="T38" fmla="*/ 562 w 566"/>
                <a:gd name="T39" fmla="*/ 1531 h 1531"/>
                <a:gd name="T40" fmla="*/ 566 w 566"/>
                <a:gd name="T41" fmla="*/ 1527 h 1531"/>
                <a:gd name="T42" fmla="*/ 566 w 566"/>
                <a:gd name="T43" fmla="*/ 1523 h 1531"/>
                <a:gd name="T44" fmla="*/ 548 w 566"/>
                <a:gd name="T45" fmla="*/ 1369 h 1531"/>
                <a:gd name="T46" fmla="*/ 525 w 566"/>
                <a:gd name="T47" fmla="*/ 1215 h 1531"/>
                <a:gd name="T48" fmla="*/ 511 w 566"/>
                <a:gd name="T49" fmla="*/ 1133 h 1531"/>
                <a:gd name="T50" fmla="*/ 478 w 566"/>
                <a:gd name="T51" fmla="*/ 971 h 1531"/>
                <a:gd name="T52" fmla="*/ 458 w 566"/>
                <a:gd name="T53" fmla="*/ 892 h 1531"/>
                <a:gd name="T54" fmla="*/ 413 w 566"/>
                <a:gd name="T55" fmla="*/ 730 h 1531"/>
                <a:gd name="T56" fmla="*/ 359 w 566"/>
                <a:gd name="T57" fmla="*/ 572 h 1531"/>
                <a:gd name="T58" fmla="*/ 328 w 566"/>
                <a:gd name="T59" fmla="*/ 497 h 1531"/>
                <a:gd name="T60" fmla="*/ 278 w 566"/>
                <a:gd name="T61" fmla="*/ 387 h 1531"/>
                <a:gd name="T62" fmla="*/ 241 w 566"/>
                <a:gd name="T63" fmla="*/ 315 h 1531"/>
                <a:gd name="T64" fmla="*/ 222 w 566"/>
                <a:gd name="T65" fmla="*/ 279 h 1531"/>
                <a:gd name="T66" fmla="*/ 182 w 566"/>
                <a:gd name="T67" fmla="*/ 213 h 1531"/>
                <a:gd name="T68" fmla="*/ 137 w 566"/>
                <a:gd name="T69" fmla="*/ 150 h 1531"/>
                <a:gd name="T70" fmla="*/ 90 w 566"/>
                <a:gd name="T71" fmla="*/ 87 h 1531"/>
                <a:gd name="T72" fmla="*/ 41 w 566"/>
                <a:gd name="T73" fmla="*/ 31 h 1531"/>
                <a:gd name="T74" fmla="*/ 14 w 566"/>
                <a:gd name="T75" fmla="*/ 3 h 1531"/>
                <a:gd name="T76" fmla="*/ 11 w 566"/>
                <a:gd name="T77" fmla="*/ 1 h 1531"/>
                <a:gd name="T78" fmla="*/ 5 w 566"/>
                <a:gd name="T79" fmla="*/ 1 h 1531"/>
                <a:gd name="T80" fmla="*/ 0 w 566"/>
                <a:gd name="T81" fmla="*/ 6 h 1531"/>
                <a:gd name="T82" fmla="*/ 0 w 566"/>
                <a:gd name="T83" fmla="*/ 11 h 1531"/>
                <a:gd name="T84" fmla="*/ 2 w 566"/>
                <a:gd name="T85" fmla="*/ 15 h 15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66" h="1531">
                  <a:moveTo>
                    <a:pt x="2" y="15"/>
                  </a:moveTo>
                  <a:lnTo>
                    <a:pt x="2" y="15"/>
                  </a:lnTo>
                  <a:lnTo>
                    <a:pt x="28" y="42"/>
                  </a:lnTo>
                  <a:lnTo>
                    <a:pt x="54" y="71"/>
                  </a:lnTo>
                  <a:lnTo>
                    <a:pt x="79" y="100"/>
                  </a:lnTo>
                  <a:lnTo>
                    <a:pt x="103" y="129"/>
                  </a:lnTo>
                  <a:lnTo>
                    <a:pt x="125" y="161"/>
                  </a:lnTo>
                  <a:lnTo>
                    <a:pt x="147" y="191"/>
                  </a:lnTo>
                  <a:lnTo>
                    <a:pt x="168" y="223"/>
                  </a:lnTo>
                  <a:lnTo>
                    <a:pt x="189" y="255"/>
                  </a:lnTo>
                  <a:lnTo>
                    <a:pt x="189" y="255"/>
                  </a:lnTo>
                  <a:lnTo>
                    <a:pt x="208" y="290"/>
                  </a:lnTo>
                  <a:lnTo>
                    <a:pt x="229" y="324"/>
                  </a:lnTo>
                  <a:lnTo>
                    <a:pt x="247" y="360"/>
                  </a:lnTo>
                  <a:lnTo>
                    <a:pt x="265" y="396"/>
                  </a:lnTo>
                  <a:lnTo>
                    <a:pt x="298" y="468"/>
                  </a:lnTo>
                  <a:lnTo>
                    <a:pt x="330" y="543"/>
                  </a:lnTo>
                  <a:lnTo>
                    <a:pt x="330" y="543"/>
                  </a:lnTo>
                  <a:lnTo>
                    <a:pt x="359" y="621"/>
                  </a:lnTo>
                  <a:lnTo>
                    <a:pt x="385" y="698"/>
                  </a:lnTo>
                  <a:lnTo>
                    <a:pt x="410" y="777"/>
                  </a:lnTo>
                  <a:lnTo>
                    <a:pt x="432" y="858"/>
                  </a:lnTo>
                  <a:lnTo>
                    <a:pt x="432" y="858"/>
                  </a:lnTo>
                  <a:lnTo>
                    <a:pt x="451" y="937"/>
                  </a:lnTo>
                  <a:lnTo>
                    <a:pt x="471" y="1017"/>
                  </a:lnTo>
                  <a:lnTo>
                    <a:pt x="487" y="1097"/>
                  </a:lnTo>
                  <a:lnTo>
                    <a:pt x="501" y="1178"/>
                  </a:lnTo>
                  <a:lnTo>
                    <a:pt x="501" y="1178"/>
                  </a:lnTo>
                  <a:lnTo>
                    <a:pt x="515" y="1255"/>
                  </a:lnTo>
                  <a:lnTo>
                    <a:pt x="526" y="1331"/>
                  </a:lnTo>
                  <a:lnTo>
                    <a:pt x="537" y="1409"/>
                  </a:lnTo>
                  <a:lnTo>
                    <a:pt x="545" y="1487"/>
                  </a:lnTo>
                  <a:lnTo>
                    <a:pt x="545" y="1487"/>
                  </a:lnTo>
                  <a:lnTo>
                    <a:pt x="550" y="1523"/>
                  </a:lnTo>
                  <a:lnTo>
                    <a:pt x="550" y="1523"/>
                  </a:lnTo>
                  <a:lnTo>
                    <a:pt x="551" y="1527"/>
                  </a:lnTo>
                  <a:lnTo>
                    <a:pt x="552" y="1528"/>
                  </a:lnTo>
                  <a:lnTo>
                    <a:pt x="555" y="1531"/>
                  </a:lnTo>
                  <a:lnTo>
                    <a:pt x="559" y="1531"/>
                  </a:lnTo>
                  <a:lnTo>
                    <a:pt x="562" y="1531"/>
                  </a:lnTo>
                  <a:lnTo>
                    <a:pt x="563" y="1528"/>
                  </a:lnTo>
                  <a:lnTo>
                    <a:pt x="566" y="1527"/>
                  </a:lnTo>
                  <a:lnTo>
                    <a:pt x="566" y="1523"/>
                  </a:lnTo>
                  <a:lnTo>
                    <a:pt x="566" y="1523"/>
                  </a:lnTo>
                  <a:lnTo>
                    <a:pt x="558" y="1445"/>
                  </a:lnTo>
                  <a:lnTo>
                    <a:pt x="548" y="1369"/>
                  </a:lnTo>
                  <a:lnTo>
                    <a:pt x="537" y="1291"/>
                  </a:lnTo>
                  <a:lnTo>
                    <a:pt x="525" y="1215"/>
                  </a:lnTo>
                  <a:lnTo>
                    <a:pt x="525" y="1215"/>
                  </a:lnTo>
                  <a:lnTo>
                    <a:pt x="511" y="1133"/>
                  </a:lnTo>
                  <a:lnTo>
                    <a:pt x="494" y="1053"/>
                  </a:lnTo>
                  <a:lnTo>
                    <a:pt x="478" y="971"/>
                  </a:lnTo>
                  <a:lnTo>
                    <a:pt x="458" y="892"/>
                  </a:lnTo>
                  <a:lnTo>
                    <a:pt x="458" y="892"/>
                  </a:lnTo>
                  <a:lnTo>
                    <a:pt x="436" y="811"/>
                  </a:lnTo>
                  <a:lnTo>
                    <a:pt x="413" y="730"/>
                  </a:lnTo>
                  <a:lnTo>
                    <a:pt x="386" y="651"/>
                  </a:lnTo>
                  <a:lnTo>
                    <a:pt x="359" y="572"/>
                  </a:lnTo>
                  <a:lnTo>
                    <a:pt x="359" y="572"/>
                  </a:lnTo>
                  <a:lnTo>
                    <a:pt x="328" y="497"/>
                  </a:lnTo>
                  <a:lnTo>
                    <a:pt x="295" y="423"/>
                  </a:lnTo>
                  <a:lnTo>
                    <a:pt x="278" y="387"/>
                  </a:lnTo>
                  <a:lnTo>
                    <a:pt x="260" y="351"/>
                  </a:lnTo>
                  <a:lnTo>
                    <a:pt x="241" y="315"/>
                  </a:lnTo>
                  <a:lnTo>
                    <a:pt x="222" y="279"/>
                  </a:lnTo>
                  <a:lnTo>
                    <a:pt x="222" y="279"/>
                  </a:lnTo>
                  <a:lnTo>
                    <a:pt x="201" y="245"/>
                  </a:lnTo>
                  <a:lnTo>
                    <a:pt x="182" y="213"/>
                  </a:lnTo>
                  <a:lnTo>
                    <a:pt x="159" y="180"/>
                  </a:lnTo>
                  <a:lnTo>
                    <a:pt x="137" y="150"/>
                  </a:lnTo>
                  <a:lnTo>
                    <a:pt x="115" y="118"/>
                  </a:lnTo>
                  <a:lnTo>
                    <a:pt x="90" y="87"/>
                  </a:lnTo>
                  <a:lnTo>
                    <a:pt x="65" y="58"/>
                  </a:lnTo>
                  <a:lnTo>
                    <a:pt x="41" y="31"/>
                  </a:lnTo>
                  <a:lnTo>
                    <a:pt x="41" y="31"/>
                  </a:lnTo>
                  <a:lnTo>
                    <a:pt x="14" y="3"/>
                  </a:lnTo>
                  <a:lnTo>
                    <a:pt x="14" y="3"/>
                  </a:lnTo>
                  <a:lnTo>
                    <a:pt x="11" y="1"/>
                  </a:lnTo>
                  <a:lnTo>
                    <a:pt x="7" y="0"/>
                  </a:lnTo>
                  <a:lnTo>
                    <a:pt x="5" y="1"/>
                  </a:lnTo>
                  <a:lnTo>
                    <a:pt x="2" y="3"/>
                  </a:lnTo>
                  <a:lnTo>
                    <a:pt x="0" y="6"/>
                  </a:lnTo>
                  <a:lnTo>
                    <a:pt x="0" y="8"/>
                  </a:lnTo>
                  <a:lnTo>
                    <a:pt x="0" y="11"/>
                  </a:lnTo>
                  <a:lnTo>
                    <a:pt x="2" y="15"/>
                  </a:lnTo>
                  <a:lnTo>
                    <a:pt x="2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3" name="Freeform 120">
              <a:extLst>
                <a:ext uri="{FF2B5EF4-FFF2-40B4-BE49-F238E27FC236}">
                  <a16:creationId xmlns:a16="http://schemas.microsoft.com/office/drawing/2014/main" id="{B9678894-40FE-EC90-11E9-CAB47E46D1E1}"/>
                </a:ext>
              </a:extLst>
            </p:cNvPr>
            <p:cNvSpPr>
              <a:spLocks/>
            </p:cNvSpPr>
            <p:nvPr/>
          </p:nvSpPr>
          <p:spPr bwMode="auto">
            <a:xfrm>
              <a:off x="3160" y="1461"/>
              <a:ext cx="483" cy="2015"/>
            </a:xfrm>
            <a:custGeom>
              <a:avLst/>
              <a:gdLst>
                <a:gd name="T0" fmla="*/ 1421 w 1451"/>
                <a:gd name="T1" fmla="*/ 117 h 6046"/>
                <a:gd name="T2" fmla="*/ 1375 w 1451"/>
                <a:gd name="T3" fmla="*/ 291 h 6046"/>
                <a:gd name="T4" fmla="*/ 1262 w 1451"/>
                <a:gd name="T5" fmla="*/ 557 h 6046"/>
                <a:gd name="T6" fmla="*/ 1064 w 1451"/>
                <a:gd name="T7" fmla="*/ 948 h 6046"/>
                <a:gd name="T8" fmla="*/ 925 w 1451"/>
                <a:gd name="T9" fmla="*/ 1296 h 6046"/>
                <a:gd name="T10" fmla="*/ 808 w 1451"/>
                <a:gd name="T11" fmla="*/ 1663 h 6046"/>
                <a:gd name="T12" fmla="*/ 750 w 1451"/>
                <a:gd name="T13" fmla="*/ 1970 h 6046"/>
                <a:gd name="T14" fmla="*/ 729 w 1451"/>
                <a:gd name="T15" fmla="*/ 2282 h 6046"/>
                <a:gd name="T16" fmla="*/ 744 w 1451"/>
                <a:gd name="T17" fmla="*/ 2667 h 6046"/>
                <a:gd name="T18" fmla="*/ 791 w 1451"/>
                <a:gd name="T19" fmla="*/ 3048 h 6046"/>
                <a:gd name="T20" fmla="*/ 938 w 1451"/>
                <a:gd name="T21" fmla="*/ 3811 h 6046"/>
                <a:gd name="T22" fmla="*/ 1050 w 1451"/>
                <a:gd name="T23" fmla="*/ 4431 h 6046"/>
                <a:gd name="T24" fmla="*/ 1086 w 1451"/>
                <a:gd name="T25" fmla="*/ 4744 h 6046"/>
                <a:gd name="T26" fmla="*/ 1098 w 1451"/>
                <a:gd name="T27" fmla="*/ 5237 h 6046"/>
                <a:gd name="T28" fmla="*/ 1090 w 1451"/>
                <a:gd name="T29" fmla="*/ 5913 h 6046"/>
                <a:gd name="T30" fmla="*/ 1078 w 1451"/>
                <a:gd name="T31" fmla="*/ 5979 h 6046"/>
                <a:gd name="T32" fmla="*/ 1058 w 1451"/>
                <a:gd name="T33" fmla="*/ 5966 h 6046"/>
                <a:gd name="T34" fmla="*/ 961 w 1451"/>
                <a:gd name="T35" fmla="*/ 5612 h 6046"/>
                <a:gd name="T36" fmla="*/ 802 w 1451"/>
                <a:gd name="T37" fmla="*/ 4897 h 6046"/>
                <a:gd name="T38" fmla="*/ 723 w 1451"/>
                <a:gd name="T39" fmla="*/ 4615 h 6046"/>
                <a:gd name="T40" fmla="*/ 631 w 1451"/>
                <a:gd name="T41" fmla="*/ 4346 h 6046"/>
                <a:gd name="T42" fmla="*/ 510 w 1451"/>
                <a:gd name="T43" fmla="*/ 3924 h 6046"/>
                <a:gd name="T44" fmla="*/ 376 w 1451"/>
                <a:gd name="T45" fmla="*/ 3354 h 6046"/>
                <a:gd name="T46" fmla="*/ 234 w 1451"/>
                <a:gd name="T47" fmla="*/ 2635 h 6046"/>
                <a:gd name="T48" fmla="*/ 122 w 1451"/>
                <a:gd name="T49" fmla="*/ 1877 h 6046"/>
                <a:gd name="T50" fmla="*/ 69 w 1451"/>
                <a:gd name="T51" fmla="*/ 1269 h 6046"/>
                <a:gd name="T52" fmla="*/ 21 w 1451"/>
                <a:gd name="T53" fmla="*/ 204 h 6046"/>
                <a:gd name="T54" fmla="*/ 14 w 1451"/>
                <a:gd name="T55" fmla="*/ 45 h 6046"/>
                <a:gd name="T56" fmla="*/ 0 w 1451"/>
                <a:gd name="T57" fmla="*/ 47 h 6046"/>
                <a:gd name="T58" fmla="*/ 26 w 1451"/>
                <a:gd name="T59" fmla="*/ 812 h 6046"/>
                <a:gd name="T60" fmla="*/ 64 w 1451"/>
                <a:gd name="T61" fmla="*/ 1420 h 6046"/>
                <a:gd name="T62" fmla="*/ 142 w 1451"/>
                <a:gd name="T63" fmla="*/ 2177 h 6046"/>
                <a:gd name="T64" fmla="*/ 242 w 1451"/>
                <a:gd name="T65" fmla="*/ 2770 h 6046"/>
                <a:gd name="T66" fmla="*/ 422 w 1451"/>
                <a:gd name="T67" fmla="*/ 3633 h 6046"/>
                <a:gd name="T68" fmla="*/ 568 w 1451"/>
                <a:gd name="T69" fmla="*/ 4201 h 6046"/>
                <a:gd name="T70" fmla="*/ 707 w 1451"/>
                <a:gd name="T71" fmla="*/ 4619 h 6046"/>
                <a:gd name="T72" fmla="*/ 786 w 1451"/>
                <a:gd name="T73" fmla="*/ 4902 h 6046"/>
                <a:gd name="T74" fmla="*/ 945 w 1451"/>
                <a:gd name="T75" fmla="*/ 5616 h 6046"/>
                <a:gd name="T76" fmla="*/ 1019 w 1451"/>
                <a:gd name="T77" fmla="*/ 5900 h 6046"/>
                <a:gd name="T78" fmla="*/ 1068 w 1451"/>
                <a:gd name="T79" fmla="*/ 6045 h 6046"/>
                <a:gd name="T80" fmla="*/ 1082 w 1451"/>
                <a:gd name="T81" fmla="*/ 6039 h 6046"/>
                <a:gd name="T82" fmla="*/ 1107 w 1451"/>
                <a:gd name="T83" fmla="*/ 5928 h 6046"/>
                <a:gd name="T84" fmla="*/ 1108 w 1451"/>
                <a:gd name="T85" fmla="*/ 5765 h 6046"/>
                <a:gd name="T86" fmla="*/ 1116 w 1451"/>
                <a:gd name="T87" fmla="*/ 5169 h 6046"/>
                <a:gd name="T88" fmla="*/ 1109 w 1451"/>
                <a:gd name="T89" fmla="*/ 4838 h 6046"/>
                <a:gd name="T90" fmla="*/ 1071 w 1451"/>
                <a:gd name="T91" fmla="*/ 4453 h 6046"/>
                <a:gd name="T92" fmla="*/ 961 w 1451"/>
                <a:gd name="T93" fmla="*/ 3840 h 6046"/>
                <a:gd name="T94" fmla="*/ 838 w 1451"/>
                <a:gd name="T95" fmla="*/ 3225 h 6046"/>
                <a:gd name="T96" fmla="*/ 769 w 1451"/>
                <a:gd name="T97" fmla="*/ 2759 h 6046"/>
                <a:gd name="T98" fmla="*/ 747 w 1451"/>
                <a:gd name="T99" fmla="*/ 2444 h 6046"/>
                <a:gd name="T100" fmla="*/ 758 w 1451"/>
                <a:gd name="T101" fmla="*/ 2042 h 6046"/>
                <a:gd name="T102" fmla="*/ 809 w 1451"/>
                <a:gd name="T103" fmla="*/ 1728 h 6046"/>
                <a:gd name="T104" fmla="*/ 921 w 1451"/>
                <a:gd name="T105" fmla="*/ 1357 h 6046"/>
                <a:gd name="T106" fmla="*/ 1058 w 1451"/>
                <a:gd name="T107" fmla="*/ 1000 h 6046"/>
                <a:gd name="T108" fmla="*/ 1221 w 1451"/>
                <a:gd name="T109" fmla="*/ 671 h 6046"/>
                <a:gd name="T110" fmla="*/ 1345 w 1451"/>
                <a:gd name="T111" fmla="*/ 412 h 6046"/>
                <a:gd name="T112" fmla="*/ 1416 w 1451"/>
                <a:gd name="T113" fmla="*/ 209 h 6046"/>
                <a:gd name="T114" fmla="*/ 1444 w 1451"/>
                <a:gd name="T115" fmla="*/ 74 h 6046"/>
                <a:gd name="T116" fmla="*/ 1448 w 1451"/>
                <a:gd name="T117" fmla="*/ 2 h 6046"/>
                <a:gd name="T118" fmla="*/ 1436 w 1451"/>
                <a:gd name="T119" fmla="*/ 4 h 6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451" h="6046">
                  <a:moveTo>
                    <a:pt x="1434" y="7"/>
                  </a:moveTo>
                  <a:lnTo>
                    <a:pt x="1434" y="7"/>
                  </a:lnTo>
                  <a:lnTo>
                    <a:pt x="1430" y="45"/>
                  </a:lnTo>
                  <a:lnTo>
                    <a:pt x="1426" y="81"/>
                  </a:lnTo>
                  <a:lnTo>
                    <a:pt x="1421" y="117"/>
                  </a:lnTo>
                  <a:lnTo>
                    <a:pt x="1414" y="153"/>
                  </a:lnTo>
                  <a:lnTo>
                    <a:pt x="1405" y="187"/>
                  </a:lnTo>
                  <a:lnTo>
                    <a:pt x="1396" y="222"/>
                  </a:lnTo>
                  <a:lnTo>
                    <a:pt x="1386" y="257"/>
                  </a:lnTo>
                  <a:lnTo>
                    <a:pt x="1375" y="291"/>
                  </a:lnTo>
                  <a:lnTo>
                    <a:pt x="1362" y="324"/>
                  </a:lnTo>
                  <a:lnTo>
                    <a:pt x="1350" y="359"/>
                  </a:lnTo>
                  <a:lnTo>
                    <a:pt x="1322" y="426"/>
                  </a:lnTo>
                  <a:lnTo>
                    <a:pt x="1293" y="492"/>
                  </a:lnTo>
                  <a:lnTo>
                    <a:pt x="1262" y="557"/>
                  </a:lnTo>
                  <a:lnTo>
                    <a:pt x="1228" y="622"/>
                  </a:lnTo>
                  <a:lnTo>
                    <a:pt x="1195" y="687"/>
                  </a:lnTo>
                  <a:lnTo>
                    <a:pt x="1127" y="818"/>
                  </a:lnTo>
                  <a:lnTo>
                    <a:pt x="1094" y="883"/>
                  </a:lnTo>
                  <a:lnTo>
                    <a:pt x="1064" y="948"/>
                  </a:lnTo>
                  <a:lnTo>
                    <a:pt x="1033" y="1013"/>
                  </a:lnTo>
                  <a:lnTo>
                    <a:pt x="1007" y="1079"/>
                  </a:lnTo>
                  <a:lnTo>
                    <a:pt x="1007" y="1079"/>
                  </a:lnTo>
                  <a:lnTo>
                    <a:pt x="952" y="1224"/>
                  </a:lnTo>
                  <a:lnTo>
                    <a:pt x="925" y="1296"/>
                  </a:lnTo>
                  <a:lnTo>
                    <a:pt x="899" y="1369"/>
                  </a:lnTo>
                  <a:lnTo>
                    <a:pt x="874" y="1441"/>
                  </a:lnTo>
                  <a:lnTo>
                    <a:pt x="851" y="1514"/>
                  </a:lnTo>
                  <a:lnTo>
                    <a:pt x="829" y="1588"/>
                  </a:lnTo>
                  <a:lnTo>
                    <a:pt x="808" y="1663"/>
                  </a:lnTo>
                  <a:lnTo>
                    <a:pt x="808" y="1663"/>
                  </a:lnTo>
                  <a:lnTo>
                    <a:pt x="790" y="1739"/>
                  </a:lnTo>
                  <a:lnTo>
                    <a:pt x="773" y="1815"/>
                  </a:lnTo>
                  <a:lnTo>
                    <a:pt x="761" y="1893"/>
                  </a:lnTo>
                  <a:lnTo>
                    <a:pt x="750" y="1970"/>
                  </a:lnTo>
                  <a:lnTo>
                    <a:pt x="741" y="2048"/>
                  </a:lnTo>
                  <a:lnTo>
                    <a:pt x="734" y="2125"/>
                  </a:lnTo>
                  <a:lnTo>
                    <a:pt x="730" y="2204"/>
                  </a:lnTo>
                  <a:lnTo>
                    <a:pt x="729" y="2282"/>
                  </a:lnTo>
                  <a:lnTo>
                    <a:pt x="729" y="2282"/>
                  </a:lnTo>
                  <a:lnTo>
                    <a:pt x="729" y="2360"/>
                  </a:lnTo>
                  <a:lnTo>
                    <a:pt x="730" y="2436"/>
                  </a:lnTo>
                  <a:lnTo>
                    <a:pt x="733" y="2513"/>
                  </a:lnTo>
                  <a:lnTo>
                    <a:pt x="737" y="2589"/>
                  </a:lnTo>
                  <a:lnTo>
                    <a:pt x="744" y="2667"/>
                  </a:lnTo>
                  <a:lnTo>
                    <a:pt x="751" y="2743"/>
                  </a:lnTo>
                  <a:lnTo>
                    <a:pt x="759" y="2819"/>
                  </a:lnTo>
                  <a:lnTo>
                    <a:pt x="769" y="2896"/>
                  </a:lnTo>
                  <a:lnTo>
                    <a:pt x="780" y="2972"/>
                  </a:lnTo>
                  <a:lnTo>
                    <a:pt x="791" y="3048"/>
                  </a:lnTo>
                  <a:lnTo>
                    <a:pt x="817" y="3200"/>
                  </a:lnTo>
                  <a:lnTo>
                    <a:pt x="845" y="3351"/>
                  </a:lnTo>
                  <a:lnTo>
                    <a:pt x="876" y="3502"/>
                  </a:lnTo>
                  <a:lnTo>
                    <a:pt x="876" y="3502"/>
                  </a:lnTo>
                  <a:lnTo>
                    <a:pt x="938" y="3811"/>
                  </a:lnTo>
                  <a:lnTo>
                    <a:pt x="970" y="3965"/>
                  </a:lnTo>
                  <a:lnTo>
                    <a:pt x="999" y="4120"/>
                  </a:lnTo>
                  <a:lnTo>
                    <a:pt x="1026" y="4275"/>
                  </a:lnTo>
                  <a:lnTo>
                    <a:pt x="1039" y="4353"/>
                  </a:lnTo>
                  <a:lnTo>
                    <a:pt x="1050" y="4431"/>
                  </a:lnTo>
                  <a:lnTo>
                    <a:pt x="1061" y="4508"/>
                  </a:lnTo>
                  <a:lnTo>
                    <a:pt x="1071" y="4586"/>
                  </a:lnTo>
                  <a:lnTo>
                    <a:pt x="1079" y="4665"/>
                  </a:lnTo>
                  <a:lnTo>
                    <a:pt x="1086" y="4744"/>
                  </a:lnTo>
                  <a:lnTo>
                    <a:pt x="1086" y="4744"/>
                  </a:lnTo>
                  <a:lnTo>
                    <a:pt x="1091" y="4825"/>
                  </a:lnTo>
                  <a:lnTo>
                    <a:pt x="1096" y="4907"/>
                  </a:lnTo>
                  <a:lnTo>
                    <a:pt x="1098" y="4990"/>
                  </a:lnTo>
                  <a:lnTo>
                    <a:pt x="1098" y="5072"/>
                  </a:lnTo>
                  <a:lnTo>
                    <a:pt x="1098" y="5237"/>
                  </a:lnTo>
                  <a:lnTo>
                    <a:pt x="1097" y="5402"/>
                  </a:lnTo>
                  <a:lnTo>
                    <a:pt x="1097" y="5402"/>
                  </a:lnTo>
                  <a:lnTo>
                    <a:pt x="1091" y="5740"/>
                  </a:lnTo>
                  <a:lnTo>
                    <a:pt x="1091" y="5740"/>
                  </a:lnTo>
                  <a:lnTo>
                    <a:pt x="1090" y="5913"/>
                  </a:lnTo>
                  <a:lnTo>
                    <a:pt x="1090" y="5913"/>
                  </a:lnTo>
                  <a:lnTo>
                    <a:pt x="1089" y="5930"/>
                  </a:lnTo>
                  <a:lnTo>
                    <a:pt x="1086" y="5946"/>
                  </a:lnTo>
                  <a:lnTo>
                    <a:pt x="1078" y="5979"/>
                  </a:lnTo>
                  <a:lnTo>
                    <a:pt x="1078" y="5979"/>
                  </a:lnTo>
                  <a:lnTo>
                    <a:pt x="1065" y="6035"/>
                  </a:lnTo>
                  <a:lnTo>
                    <a:pt x="1065" y="6035"/>
                  </a:lnTo>
                  <a:lnTo>
                    <a:pt x="1082" y="6035"/>
                  </a:lnTo>
                  <a:lnTo>
                    <a:pt x="1082" y="6035"/>
                  </a:lnTo>
                  <a:lnTo>
                    <a:pt x="1058" y="5966"/>
                  </a:lnTo>
                  <a:lnTo>
                    <a:pt x="1036" y="5896"/>
                  </a:lnTo>
                  <a:lnTo>
                    <a:pt x="1015" y="5826"/>
                  </a:lnTo>
                  <a:lnTo>
                    <a:pt x="996" y="5755"/>
                  </a:lnTo>
                  <a:lnTo>
                    <a:pt x="978" y="5684"/>
                  </a:lnTo>
                  <a:lnTo>
                    <a:pt x="961" y="5612"/>
                  </a:lnTo>
                  <a:lnTo>
                    <a:pt x="928" y="5470"/>
                  </a:lnTo>
                  <a:lnTo>
                    <a:pt x="898" y="5327"/>
                  </a:lnTo>
                  <a:lnTo>
                    <a:pt x="867" y="5183"/>
                  </a:lnTo>
                  <a:lnTo>
                    <a:pt x="835" y="5040"/>
                  </a:lnTo>
                  <a:lnTo>
                    <a:pt x="802" y="4897"/>
                  </a:lnTo>
                  <a:lnTo>
                    <a:pt x="802" y="4897"/>
                  </a:lnTo>
                  <a:lnTo>
                    <a:pt x="784" y="4827"/>
                  </a:lnTo>
                  <a:lnTo>
                    <a:pt x="765" y="4756"/>
                  </a:lnTo>
                  <a:lnTo>
                    <a:pt x="744" y="4686"/>
                  </a:lnTo>
                  <a:lnTo>
                    <a:pt x="723" y="4615"/>
                  </a:lnTo>
                  <a:lnTo>
                    <a:pt x="723" y="4615"/>
                  </a:lnTo>
                  <a:lnTo>
                    <a:pt x="701" y="4548"/>
                  </a:lnTo>
                  <a:lnTo>
                    <a:pt x="678" y="4481"/>
                  </a:lnTo>
                  <a:lnTo>
                    <a:pt x="654" y="4413"/>
                  </a:lnTo>
                  <a:lnTo>
                    <a:pt x="631" y="4346"/>
                  </a:lnTo>
                  <a:lnTo>
                    <a:pt x="631" y="4346"/>
                  </a:lnTo>
                  <a:lnTo>
                    <a:pt x="610" y="4275"/>
                  </a:lnTo>
                  <a:lnTo>
                    <a:pt x="588" y="4206"/>
                  </a:lnTo>
                  <a:lnTo>
                    <a:pt x="548" y="4065"/>
                  </a:lnTo>
                  <a:lnTo>
                    <a:pt x="510" y="3924"/>
                  </a:lnTo>
                  <a:lnTo>
                    <a:pt x="474" y="3782"/>
                  </a:lnTo>
                  <a:lnTo>
                    <a:pt x="474" y="3782"/>
                  </a:lnTo>
                  <a:lnTo>
                    <a:pt x="441" y="3640"/>
                  </a:lnTo>
                  <a:lnTo>
                    <a:pt x="408" y="3497"/>
                  </a:lnTo>
                  <a:lnTo>
                    <a:pt x="376" y="3354"/>
                  </a:lnTo>
                  <a:lnTo>
                    <a:pt x="346" y="3210"/>
                  </a:lnTo>
                  <a:lnTo>
                    <a:pt x="317" y="3067"/>
                  </a:lnTo>
                  <a:lnTo>
                    <a:pt x="288" y="2923"/>
                  </a:lnTo>
                  <a:lnTo>
                    <a:pt x="234" y="2635"/>
                  </a:lnTo>
                  <a:lnTo>
                    <a:pt x="234" y="2635"/>
                  </a:lnTo>
                  <a:lnTo>
                    <a:pt x="206" y="2484"/>
                  </a:lnTo>
                  <a:lnTo>
                    <a:pt x="183" y="2333"/>
                  </a:lnTo>
                  <a:lnTo>
                    <a:pt x="160" y="2182"/>
                  </a:lnTo>
                  <a:lnTo>
                    <a:pt x="140" y="2030"/>
                  </a:lnTo>
                  <a:lnTo>
                    <a:pt x="122" y="1877"/>
                  </a:lnTo>
                  <a:lnTo>
                    <a:pt x="106" y="1725"/>
                  </a:lnTo>
                  <a:lnTo>
                    <a:pt x="93" y="1573"/>
                  </a:lnTo>
                  <a:lnTo>
                    <a:pt x="80" y="1420"/>
                  </a:lnTo>
                  <a:lnTo>
                    <a:pt x="80" y="1420"/>
                  </a:lnTo>
                  <a:lnTo>
                    <a:pt x="69" y="1269"/>
                  </a:lnTo>
                  <a:lnTo>
                    <a:pt x="59" y="1117"/>
                  </a:lnTo>
                  <a:lnTo>
                    <a:pt x="51" y="964"/>
                  </a:lnTo>
                  <a:lnTo>
                    <a:pt x="43" y="812"/>
                  </a:lnTo>
                  <a:lnTo>
                    <a:pt x="30" y="509"/>
                  </a:lnTo>
                  <a:lnTo>
                    <a:pt x="21" y="204"/>
                  </a:lnTo>
                  <a:lnTo>
                    <a:pt x="21" y="204"/>
                  </a:lnTo>
                  <a:lnTo>
                    <a:pt x="17" y="52"/>
                  </a:lnTo>
                  <a:lnTo>
                    <a:pt x="17" y="52"/>
                  </a:lnTo>
                  <a:lnTo>
                    <a:pt x="15" y="47"/>
                  </a:lnTo>
                  <a:lnTo>
                    <a:pt x="14" y="45"/>
                  </a:lnTo>
                  <a:lnTo>
                    <a:pt x="11" y="43"/>
                  </a:lnTo>
                  <a:lnTo>
                    <a:pt x="8" y="43"/>
                  </a:lnTo>
                  <a:lnTo>
                    <a:pt x="5" y="43"/>
                  </a:lnTo>
                  <a:lnTo>
                    <a:pt x="3" y="45"/>
                  </a:lnTo>
                  <a:lnTo>
                    <a:pt x="0" y="47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10" y="355"/>
                  </a:lnTo>
                  <a:lnTo>
                    <a:pt x="19" y="660"/>
                  </a:lnTo>
                  <a:lnTo>
                    <a:pt x="26" y="812"/>
                  </a:lnTo>
                  <a:lnTo>
                    <a:pt x="35" y="964"/>
                  </a:lnTo>
                  <a:lnTo>
                    <a:pt x="43" y="1117"/>
                  </a:lnTo>
                  <a:lnTo>
                    <a:pt x="53" y="1269"/>
                  </a:lnTo>
                  <a:lnTo>
                    <a:pt x="53" y="1269"/>
                  </a:lnTo>
                  <a:lnTo>
                    <a:pt x="64" y="1420"/>
                  </a:lnTo>
                  <a:lnTo>
                    <a:pt x="76" y="1573"/>
                  </a:lnTo>
                  <a:lnTo>
                    <a:pt x="90" y="1724"/>
                  </a:lnTo>
                  <a:lnTo>
                    <a:pt x="105" y="1875"/>
                  </a:lnTo>
                  <a:lnTo>
                    <a:pt x="123" y="2026"/>
                  </a:lnTo>
                  <a:lnTo>
                    <a:pt x="142" y="2177"/>
                  </a:lnTo>
                  <a:lnTo>
                    <a:pt x="165" y="2326"/>
                  </a:lnTo>
                  <a:lnTo>
                    <a:pt x="188" y="2477"/>
                  </a:lnTo>
                  <a:lnTo>
                    <a:pt x="188" y="2477"/>
                  </a:lnTo>
                  <a:lnTo>
                    <a:pt x="214" y="2623"/>
                  </a:lnTo>
                  <a:lnTo>
                    <a:pt x="242" y="2770"/>
                  </a:lnTo>
                  <a:lnTo>
                    <a:pt x="301" y="3061"/>
                  </a:lnTo>
                  <a:lnTo>
                    <a:pt x="301" y="3061"/>
                  </a:lnTo>
                  <a:lnTo>
                    <a:pt x="360" y="3347"/>
                  </a:lnTo>
                  <a:lnTo>
                    <a:pt x="390" y="3490"/>
                  </a:lnTo>
                  <a:lnTo>
                    <a:pt x="422" y="3633"/>
                  </a:lnTo>
                  <a:lnTo>
                    <a:pt x="422" y="3633"/>
                  </a:lnTo>
                  <a:lnTo>
                    <a:pt x="456" y="3775"/>
                  </a:lnTo>
                  <a:lnTo>
                    <a:pt x="491" y="3918"/>
                  </a:lnTo>
                  <a:lnTo>
                    <a:pt x="528" y="4059"/>
                  </a:lnTo>
                  <a:lnTo>
                    <a:pt x="568" y="4201"/>
                  </a:lnTo>
                  <a:lnTo>
                    <a:pt x="568" y="4201"/>
                  </a:lnTo>
                  <a:lnTo>
                    <a:pt x="591" y="4270"/>
                  </a:lnTo>
                  <a:lnTo>
                    <a:pt x="613" y="4341"/>
                  </a:lnTo>
                  <a:lnTo>
                    <a:pt x="660" y="4481"/>
                  </a:lnTo>
                  <a:lnTo>
                    <a:pt x="707" y="4619"/>
                  </a:lnTo>
                  <a:lnTo>
                    <a:pt x="729" y="4690"/>
                  </a:lnTo>
                  <a:lnTo>
                    <a:pt x="750" y="4760"/>
                  </a:lnTo>
                  <a:lnTo>
                    <a:pt x="750" y="4760"/>
                  </a:lnTo>
                  <a:lnTo>
                    <a:pt x="768" y="4831"/>
                  </a:lnTo>
                  <a:lnTo>
                    <a:pt x="786" y="4902"/>
                  </a:lnTo>
                  <a:lnTo>
                    <a:pt x="819" y="5044"/>
                  </a:lnTo>
                  <a:lnTo>
                    <a:pt x="851" y="5188"/>
                  </a:lnTo>
                  <a:lnTo>
                    <a:pt x="881" y="5331"/>
                  </a:lnTo>
                  <a:lnTo>
                    <a:pt x="912" y="5474"/>
                  </a:lnTo>
                  <a:lnTo>
                    <a:pt x="945" y="5616"/>
                  </a:lnTo>
                  <a:lnTo>
                    <a:pt x="961" y="5689"/>
                  </a:lnTo>
                  <a:lnTo>
                    <a:pt x="981" y="5759"/>
                  </a:lnTo>
                  <a:lnTo>
                    <a:pt x="999" y="5830"/>
                  </a:lnTo>
                  <a:lnTo>
                    <a:pt x="1019" y="5900"/>
                  </a:lnTo>
                  <a:lnTo>
                    <a:pt x="1019" y="5900"/>
                  </a:lnTo>
                  <a:lnTo>
                    <a:pt x="1042" y="5970"/>
                  </a:lnTo>
                  <a:lnTo>
                    <a:pt x="1065" y="6039"/>
                  </a:lnTo>
                  <a:lnTo>
                    <a:pt x="1065" y="6039"/>
                  </a:lnTo>
                  <a:lnTo>
                    <a:pt x="1066" y="6042"/>
                  </a:lnTo>
                  <a:lnTo>
                    <a:pt x="1068" y="6045"/>
                  </a:lnTo>
                  <a:lnTo>
                    <a:pt x="1073" y="6046"/>
                  </a:lnTo>
                  <a:lnTo>
                    <a:pt x="1076" y="6046"/>
                  </a:lnTo>
                  <a:lnTo>
                    <a:pt x="1078" y="6045"/>
                  </a:lnTo>
                  <a:lnTo>
                    <a:pt x="1080" y="6042"/>
                  </a:lnTo>
                  <a:lnTo>
                    <a:pt x="1082" y="6039"/>
                  </a:lnTo>
                  <a:lnTo>
                    <a:pt x="1082" y="6039"/>
                  </a:lnTo>
                  <a:lnTo>
                    <a:pt x="1096" y="5984"/>
                  </a:lnTo>
                  <a:lnTo>
                    <a:pt x="1102" y="5956"/>
                  </a:lnTo>
                  <a:lnTo>
                    <a:pt x="1107" y="5928"/>
                  </a:lnTo>
                  <a:lnTo>
                    <a:pt x="1107" y="5928"/>
                  </a:lnTo>
                  <a:lnTo>
                    <a:pt x="1109" y="5907"/>
                  </a:lnTo>
                  <a:lnTo>
                    <a:pt x="1109" y="5888"/>
                  </a:lnTo>
                  <a:lnTo>
                    <a:pt x="1109" y="5846"/>
                  </a:lnTo>
                  <a:lnTo>
                    <a:pt x="1108" y="5805"/>
                  </a:lnTo>
                  <a:lnTo>
                    <a:pt x="1108" y="5765"/>
                  </a:lnTo>
                  <a:lnTo>
                    <a:pt x="1108" y="5765"/>
                  </a:lnTo>
                  <a:lnTo>
                    <a:pt x="1109" y="5592"/>
                  </a:lnTo>
                  <a:lnTo>
                    <a:pt x="1109" y="5592"/>
                  </a:lnTo>
                  <a:lnTo>
                    <a:pt x="1116" y="5254"/>
                  </a:lnTo>
                  <a:lnTo>
                    <a:pt x="1116" y="5169"/>
                  </a:lnTo>
                  <a:lnTo>
                    <a:pt x="1116" y="5085"/>
                  </a:lnTo>
                  <a:lnTo>
                    <a:pt x="1115" y="5000"/>
                  </a:lnTo>
                  <a:lnTo>
                    <a:pt x="1113" y="4916"/>
                  </a:lnTo>
                  <a:lnTo>
                    <a:pt x="1113" y="4916"/>
                  </a:lnTo>
                  <a:lnTo>
                    <a:pt x="1109" y="4838"/>
                  </a:lnTo>
                  <a:lnTo>
                    <a:pt x="1104" y="4760"/>
                  </a:lnTo>
                  <a:lnTo>
                    <a:pt x="1097" y="4683"/>
                  </a:lnTo>
                  <a:lnTo>
                    <a:pt x="1090" y="4607"/>
                  </a:lnTo>
                  <a:lnTo>
                    <a:pt x="1080" y="4529"/>
                  </a:lnTo>
                  <a:lnTo>
                    <a:pt x="1071" y="4453"/>
                  </a:lnTo>
                  <a:lnTo>
                    <a:pt x="1058" y="4375"/>
                  </a:lnTo>
                  <a:lnTo>
                    <a:pt x="1047" y="4299"/>
                  </a:lnTo>
                  <a:lnTo>
                    <a:pt x="1021" y="4145"/>
                  </a:lnTo>
                  <a:lnTo>
                    <a:pt x="992" y="3993"/>
                  </a:lnTo>
                  <a:lnTo>
                    <a:pt x="961" y="3840"/>
                  </a:lnTo>
                  <a:lnTo>
                    <a:pt x="930" y="3688"/>
                  </a:lnTo>
                  <a:lnTo>
                    <a:pt x="930" y="3688"/>
                  </a:lnTo>
                  <a:lnTo>
                    <a:pt x="898" y="3534"/>
                  </a:lnTo>
                  <a:lnTo>
                    <a:pt x="867" y="3381"/>
                  </a:lnTo>
                  <a:lnTo>
                    <a:pt x="838" y="3225"/>
                  </a:lnTo>
                  <a:lnTo>
                    <a:pt x="812" y="3070"/>
                  </a:lnTo>
                  <a:lnTo>
                    <a:pt x="799" y="2993"/>
                  </a:lnTo>
                  <a:lnTo>
                    <a:pt x="788" y="2914"/>
                  </a:lnTo>
                  <a:lnTo>
                    <a:pt x="779" y="2836"/>
                  </a:lnTo>
                  <a:lnTo>
                    <a:pt x="769" y="2759"/>
                  </a:lnTo>
                  <a:lnTo>
                    <a:pt x="761" y="2680"/>
                  </a:lnTo>
                  <a:lnTo>
                    <a:pt x="755" y="2601"/>
                  </a:lnTo>
                  <a:lnTo>
                    <a:pt x="750" y="2523"/>
                  </a:lnTo>
                  <a:lnTo>
                    <a:pt x="747" y="2444"/>
                  </a:lnTo>
                  <a:lnTo>
                    <a:pt x="747" y="2444"/>
                  </a:lnTo>
                  <a:lnTo>
                    <a:pt x="746" y="2364"/>
                  </a:lnTo>
                  <a:lnTo>
                    <a:pt x="746" y="2283"/>
                  </a:lnTo>
                  <a:lnTo>
                    <a:pt x="747" y="2203"/>
                  </a:lnTo>
                  <a:lnTo>
                    <a:pt x="751" y="2123"/>
                  </a:lnTo>
                  <a:lnTo>
                    <a:pt x="758" y="2042"/>
                  </a:lnTo>
                  <a:lnTo>
                    <a:pt x="766" y="1962"/>
                  </a:lnTo>
                  <a:lnTo>
                    <a:pt x="777" y="1883"/>
                  </a:lnTo>
                  <a:lnTo>
                    <a:pt x="793" y="1804"/>
                  </a:lnTo>
                  <a:lnTo>
                    <a:pt x="793" y="1804"/>
                  </a:lnTo>
                  <a:lnTo>
                    <a:pt x="809" y="1728"/>
                  </a:lnTo>
                  <a:lnTo>
                    <a:pt x="827" y="1653"/>
                  </a:lnTo>
                  <a:lnTo>
                    <a:pt x="849" y="1578"/>
                  </a:lnTo>
                  <a:lnTo>
                    <a:pt x="871" y="1503"/>
                  </a:lnTo>
                  <a:lnTo>
                    <a:pt x="896" y="1430"/>
                  </a:lnTo>
                  <a:lnTo>
                    <a:pt x="921" y="1357"/>
                  </a:lnTo>
                  <a:lnTo>
                    <a:pt x="975" y="1210"/>
                  </a:lnTo>
                  <a:lnTo>
                    <a:pt x="975" y="1210"/>
                  </a:lnTo>
                  <a:lnTo>
                    <a:pt x="1001" y="1139"/>
                  </a:lnTo>
                  <a:lnTo>
                    <a:pt x="1029" y="1070"/>
                  </a:lnTo>
                  <a:lnTo>
                    <a:pt x="1058" y="1000"/>
                  </a:lnTo>
                  <a:lnTo>
                    <a:pt x="1089" y="931"/>
                  </a:lnTo>
                  <a:lnTo>
                    <a:pt x="1089" y="931"/>
                  </a:lnTo>
                  <a:lnTo>
                    <a:pt x="1122" y="866"/>
                  </a:lnTo>
                  <a:lnTo>
                    <a:pt x="1154" y="801"/>
                  </a:lnTo>
                  <a:lnTo>
                    <a:pt x="1221" y="671"/>
                  </a:lnTo>
                  <a:lnTo>
                    <a:pt x="1221" y="671"/>
                  </a:lnTo>
                  <a:lnTo>
                    <a:pt x="1253" y="607"/>
                  </a:lnTo>
                  <a:lnTo>
                    <a:pt x="1285" y="543"/>
                  </a:lnTo>
                  <a:lnTo>
                    <a:pt x="1315" y="478"/>
                  </a:lnTo>
                  <a:lnTo>
                    <a:pt x="1345" y="412"/>
                  </a:lnTo>
                  <a:lnTo>
                    <a:pt x="1372" y="345"/>
                  </a:lnTo>
                  <a:lnTo>
                    <a:pt x="1383" y="312"/>
                  </a:lnTo>
                  <a:lnTo>
                    <a:pt x="1396" y="279"/>
                  </a:lnTo>
                  <a:lnTo>
                    <a:pt x="1407" y="244"/>
                  </a:lnTo>
                  <a:lnTo>
                    <a:pt x="1416" y="209"/>
                  </a:lnTo>
                  <a:lnTo>
                    <a:pt x="1425" y="175"/>
                  </a:lnTo>
                  <a:lnTo>
                    <a:pt x="1433" y="140"/>
                  </a:lnTo>
                  <a:lnTo>
                    <a:pt x="1433" y="140"/>
                  </a:lnTo>
                  <a:lnTo>
                    <a:pt x="1439" y="107"/>
                  </a:lnTo>
                  <a:lnTo>
                    <a:pt x="1444" y="74"/>
                  </a:lnTo>
                  <a:lnTo>
                    <a:pt x="1448" y="40"/>
                  </a:lnTo>
                  <a:lnTo>
                    <a:pt x="1451" y="7"/>
                  </a:lnTo>
                  <a:lnTo>
                    <a:pt x="1451" y="7"/>
                  </a:lnTo>
                  <a:lnTo>
                    <a:pt x="1450" y="4"/>
                  </a:lnTo>
                  <a:lnTo>
                    <a:pt x="1448" y="2"/>
                  </a:lnTo>
                  <a:lnTo>
                    <a:pt x="1445" y="0"/>
                  </a:lnTo>
                  <a:lnTo>
                    <a:pt x="1443" y="0"/>
                  </a:lnTo>
                  <a:lnTo>
                    <a:pt x="1440" y="0"/>
                  </a:lnTo>
                  <a:lnTo>
                    <a:pt x="1437" y="2"/>
                  </a:lnTo>
                  <a:lnTo>
                    <a:pt x="1436" y="4"/>
                  </a:lnTo>
                  <a:lnTo>
                    <a:pt x="1434" y="7"/>
                  </a:lnTo>
                  <a:lnTo>
                    <a:pt x="1434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4" name="Freeform 121">
              <a:extLst>
                <a:ext uri="{FF2B5EF4-FFF2-40B4-BE49-F238E27FC236}">
                  <a16:creationId xmlns:a16="http://schemas.microsoft.com/office/drawing/2014/main" id="{4861393E-D859-9D8B-7B3A-C40BCF370CAB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4" y="3379"/>
              <a:ext cx="20" cy="266"/>
            </a:xfrm>
            <a:custGeom>
              <a:avLst/>
              <a:gdLst>
                <a:gd name="T0" fmla="*/ 0 w 59"/>
                <a:gd name="T1" fmla="*/ 8 h 799"/>
                <a:gd name="T2" fmla="*/ 0 w 59"/>
                <a:gd name="T3" fmla="*/ 8 h 799"/>
                <a:gd name="T4" fmla="*/ 1 w 59"/>
                <a:gd name="T5" fmla="*/ 86 h 799"/>
                <a:gd name="T6" fmla="*/ 3 w 59"/>
                <a:gd name="T7" fmla="*/ 163 h 799"/>
                <a:gd name="T8" fmla="*/ 4 w 59"/>
                <a:gd name="T9" fmla="*/ 239 h 799"/>
                <a:gd name="T10" fmla="*/ 8 w 59"/>
                <a:gd name="T11" fmla="*/ 317 h 799"/>
                <a:gd name="T12" fmla="*/ 8 w 59"/>
                <a:gd name="T13" fmla="*/ 317 h 799"/>
                <a:gd name="T14" fmla="*/ 16 w 59"/>
                <a:gd name="T15" fmla="*/ 469 h 799"/>
                <a:gd name="T16" fmla="*/ 28 w 59"/>
                <a:gd name="T17" fmla="*/ 620 h 799"/>
                <a:gd name="T18" fmla="*/ 28 w 59"/>
                <a:gd name="T19" fmla="*/ 620 h 799"/>
                <a:gd name="T20" fmla="*/ 43 w 59"/>
                <a:gd name="T21" fmla="*/ 791 h 799"/>
                <a:gd name="T22" fmla="*/ 43 w 59"/>
                <a:gd name="T23" fmla="*/ 791 h 799"/>
                <a:gd name="T24" fmla="*/ 44 w 59"/>
                <a:gd name="T25" fmla="*/ 795 h 799"/>
                <a:gd name="T26" fmla="*/ 47 w 59"/>
                <a:gd name="T27" fmla="*/ 796 h 799"/>
                <a:gd name="T28" fmla="*/ 50 w 59"/>
                <a:gd name="T29" fmla="*/ 799 h 799"/>
                <a:gd name="T30" fmla="*/ 52 w 59"/>
                <a:gd name="T31" fmla="*/ 799 h 799"/>
                <a:gd name="T32" fmla="*/ 55 w 59"/>
                <a:gd name="T33" fmla="*/ 799 h 799"/>
                <a:gd name="T34" fmla="*/ 58 w 59"/>
                <a:gd name="T35" fmla="*/ 796 h 799"/>
                <a:gd name="T36" fmla="*/ 59 w 59"/>
                <a:gd name="T37" fmla="*/ 795 h 799"/>
                <a:gd name="T38" fmla="*/ 59 w 59"/>
                <a:gd name="T39" fmla="*/ 791 h 799"/>
                <a:gd name="T40" fmla="*/ 59 w 59"/>
                <a:gd name="T41" fmla="*/ 791 h 799"/>
                <a:gd name="T42" fmla="*/ 46 w 59"/>
                <a:gd name="T43" fmla="*/ 640 h 799"/>
                <a:gd name="T44" fmla="*/ 34 w 59"/>
                <a:gd name="T45" fmla="*/ 489 h 799"/>
                <a:gd name="T46" fmla="*/ 34 w 59"/>
                <a:gd name="T47" fmla="*/ 489 h 799"/>
                <a:gd name="T48" fmla="*/ 25 w 59"/>
                <a:gd name="T49" fmla="*/ 336 h 799"/>
                <a:gd name="T50" fmla="*/ 22 w 59"/>
                <a:gd name="T51" fmla="*/ 259 h 799"/>
                <a:gd name="T52" fmla="*/ 19 w 59"/>
                <a:gd name="T53" fmla="*/ 183 h 799"/>
                <a:gd name="T54" fmla="*/ 19 w 59"/>
                <a:gd name="T55" fmla="*/ 183 h 799"/>
                <a:gd name="T56" fmla="*/ 18 w 59"/>
                <a:gd name="T57" fmla="*/ 95 h 799"/>
                <a:gd name="T58" fmla="*/ 16 w 59"/>
                <a:gd name="T59" fmla="*/ 8 h 799"/>
                <a:gd name="T60" fmla="*/ 16 w 59"/>
                <a:gd name="T61" fmla="*/ 8 h 799"/>
                <a:gd name="T62" fmla="*/ 16 w 59"/>
                <a:gd name="T63" fmla="*/ 5 h 799"/>
                <a:gd name="T64" fmla="*/ 15 w 59"/>
                <a:gd name="T65" fmla="*/ 2 h 799"/>
                <a:gd name="T66" fmla="*/ 12 w 59"/>
                <a:gd name="T67" fmla="*/ 1 h 799"/>
                <a:gd name="T68" fmla="*/ 8 w 59"/>
                <a:gd name="T69" fmla="*/ 0 h 799"/>
                <a:gd name="T70" fmla="*/ 5 w 59"/>
                <a:gd name="T71" fmla="*/ 1 h 799"/>
                <a:gd name="T72" fmla="*/ 3 w 59"/>
                <a:gd name="T73" fmla="*/ 2 h 799"/>
                <a:gd name="T74" fmla="*/ 1 w 59"/>
                <a:gd name="T75" fmla="*/ 5 h 799"/>
                <a:gd name="T76" fmla="*/ 0 w 59"/>
                <a:gd name="T77" fmla="*/ 8 h 799"/>
                <a:gd name="T78" fmla="*/ 0 w 59"/>
                <a:gd name="T79" fmla="*/ 8 h 7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59" h="799">
                  <a:moveTo>
                    <a:pt x="0" y="8"/>
                  </a:moveTo>
                  <a:lnTo>
                    <a:pt x="0" y="8"/>
                  </a:lnTo>
                  <a:lnTo>
                    <a:pt x="1" y="86"/>
                  </a:lnTo>
                  <a:lnTo>
                    <a:pt x="3" y="163"/>
                  </a:lnTo>
                  <a:lnTo>
                    <a:pt x="4" y="239"/>
                  </a:lnTo>
                  <a:lnTo>
                    <a:pt x="8" y="317"/>
                  </a:lnTo>
                  <a:lnTo>
                    <a:pt x="8" y="317"/>
                  </a:lnTo>
                  <a:lnTo>
                    <a:pt x="16" y="469"/>
                  </a:lnTo>
                  <a:lnTo>
                    <a:pt x="28" y="620"/>
                  </a:lnTo>
                  <a:lnTo>
                    <a:pt x="28" y="620"/>
                  </a:lnTo>
                  <a:lnTo>
                    <a:pt x="43" y="791"/>
                  </a:lnTo>
                  <a:lnTo>
                    <a:pt x="43" y="791"/>
                  </a:lnTo>
                  <a:lnTo>
                    <a:pt x="44" y="795"/>
                  </a:lnTo>
                  <a:lnTo>
                    <a:pt x="47" y="796"/>
                  </a:lnTo>
                  <a:lnTo>
                    <a:pt x="50" y="799"/>
                  </a:lnTo>
                  <a:lnTo>
                    <a:pt x="52" y="799"/>
                  </a:lnTo>
                  <a:lnTo>
                    <a:pt x="55" y="799"/>
                  </a:lnTo>
                  <a:lnTo>
                    <a:pt x="58" y="796"/>
                  </a:lnTo>
                  <a:lnTo>
                    <a:pt x="59" y="795"/>
                  </a:lnTo>
                  <a:lnTo>
                    <a:pt x="59" y="791"/>
                  </a:lnTo>
                  <a:lnTo>
                    <a:pt x="59" y="791"/>
                  </a:lnTo>
                  <a:lnTo>
                    <a:pt x="46" y="640"/>
                  </a:lnTo>
                  <a:lnTo>
                    <a:pt x="34" y="489"/>
                  </a:lnTo>
                  <a:lnTo>
                    <a:pt x="34" y="489"/>
                  </a:lnTo>
                  <a:lnTo>
                    <a:pt x="25" y="336"/>
                  </a:lnTo>
                  <a:lnTo>
                    <a:pt x="22" y="259"/>
                  </a:lnTo>
                  <a:lnTo>
                    <a:pt x="19" y="183"/>
                  </a:lnTo>
                  <a:lnTo>
                    <a:pt x="19" y="183"/>
                  </a:lnTo>
                  <a:lnTo>
                    <a:pt x="18" y="95"/>
                  </a:lnTo>
                  <a:lnTo>
                    <a:pt x="16" y="8"/>
                  </a:lnTo>
                  <a:lnTo>
                    <a:pt x="16" y="8"/>
                  </a:lnTo>
                  <a:lnTo>
                    <a:pt x="16" y="5"/>
                  </a:lnTo>
                  <a:lnTo>
                    <a:pt x="15" y="2"/>
                  </a:lnTo>
                  <a:lnTo>
                    <a:pt x="12" y="1"/>
                  </a:lnTo>
                  <a:lnTo>
                    <a:pt x="8" y="0"/>
                  </a:lnTo>
                  <a:lnTo>
                    <a:pt x="5" y="1"/>
                  </a:lnTo>
                  <a:lnTo>
                    <a:pt x="3" y="2"/>
                  </a:lnTo>
                  <a:lnTo>
                    <a:pt x="1" y="5"/>
                  </a:lnTo>
                  <a:lnTo>
                    <a:pt x="0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5" name="Freeform 122">
              <a:extLst>
                <a:ext uri="{FF2B5EF4-FFF2-40B4-BE49-F238E27FC236}">
                  <a16:creationId xmlns:a16="http://schemas.microsoft.com/office/drawing/2014/main" id="{3FFDA813-69E9-C337-B72F-8B1B1987068B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5" y="2797"/>
              <a:ext cx="252" cy="192"/>
            </a:xfrm>
            <a:custGeom>
              <a:avLst/>
              <a:gdLst>
                <a:gd name="T0" fmla="*/ 739 w 755"/>
                <a:gd name="T1" fmla="*/ 4 h 576"/>
                <a:gd name="T2" fmla="*/ 685 w 755"/>
                <a:gd name="T3" fmla="*/ 75 h 576"/>
                <a:gd name="T4" fmla="*/ 625 w 755"/>
                <a:gd name="T5" fmla="*/ 141 h 576"/>
                <a:gd name="T6" fmla="*/ 561 w 755"/>
                <a:gd name="T7" fmla="*/ 205 h 576"/>
                <a:gd name="T8" fmla="*/ 494 w 755"/>
                <a:gd name="T9" fmla="*/ 263 h 576"/>
                <a:gd name="T10" fmla="*/ 458 w 755"/>
                <a:gd name="T11" fmla="*/ 294 h 576"/>
                <a:gd name="T12" fmla="*/ 382 w 755"/>
                <a:gd name="T13" fmla="*/ 351 h 576"/>
                <a:gd name="T14" fmla="*/ 304 w 755"/>
                <a:gd name="T15" fmla="*/ 403 h 576"/>
                <a:gd name="T16" fmla="*/ 224 w 755"/>
                <a:gd name="T17" fmla="*/ 453 h 576"/>
                <a:gd name="T18" fmla="*/ 184 w 755"/>
                <a:gd name="T19" fmla="*/ 475 h 576"/>
                <a:gd name="T20" fmla="*/ 95 w 755"/>
                <a:gd name="T21" fmla="*/ 520 h 576"/>
                <a:gd name="T22" fmla="*/ 5 w 755"/>
                <a:gd name="T23" fmla="*/ 560 h 576"/>
                <a:gd name="T24" fmla="*/ 3 w 755"/>
                <a:gd name="T25" fmla="*/ 561 h 576"/>
                <a:gd name="T26" fmla="*/ 0 w 755"/>
                <a:gd name="T27" fmla="*/ 567 h 576"/>
                <a:gd name="T28" fmla="*/ 1 w 755"/>
                <a:gd name="T29" fmla="*/ 572 h 576"/>
                <a:gd name="T30" fmla="*/ 7 w 755"/>
                <a:gd name="T31" fmla="*/ 576 h 576"/>
                <a:gd name="T32" fmla="*/ 10 w 755"/>
                <a:gd name="T33" fmla="*/ 575 h 576"/>
                <a:gd name="T34" fmla="*/ 94 w 755"/>
                <a:gd name="T35" fmla="*/ 539 h 576"/>
                <a:gd name="T36" fmla="*/ 176 w 755"/>
                <a:gd name="T37" fmla="*/ 499 h 576"/>
                <a:gd name="T38" fmla="*/ 254 w 755"/>
                <a:gd name="T39" fmla="*/ 454 h 576"/>
                <a:gd name="T40" fmla="*/ 332 w 755"/>
                <a:gd name="T41" fmla="*/ 405 h 576"/>
                <a:gd name="T42" fmla="*/ 372 w 755"/>
                <a:gd name="T43" fmla="*/ 378 h 576"/>
                <a:gd name="T44" fmla="*/ 448 w 755"/>
                <a:gd name="T45" fmla="*/ 322 h 576"/>
                <a:gd name="T46" fmla="*/ 521 w 755"/>
                <a:gd name="T47" fmla="*/ 262 h 576"/>
                <a:gd name="T48" fmla="*/ 592 w 755"/>
                <a:gd name="T49" fmla="*/ 198 h 576"/>
                <a:gd name="T50" fmla="*/ 627 w 755"/>
                <a:gd name="T51" fmla="*/ 164 h 576"/>
                <a:gd name="T52" fmla="*/ 693 w 755"/>
                <a:gd name="T53" fmla="*/ 90 h 576"/>
                <a:gd name="T54" fmla="*/ 754 w 755"/>
                <a:gd name="T55" fmla="*/ 13 h 576"/>
                <a:gd name="T56" fmla="*/ 755 w 755"/>
                <a:gd name="T57" fmla="*/ 8 h 576"/>
                <a:gd name="T58" fmla="*/ 754 w 755"/>
                <a:gd name="T59" fmla="*/ 3 h 576"/>
                <a:gd name="T60" fmla="*/ 748 w 755"/>
                <a:gd name="T61" fmla="*/ 0 h 576"/>
                <a:gd name="T62" fmla="*/ 741 w 755"/>
                <a:gd name="T63" fmla="*/ 1 h 576"/>
                <a:gd name="T64" fmla="*/ 739 w 755"/>
                <a:gd name="T65" fmla="*/ 4 h 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55" h="576">
                  <a:moveTo>
                    <a:pt x="739" y="4"/>
                  </a:moveTo>
                  <a:lnTo>
                    <a:pt x="739" y="4"/>
                  </a:lnTo>
                  <a:lnTo>
                    <a:pt x="712" y="40"/>
                  </a:lnTo>
                  <a:lnTo>
                    <a:pt x="685" y="75"/>
                  </a:lnTo>
                  <a:lnTo>
                    <a:pt x="656" y="108"/>
                  </a:lnTo>
                  <a:lnTo>
                    <a:pt x="625" y="141"/>
                  </a:lnTo>
                  <a:lnTo>
                    <a:pt x="593" y="173"/>
                  </a:lnTo>
                  <a:lnTo>
                    <a:pt x="561" y="205"/>
                  </a:lnTo>
                  <a:lnTo>
                    <a:pt x="527" y="234"/>
                  </a:lnTo>
                  <a:lnTo>
                    <a:pt x="494" y="263"/>
                  </a:lnTo>
                  <a:lnTo>
                    <a:pt x="494" y="263"/>
                  </a:lnTo>
                  <a:lnTo>
                    <a:pt x="458" y="294"/>
                  </a:lnTo>
                  <a:lnTo>
                    <a:pt x="420" y="323"/>
                  </a:lnTo>
                  <a:lnTo>
                    <a:pt x="382" y="351"/>
                  </a:lnTo>
                  <a:lnTo>
                    <a:pt x="344" y="377"/>
                  </a:lnTo>
                  <a:lnTo>
                    <a:pt x="304" y="403"/>
                  </a:lnTo>
                  <a:lnTo>
                    <a:pt x="265" y="428"/>
                  </a:lnTo>
                  <a:lnTo>
                    <a:pt x="224" y="453"/>
                  </a:lnTo>
                  <a:lnTo>
                    <a:pt x="184" y="475"/>
                  </a:lnTo>
                  <a:lnTo>
                    <a:pt x="184" y="475"/>
                  </a:lnTo>
                  <a:lnTo>
                    <a:pt x="140" y="499"/>
                  </a:lnTo>
                  <a:lnTo>
                    <a:pt x="95" y="520"/>
                  </a:lnTo>
                  <a:lnTo>
                    <a:pt x="51" y="540"/>
                  </a:lnTo>
                  <a:lnTo>
                    <a:pt x="5" y="560"/>
                  </a:lnTo>
                  <a:lnTo>
                    <a:pt x="5" y="560"/>
                  </a:lnTo>
                  <a:lnTo>
                    <a:pt x="3" y="561"/>
                  </a:lnTo>
                  <a:lnTo>
                    <a:pt x="0" y="564"/>
                  </a:lnTo>
                  <a:lnTo>
                    <a:pt x="0" y="567"/>
                  </a:lnTo>
                  <a:lnTo>
                    <a:pt x="0" y="569"/>
                  </a:lnTo>
                  <a:lnTo>
                    <a:pt x="1" y="572"/>
                  </a:lnTo>
                  <a:lnTo>
                    <a:pt x="4" y="575"/>
                  </a:lnTo>
                  <a:lnTo>
                    <a:pt x="7" y="576"/>
                  </a:lnTo>
                  <a:lnTo>
                    <a:pt x="10" y="575"/>
                  </a:lnTo>
                  <a:lnTo>
                    <a:pt x="10" y="575"/>
                  </a:lnTo>
                  <a:lnTo>
                    <a:pt x="52" y="558"/>
                  </a:lnTo>
                  <a:lnTo>
                    <a:pt x="94" y="539"/>
                  </a:lnTo>
                  <a:lnTo>
                    <a:pt x="135" y="520"/>
                  </a:lnTo>
                  <a:lnTo>
                    <a:pt x="176" y="499"/>
                  </a:lnTo>
                  <a:lnTo>
                    <a:pt x="216" y="477"/>
                  </a:lnTo>
                  <a:lnTo>
                    <a:pt x="254" y="454"/>
                  </a:lnTo>
                  <a:lnTo>
                    <a:pt x="293" y="430"/>
                  </a:lnTo>
                  <a:lnTo>
                    <a:pt x="332" y="405"/>
                  </a:lnTo>
                  <a:lnTo>
                    <a:pt x="332" y="405"/>
                  </a:lnTo>
                  <a:lnTo>
                    <a:pt x="372" y="378"/>
                  </a:lnTo>
                  <a:lnTo>
                    <a:pt x="409" y="351"/>
                  </a:lnTo>
                  <a:lnTo>
                    <a:pt x="448" y="322"/>
                  </a:lnTo>
                  <a:lnTo>
                    <a:pt x="485" y="292"/>
                  </a:lnTo>
                  <a:lnTo>
                    <a:pt x="521" y="262"/>
                  </a:lnTo>
                  <a:lnTo>
                    <a:pt x="557" y="230"/>
                  </a:lnTo>
                  <a:lnTo>
                    <a:pt x="592" y="198"/>
                  </a:lnTo>
                  <a:lnTo>
                    <a:pt x="627" y="164"/>
                  </a:lnTo>
                  <a:lnTo>
                    <a:pt x="627" y="164"/>
                  </a:lnTo>
                  <a:lnTo>
                    <a:pt x="660" y="128"/>
                  </a:lnTo>
                  <a:lnTo>
                    <a:pt x="693" y="90"/>
                  </a:lnTo>
                  <a:lnTo>
                    <a:pt x="723" y="53"/>
                  </a:lnTo>
                  <a:lnTo>
                    <a:pt x="754" y="13"/>
                  </a:lnTo>
                  <a:lnTo>
                    <a:pt x="754" y="13"/>
                  </a:lnTo>
                  <a:lnTo>
                    <a:pt x="755" y="8"/>
                  </a:lnTo>
                  <a:lnTo>
                    <a:pt x="755" y="6"/>
                  </a:lnTo>
                  <a:lnTo>
                    <a:pt x="754" y="3"/>
                  </a:lnTo>
                  <a:lnTo>
                    <a:pt x="751" y="1"/>
                  </a:lnTo>
                  <a:lnTo>
                    <a:pt x="748" y="0"/>
                  </a:lnTo>
                  <a:lnTo>
                    <a:pt x="744" y="0"/>
                  </a:lnTo>
                  <a:lnTo>
                    <a:pt x="741" y="1"/>
                  </a:lnTo>
                  <a:lnTo>
                    <a:pt x="739" y="4"/>
                  </a:lnTo>
                  <a:lnTo>
                    <a:pt x="739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6" name="Freeform 123">
              <a:extLst>
                <a:ext uri="{FF2B5EF4-FFF2-40B4-BE49-F238E27FC236}">
                  <a16:creationId xmlns:a16="http://schemas.microsoft.com/office/drawing/2014/main" id="{EBA837EF-BC54-DC9C-BE0D-98852C96CFD7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4" y="2995"/>
              <a:ext cx="66" cy="14"/>
            </a:xfrm>
            <a:custGeom>
              <a:avLst/>
              <a:gdLst>
                <a:gd name="T0" fmla="*/ 7 w 198"/>
                <a:gd name="T1" fmla="*/ 17 h 43"/>
                <a:gd name="T2" fmla="*/ 7 w 198"/>
                <a:gd name="T3" fmla="*/ 17 h 43"/>
                <a:gd name="T4" fmla="*/ 186 w 198"/>
                <a:gd name="T5" fmla="*/ 43 h 43"/>
                <a:gd name="T6" fmla="*/ 186 w 198"/>
                <a:gd name="T7" fmla="*/ 43 h 43"/>
                <a:gd name="T8" fmla="*/ 189 w 198"/>
                <a:gd name="T9" fmla="*/ 43 h 43"/>
                <a:gd name="T10" fmla="*/ 193 w 198"/>
                <a:gd name="T11" fmla="*/ 42 h 43"/>
                <a:gd name="T12" fmla="*/ 195 w 198"/>
                <a:gd name="T13" fmla="*/ 40 h 43"/>
                <a:gd name="T14" fmla="*/ 196 w 198"/>
                <a:gd name="T15" fmla="*/ 36 h 43"/>
                <a:gd name="T16" fmla="*/ 196 w 198"/>
                <a:gd name="T17" fmla="*/ 36 h 43"/>
                <a:gd name="T18" fmla="*/ 198 w 198"/>
                <a:gd name="T19" fmla="*/ 33 h 43"/>
                <a:gd name="T20" fmla="*/ 196 w 198"/>
                <a:gd name="T21" fmla="*/ 31 h 43"/>
                <a:gd name="T22" fmla="*/ 193 w 198"/>
                <a:gd name="T23" fmla="*/ 28 h 43"/>
                <a:gd name="T24" fmla="*/ 191 w 198"/>
                <a:gd name="T25" fmla="*/ 26 h 43"/>
                <a:gd name="T26" fmla="*/ 191 w 198"/>
                <a:gd name="T27" fmla="*/ 26 h 43"/>
                <a:gd name="T28" fmla="*/ 11 w 198"/>
                <a:gd name="T29" fmla="*/ 0 h 43"/>
                <a:gd name="T30" fmla="*/ 11 w 198"/>
                <a:gd name="T31" fmla="*/ 0 h 43"/>
                <a:gd name="T32" fmla="*/ 7 w 198"/>
                <a:gd name="T33" fmla="*/ 0 h 43"/>
                <a:gd name="T34" fmla="*/ 4 w 198"/>
                <a:gd name="T35" fmla="*/ 1 h 43"/>
                <a:gd name="T36" fmla="*/ 3 w 198"/>
                <a:gd name="T37" fmla="*/ 3 h 43"/>
                <a:gd name="T38" fmla="*/ 0 w 198"/>
                <a:gd name="T39" fmla="*/ 7 h 43"/>
                <a:gd name="T40" fmla="*/ 0 w 198"/>
                <a:gd name="T41" fmla="*/ 7 h 43"/>
                <a:gd name="T42" fmla="*/ 0 w 198"/>
                <a:gd name="T43" fmla="*/ 10 h 43"/>
                <a:gd name="T44" fmla="*/ 1 w 198"/>
                <a:gd name="T45" fmla="*/ 12 h 43"/>
                <a:gd name="T46" fmla="*/ 4 w 198"/>
                <a:gd name="T47" fmla="*/ 15 h 43"/>
                <a:gd name="T48" fmla="*/ 7 w 198"/>
                <a:gd name="T49" fmla="*/ 17 h 43"/>
                <a:gd name="T50" fmla="*/ 7 w 198"/>
                <a:gd name="T51" fmla="*/ 17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98" h="43">
                  <a:moveTo>
                    <a:pt x="7" y="17"/>
                  </a:moveTo>
                  <a:lnTo>
                    <a:pt x="7" y="17"/>
                  </a:lnTo>
                  <a:lnTo>
                    <a:pt x="186" y="43"/>
                  </a:lnTo>
                  <a:lnTo>
                    <a:pt x="186" y="43"/>
                  </a:lnTo>
                  <a:lnTo>
                    <a:pt x="189" y="43"/>
                  </a:lnTo>
                  <a:lnTo>
                    <a:pt x="193" y="42"/>
                  </a:lnTo>
                  <a:lnTo>
                    <a:pt x="195" y="40"/>
                  </a:lnTo>
                  <a:lnTo>
                    <a:pt x="196" y="36"/>
                  </a:lnTo>
                  <a:lnTo>
                    <a:pt x="196" y="36"/>
                  </a:lnTo>
                  <a:lnTo>
                    <a:pt x="198" y="33"/>
                  </a:lnTo>
                  <a:lnTo>
                    <a:pt x="196" y="31"/>
                  </a:lnTo>
                  <a:lnTo>
                    <a:pt x="193" y="28"/>
                  </a:lnTo>
                  <a:lnTo>
                    <a:pt x="191" y="26"/>
                  </a:lnTo>
                  <a:lnTo>
                    <a:pt x="191" y="26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3" y="3"/>
                  </a:lnTo>
                  <a:lnTo>
                    <a:pt x="0" y="7"/>
                  </a:lnTo>
                  <a:lnTo>
                    <a:pt x="0" y="7"/>
                  </a:lnTo>
                  <a:lnTo>
                    <a:pt x="0" y="10"/>
                  </a:lnTo>
                  <a:lnTo>
                    <a:pt x="1" y="12"/>
                  </a:lnTo>
                  <a:lnTo>
                    <a:pt x="4" y="15"/>
                  </a:lnTo>
                  <a:lnTo>
                    <a:pt x="7" y="17"/>
                  </a:lnTo>
                  <a:lnTo>
                    <a:pt x="7" y="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7" name="Freeform 124">
              <a:extLst>
                <a:ext uri="{FF2B5EF4-FFF2-40B4-BE49-F238E27FC236}">
                  <a16:creationId xmlns:a16="http://schemas.microsoft.com/office/drawing/2014/main" id="{64C74601-3A7C-5346-63BD-E0659A60589B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0" y="3095"/>
              <a:ext cx="94" cy="27"/>
            </a:xfrm>
            <a:custGeom>
              <a:avLst/>
              <a:gdLst>
                <a:gd name="T0" fmla="*/ 6 w 283"/>
                <a:gd name="T1" fmla="*/ 15 h 79"/>
                <a:gd name="T2" fmla="*/ 6 w 283"/>
                <a:gd name="T3" fmla="*/ 15 h 79"/>
                <a:gd name="T4" fmla="*/ 23 w 283"/>
                <a:gd name="T5" fmla="*/ 19 h 79"/>
                <a:gd name="T6" fmla="*/ 39 w 283"/>
                <a:gd name="T7" fmla="*/ 24 h 79"/>
                <a:gd name="T8" fmla="*/ 72 w 283"/>
                <a:gd name="T9" fmla="*/ 35 h 79"/>
                <a:gd name="T10" fmla="*/ 140 w 283"/>
                <a:gd name="T11" fmla="*/ 60 h 79"/>
                <a:gd name="T12" fmla="*/ 173 w 283"/>
                <a:gd name="T13" fmla="*/ 69 h 79"/>
                <a:gd name="T14" fmla="*/ 190 w 283"/>
                <a:gd name="T15" fmla="*/ 73 h 79"/>
                <a:gd name="T16" fmla="*/ 208 w 283"/>
                <a:gd name="T17" fmla="*/ 76 h 79"/>
                <a:gd name="T18" fmla="*/ 224 w 283"/>
                <a:gd name="T19" fmla="*/ 79 h 79"/>
                <a:gd name="T20" fmla="*/ 242 w 283"/>
                <a:gd name="T21" fmla="*/ 79 h 79"/>
                <a:gd name="T22" fmla="*/ 259 w 283"/>
                <a:gd name="T23" fmla="*/ 79 h 79"/>
                <a:gd name="T24" fmla="*/ 277 w 283"/>
                <a:gd name="T25" fmla="*/ 76 h 79"/>
                <a:gd name="T26" fmla="*/ 277 w 283"/>
                <a:gd name="T27" fmla="*/ 76 h 79"/>
                <a:gd name="T28" fmla="*/ 280 w 283"/>
                <a:gd name="T29" fmla="*/ 75 h 79"/>
                <a:gd name="T30" fmla="*/ 283 w 283"/>
                <a:gd name="T31" fmla="*/ 72 h 79"/>
                <a:gd name="T32" fmla="*/ 283 w 283"/>
                <a:gd name="T33" fmla="*/ 69 h 79"/>
                <a:gd name="T34" fmla="*/ 283 w 283"/>
                <a:gd name="T35" fmla="*/ 67 h 79"/>
                <a:gd name="T36" fmla="*/ 281 w 283"/>
                <a:gd name="T37" fmla="*/ 64 h 79"/>
                <a:gd name="T38" fmla="*/ 278 w 283"/>
                <a:gd name="T39" fmla="*/ 61 h 79"/>
                <a:gd name="T40" fmla="*/ 276 w 283"/>
                <a:gd name="T41" fmla="*/ 60 h 79"/>
                <a:gd name="T42" fmla="*/ 273 w 283"/>
                <a:gd name="T43" fmla="*/ 60 h 79"/>
                <a:gd name="T44" fmla="*/ 273 w 283"/>
                <a:gd name="T45" fmla="*/ 60 h 79"/>
                <a:gd name="T46" fmla="*/ 256 w 283"/>
                <a:gd name="T47" fmla="*/ 62 h 79"/>
                <a:gd name="T48" fmla="*/ 240 w 283"/>
                <a:gd name="T49" fmla="*/ 62 h 79"/>
                <a:gd name="T50" fmla="*/ 223 w 283"/>
                <a:gd name="T51" fmla="*/ 61 h 79"/>
                <a:gd name="T52" fmla="*/ 206 w 283"/>
                <a:gd name="T53" fmla="*/ 60 h 79"/>
                <a:gd name="T54" fmla="*/ 190 w 283"/>
                <a:gd name="T55" fmla="*/ 55 h 79"/>
                <a:gd name="T56" fmla="*/ 173 w 283"/>
                <a:gd name="T57" fmla="*/ 51 h 79"/>
                <a:gd name="T58" fmla="*/ 141 w 283"/>
                <a:gd name="T59" fmla="*/ 42 h 79"/>
                <a:gd name="T60" fmla="*/ 141 w 283"/>
                <a:gd name="T61" fmla="*/ 42 h 79"/>
                <a:gd name="T62" fmla="*/ 76 w 283"/>
                <a:gd name="T63" fmla="*/ 18 h 79"/>
                <a:gd name="T64" fmla="*/ 43 w 283"/>
                <a:gd name="T65" fmla="*/ 8 h 79"/>
                <a:gd name="T66" fmla="*/ 10 w 283"/>
                <a:gd name="T67" fmla="*/ 0 h 79"/>
                <a:gd name="T68" fmla="*/ 10 w 283"/>
                <a:gd name="T69" fmla="*/ 0 h 79"/>
                <a:gd name="T70" fmla="*/ 7 w 283"/>
                <a:gd name="T71" fmla="*/ 0 h 79"/>
                <a:gd name="T72" fmla="*/ 5 w 283"/>
                <a:gd name="T73" fmla="*/ 1 h 79"/>
                <a:gd name="T74" fmla="*/ 2 w 283"/>
                <a:gd name="T75" fmla="*/ 3 h 79"/>
                <a:gd name="T76" fmla="*/ 0 w 283"/>
                <a:gd name="T77" fmla="*/ 6 h 79"/>
                <a:gd name="T78" fmla="*/ 0 w 283"/>
                <a:gd name="T79" fmla="*/ 10 h 79"/>
                <a:gd name="T80" fmla="*/ 0 w 283"/>
                <a:gd name="T81" fmla="*/ 13 h 79"/>
                <a:gd name="T82" fmla="*/ 3 w 283"/>
                <a:gd name="T83" fmla="*/ 14 h 79"/>
                <a:gd name="T84" fmla="*/ 6 w 283"/>
                <a:gd name="T85" fmla="*/ 15 h 79"/>
                <a:gd name="T86" fmla="*/ 6 w 283"/>
                <a:gd name="T87" fmla="*/ 15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83" h="79">
                  <a:moveTo>
                    <a:pt x="6" y="15"/>
                  </a:moveTo>
                  <a:lnTo>
                    <a:pt x="6" y="15"/>
                  </a:lnTo>
                  <a:lnTo>
                    <a:pt x="23" y="19"/>
                  </a:lnTo>
                  <a:lnTo>
                    <a:pt x="39" y="24"/>
                  </a:lnTo>
                  <a:lnTo>
                    <a:pt x="72" y="35"/>
                  </a:lnTo>
                  <a:lnTo>
                    <a:pt x="140" y="60"/>
                  </a:lnTo>
                  <a:lnTo>
                    <a:pt x="173" y="69"/>
                  </a:lnTo>
                  <a:lnTo>
                    <a:pt x="190" y="73"/>
                  </a:lnTo>
                  <a:lnTo>
                    <a:pt x="208" y="76"/>
                  </a:lnTo>
                  <a:lnTo>
                    <a:pt x="224" y="79"/>
                  </a:lnTo>
                  <a:lnTo>
                    <a:pt x="242" y="79"/>
                  </a:lnTo>
                  <a:lnTo>
                    <a:pt x="259" y="79"/>
                  </a:lnTo>
                  <a:lnTo>
                    <a:pt x="277" y="76"/>
                  </a:lnTo>
                  <a:lnTo>
                    <a:pt x="277" y="76"/>
                  </a:lnTo>
                  <a:lnTo>
                    <a:pt x="280" y="75"/>
                  </a:lnTo>
                  <a:lnTo>
                    <a:pt x="283" y="72"/>
                  </a:lnTo>
                  <a:lnTo>
                    <a:pt x="283" y="69"/>
                  </a:lnTo>
                  <a:lnTo>
                    <a:pt x="283" y="67"/>
                  </a:lnTo>
                  <a:lnTo>
                    <a:pt x="281" y="64"/>
                  </a:lnTo>
                  <a:lnTo>
                    <a:pt x="278" y="61"/>
                  </a:lnTo>
                  <a:lnTo>
                    <a:pt x="276" y="60"/>
                  </a:lnTo>
                  <a:lnTo>
                    <a:pt x="273" y="60"/>
                  </a:lnTo>
                  <a:lnTo>
                    <a:pt x="273" y="60"/>
                  </a:lnTo>
                  <a:lnTo>
                    <a:pt x="256" y="62"/>
                  </a:lnTo>
                  <a:lnTo>
                    <a:pt x="240" y="62"/>
                  </a:lnTo>
                  <a:lnTo>
                    <a:pt x="223" y="61"/>
                  </a:lnTo>
                  <a:lnTo>
                    <a:pt x="206" y="60"/>
                  </a:lnTo>
                  <a:lnTo>
                    <a:pt x="190" y="55"/>
                  </a:lnTo>
                  <a:lnTo>
                    <a:pt x="173" y="51"/>
                  </a:lnTo>
                  <a:lnTo>
                    <a:pt x="141" y="42"/>
                  </a:lnTo>
                  <a:lnTo>
                    <a:pt x="141" y="42"/>
                  </a:lnTo>
                  <a:lnTo>
                    <a:pt x="76" y="18"/>
                  </a:lnTo>
                  <a:lnTo>
                    <a:pt x="43" y="8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2" y="3"/>
                  </a:lnTo>
                  <a:lnTo>
                    <a:pt x="0" y="6"/>
                  </a:lnTo>
                  <a:lnTo>
                    <a:pt x="0" y="10"/>
                  </a:lnTo>
                  <a:lnTo>
                    <a:pt x="0" y="13"/>
                  </a:lnTo>
                  <a:lnTo>
                    <a:pt x="3" y="14"/>
                  </a:lnTo>
                  <a:lnTo>
                    <a:pt x="6" y="15"/>
                  </a:lnTo>
                  <a:lnTo>
                    <a:pt x="6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8" name="Freeform 125">
              <a:extLst>
                <a:ext uri="{FF2B5EF4-FFF2-40B4-BE49-F238E27FC236}">
                  <a16:creationId xmlns:a16="http://schemas.microsoft.com/office/drawing/2014/main" id="{AD19FFBE-E780-3B1A-D2C0-BC9F76553FA5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0" y="2886"/>
              <a:ext cx="274" cy="209"/>
            </a:xfrm>
            <a:custGeom>
              <a:avLst/>
              <a:gdLst>
                <a:gd name="T0" fmla="*/ 12 w 823"/>
                <a:gd name="T1" fmla="*/ 626 h 628"/>
                <a:gd name="T2" fmla="*/ 102 w 823"/>
                <a:gd name="T3" fmla="*/ 582 h 628"/>
                <a:gd name="T4" fmla="*/ 195 w 823"/>
                <a:gd name="T5" fmla="*/ 542 h 628"/>
                <a:gd name="T6" fmla="*/ 333 w 823"/>
                <a:gd name="T7" fmla="*/ 481 h 628"/>
                <a:gd name="T8" fmla="*/ 377 w 823"/>
                <a:gd name="T9" fmla="*/ 459 h 628"/>
                <a:gd name="T10" fmla="*/ 466 w 823"/>
                <a:gd name="T11" fmla="*/ 406 h 628"/>
                <a:gd name="T12" fmla="*/ 528 w 823"/>
                <a:gd name="T13" fmla="*/ 360 h 628"/>
                <a:gd name="T14" fmla="*/ 548 w 823"/>
                <a:gd name="T15" fmla="*/ 342 h 628"/>
                <a:gd name="T16" fmla="*/ 622 w 823"/>
                <a:gd name="T17" fmla="*/ 273 h 628"/>
                <a:gd name="T18" fmla="*/ 691 w 823"/>
                <a:gd name="T19" fmla="*/ 198 h 628"/>
                <a:gd name="T20" fmla="*/ 727 w 823"/>
                <a:gd name="T21" fmla="*/ 154 h 628"/>
                <a:gd name="T22" fmla="*/ 779 w 823"/>
                <a:gd name="T23" fmla="*/ 86 h 628"/>
                <a:gd name="T24" fmla="*/ 808 w 823"/>
                <a:gd name="T25" fmla="*/ 37 h 628"/>
                <a:gd name="T26" fmla="*/ 821 w 823"/>
                <a:gd name="T27" fmla="*/ 13 h 628"/>
                <a:gd name="T28" fmla="*/ 823 w 823"/>
                <a:gd name="T29" fmla="*/ 6 h 628"/>
                <a:gd name="T30" fmla="*/ 819 w 823"/>
                <a:gd name="T31" fmla="*/ 1 h 628"/>
                <a:gd name="T32" fmla="*/ 813 w 823"/>
                <a:gd name="T33" fmla="*/ 0 h 628"/>
                <a:gd name="T34" fmla="*/ 808 w 823"/>
                <a:gd name="T35" fmla="*/ 4 h 628"/>
                <a:gd name="T36" fmla="*/ 783 w 823"/>
                <a:gd name="T37" fmla="*/ 49 h 628"/>
                <a:gd name="T38" fmla="*/ 726 w 823"/>
                <a:gd name="T39" fmla="*/ 132 h 628"/>
                <a:gd name="T40" fmla="*/ 661 w 823"/>
                <a:gd name="T41" fmla="*/ 208 h 628"/>
                <a:gd name="T42" fmla="*/ 590 w 823"/>
                <a:gd name="T43" fmla="*/ 281 h 628"/>
                <a:gd name="T44" fmla="*/ 554 w 823"/>
                <a:gd name="T45" fmla="*/ 316 h 628"/>
                <a:gd name="T46" fmla="*/ 496 w 823"/>
                <a:gd name="T47" fmla="*/ 364 h 628"/>
                <a:gd name="T48" fmla="*/ 476 w 823"/>
                <a:gd name="T49" fmla="*/ 380 h 628"/>
                <a:gd name="T50" fmla="*/ 387 w 823"/>
                <a:gd name="T51" fmla="*/ 435 h 628"/>
                <a:gd name="T52" fmla="*/ 343 w 823"/>
                <a:gd name="T53" fmla="*/ 459 h 628"/>
                <a:gd name="T54" fmla="*/ 254 w 823"/>
                <a:gd name="T55" fmla="*/ 499 h 628"/>
                <a:gd name="T56" fmla="*/ 209 w 823"/>
                <a:gd name="T57" fmla="*/ 518 h 628"/>
                <a:gd name="T58" fmla="*/ 105 w 823"/>
                <a:gd name="T59" fmla="*/ 563 h 628"/>
                <a:gd name="T60" fmla="*/ 4 w 823"/>
                <a:gd name="T61" fmla="*/ 612 h 628"/>
                <a:gd name="T62" fmla="*/ 1 w 823"/>
                <a:gd name="T63" fmla="*/ 615 h 628"/>
                <a:gd name="T64" fmla="*/ 0 w 823"/>
                <a:gd name="T65" fmla="*/ 621 h 628"/>
                <a:gd name="T66" fmla="*/ 3 w 823"/>
                <a:gd name="T67" fmla="*/ 626 h 628"/>
                <a:gd name="T68" fmla="*/ 8 w 823"/>
                <a:gd name="T69" fmla="*/ 628 h 628"/>
                <a:gd name="T70" fmla="*/ 12 w 823"/>
                <a:gd name="T71" fmla="*/ 626 h 6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823" h="628">
                  <a:moveTo>
                    <a:pt x="12" y="626"/>
                  </a:moveTo>
                  <a:lnTo>
                    <a:pt x="12" y="626"/>
                  </a:lnTo>
                  <a:lnTo>
                    <a:pt x="56" y="603"/>
                  </a:lnTo>
                  <a:lnTo>
                    <a:pt x="102" y="582"/>
                  </a:lnTo>
                  <a:lnTo>
                    <a:pt x="148" y="561"/>
                  </a:lnTo>
                  <a:lnTo>
                    <a:pt x="195" y="542"/>
                  </a:lnTo>
                  <a:lnTo>
                    <a:pt x="287" y="503"/>
                  </a:lnTo>
                  <a:lnTo>
                    <a:pt x="333" y="481"/>
                  </a:lnTo>
                  <a:lnTo>
                    <a:pt x="377" y="459"/>
                  </a:lnTo>
                  <a:lnTo>
                    <a:pt x="377" y="459"/>
                  </a:lnTo>
                  <a:lnTo>
                    <a:pt x="423" y="434"/>
                  </a:lnTo>
                  <a:lnTo>
                    <a:pt x="466" y="406"/>
                  </a:lnTo>
                  <a:lnTo>
                    <a:pt x="509" y="376"/>
                  </a:lnTo>
                  <a:lnTo>
                    <a:pt x="528" y="360"/>
                  </a:lnTo>
                  <a:lnTo>
                    <a:pt x="548" y="342"/>
                  </a:lnTo>
                  <a:lnTo>
                    <a:pt x="548" y="342"/>
                  </a:lnTo>
                  <a:lnTo>
                    <a:pt x="586" y="309"/>
                  </a:lnTo>
                  <a:lnTo>
                    <a:pt x="622" y="273"/>
                  </a:lnTo>
                  <a:lnTo>
                    <a:pt x="657" y="236"/>
                  </a:lnTo>
                  <a:lnTo>
                    <a:pt x="691" y="198"/>
                  </a:lnTo>
                  <a:lnTo>
                    <a:pt x="691" y="198"/>
                  </a:lnTo>
                  <a:lnTo>
                    <a:pt x="727" y="154"/>
                  </a:lnTo>
                  <a:lnTo>
                    <a:pt x="762" y="110"/>
                  </a:lnTo>
                  <a:lnTo>
                    <a:pt x="779" y="86"/>
                  </a:lnTo>
                  <a:lnTo>
                    <a:pt x="794" y="62"/>
                  </a:lnTo>
                  <a:lnTo>
                    <a:pt x="808" y="37"/>
                  </a:lnTo>
                  <a:lnTo>
                    <a:pt x="821" y="13"/>
                  </a:lnTo>
                  <a:lnTo>
                    <a:pt x="821" y="13"/>
                  </a:lnTo>
                  <a:lnTo>
                    <a:pt x="823" y="10"/>
                  </a:lnTo>
                  <a:lnTo>
                    <a:pt x="823" y="6"/>
                  </a:lnTo>
                  <a:lnTo>
                    <a:pt x="821" y="4"/>
                  </a:lnTo>
                  <a:lnTo>
                    <a:pt x="819" y="1"/>
                  </a:lnTo>
                  <a:lnTo>
                    <a:pt x="816" y="0"/>
                  </a:lnTo>
                  <a:lnTo>
                    <a:pt x="813" y="0"/>
                  </a:lnTo>
                  <a:lnTo>
                    <a:pt x="810" y="1"/>
                  </a:lnTo>
                  <a:lnTo>
                    <a:pt x="808" y="4"/>
                  </a:lnTo>
                  <a:lnTo>
                    <a:pt x="808" y="4"/>
                  </a:lnTo>
                  <a:lnTo>
                    <a:pt x="783" y="49"/>
                  </a:lnTo>
                  <a:lnTo>
                    <a:pt x="755" y="90"/>
                  </a:lnTo>
                  <a:lnTo>
                    <a:pt x="726" y="132"/>
                  </a:lnTo>
                  <a:lnTo>
                    <a:pt x="694" y="170"/>
                  </a:lnTo>
                  <a:lnTo>
                    <a:pt x="661" y="208"/>
                  </a:lnTo>
                  <a:lnTo>
                    <a:pt x="626" y="245"/>
                  </a:lnTo>
                  <a:lnTo>
                    <a:pt x="590" y="281"/>
                  </a:lnTo>
                  <a:lnTo>
                    <a:pt x="554" y="316"/>
                  </a:lnTo>
                  <a:lnTo>
                    <a:pt x="554" y="316"/>
                  </a:lnTo>
                  <a:lnTo>
                    <a:pt x="516" y="349"/>
                  </a:lnTo>
                  <a:lnTo>
                    <a:pt x="496" y="364"/>
                  </a:lnTo>
                  <a:lnTo>
                    <a:pt x="476" y="380"/>
                  </a:lnTo>
                  <a:lnTo>
                    <a:pt x="476" y="380"/>
                  </a:lnTo>
                  <a:lnTo>
                    <a:pt x="431" y="409"/>
                  </a:lnTo>
                  <a:lnTo>
                    <a:pt x="387" y="435"/>
                  </a:lnTo>
                  <a:lnTo>
                    <a:pt x="387" y="435"/>
                  </a:lnTo>
                  <a:lnTo>
                    <a:pt x="343" y="459"/>
                  </a:lnTo>
                  <a:lnTo>
                    <a:pt x="299" y="479"/>
                  </a:lnTo>
                  <a:lnTo>
                    <a:pt x="254" y="499"/>
                  </a:lnTo>
                  <a:lnTo>
                    <a:pt x="209" y="518"/>
                  </a:lnTo>
                  <a:lnTo>
                    <a:pt x="209" y="518"/>
                  </a:lnTo>
                  <a:lnTo>
                    <a:pt x="156" y="540"/>
                  </a:lnTo>
                  <a:lnTo>
                    <a:pt x="105" y="563"/>
                  </a:lnTo>
                  <a:lnTo>
                    <a:pt x="54" y="586"/>
                  </a:lnTo>
                  <a:lnTo>
                    <a:pt x="4" y="612"/>
                  </a:lnTo>
                  <a:lnTo>
                    <a:pt x="4" y="612"/>
                  </a:lnTo>
                  <a:lnTo>
                    <a:pt x="1" y="615"/>
                  </a:lnTo>
                  <a:lnTo>
                    <a:pt x="0" y="618"/>
                  </a:lnTo>
                  <a:lnTo>
                    <a:pt x="0" y="621"/>
                  </a:lnTo>
                  <a:lnTo>
                    <a:pt x="1" y="623"/>
                  </a:lnTo>
                  <a:lnTo>
                    <a:pt x="3" y="626"/>
                  </a:lnTo>
                  <a:lnTo>
                    <a:pt x="5" y="628"/>
                  </a:lnTo>
                  <a:lnTo>
                    <a:pt x="8" y="628"/>
                  </a:lnTo>
                  <a:lnTo>
                    <a:pt x="12" y="626"/>
                  </a:lnTo>
                  <a:lnTo>
                    <a:pt x="12" y="62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9" name="Freeform 126">
              <a:extLst>
                <a:ext uri="{FF2B5EF4-FFF2-40B4-BE49-F238E27FC236}">
                  <a16:creationId xmlns:a16="http://schemas.microsoft.com/office/drawing/2014/main" id="{2C9FB249-EA56-78B7-294F-D38DB3EB16DC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0" y="621"/>
              <a:ext cx="1036" cy="1072"/>
            </a:xfrm>
            <a:custGeom>
              <a:avLst/>
              <a:gdLst>
                <a:gd name="T0" fmla="*/ 29 w 3109"/>
                <a:gd name="T1" fmla="*/ 47 h 3217"/>
                <a:gd name="T2" fmla="*/ 101 w 3109"/>
                <a:gd name="T3" fmla="*/ 54 h 3217"/>
                <a:gd name="T4" fmla="*/ 195 w 3109"/>
                <a:gd name="T5" fmla="*/ 50 h 3217"/>
                <a:gd name="T6" fmla="*/ 385 w 3109"/>
                <a:gd name="T7" fmla="*/ 25 h 3217"/>
                <a:gd name="T8" fmla="*/ 478 w 3109"/>
                <a:gd name="T9" fmla="*/ 17 h 3217"/>
                <a:gd name="T10" fmla="*/ 547 w 3109"/>
                <a:gd name="T11" fmla="*/ 21 h 3217"/>
                <a:gd name="T12" fmla="*/ 594 w 3109"/>
                <a:gd name="T13" fmla="*/ 30 h 3217"/>
                <a:gd name="T14" fmla="*/ 666 w 3109"/>
                <a:gd name="T15" fmla="*/ 58 h 3217"/>
                <a:gd name="T16" fmla="*/ 731 w 3109"/>
                <a:gd name="T17" fmla="*/ 101 h 3217"/>
                <a:gd name="T18" fmla="*/ 768 w 3109"/>
                <a:gd name="T19" fmla="*/ 136 h 3217"/>
                <a:gd name="T20" fmla="*/ 818 w 3109"/>
                <a:gd name="T21" fmla="*/ 197 h 3217"/>
                <a:gd name="T22" fmla="*/ 875 w 3109"/>
                <a:gd name="T23" fmla="*/ 285 h 3217"/>
                <a:gd name="T24" fmla="*/ 982 w 3109"/>
                <a:gd name="T25" fmla="*/ 468 h 3217"/>
                <a:gd name="T26" fmla="*/ 1045 w 3109"/>
                <a:gd name="T27" fmla="*/ 567 h 3217"/>
                <a:gd name="T28" fmla="*/ 1245 w 3109"/>
                <a:gd name="T29" fmla="*/ 856 h 3217"/>
                <a:gd name="T30" fmla="*/ 1451 w 3109"/>
                <a:gd name="T31" fmla="*/ 1139 h 3217"/>
                <a:gd name="T32" fmla="*/ 1595 w 3109"/>
                <a:gd name="T33" fmla="*/ 1326 h 3217"/>
                <a:gd name="T34" fmla="*/ 1822 w 3109"/>
                <a:gd name="T35" fmla="*/ 1601 h 3217"/>
                <a:gd name="T36" fmla="*/ 2135 w 3109"/>
                <a:gd name="T37" fmla="*/ 1966 h 3217"/>
                <a:gd name="T38" fmla="*/ 2445 w 3109"/>
                <a:gd name="T39" fmla="*/ 2333 h 3217"/>
                <a:gd name="T40" fmla="*/ 2597 w 3109"/>
                <a:gd name="T41" fmla="*/ 2523 h 3217"/>
                <a:gd name="T42" fmla="*/ 2745 w 3109"/>
                <a:gd name="T43" fmla="*/ 2718 h 3217"/>
                <a:gd name="T44" fmla="*/ 3023 w 3109"/>
                <a:gd name="T45" fmla="*/ 3114 h 3217"/>
                <a:gd name="T46" fmla="*/ 3093 w 3109"/>
                <a:gd name="T47" fmla="*/ 3213 h 3217"/>
                <a:gd name="T48" fmla="*/ 3102 w 3109"/>
                <a:gd name="T49" fmla="*/ 3215 h 3217"/>
                <a:gd name="T50" fmla="*/ 3109 w 3109"/>
                <a:gd name="T51" fmla="*/ 3210 h 3217"/>
                <a:gd name="T52" fmla="*/ 3107 w 3109"/>
                <a:gd name="T53" fmla="*/ 3204 h 3217"/>
                <a:gd name="T54" fmla="*/ 2754 w 3109"/>
                <a:gd name="T55" fmla="*/ 2706 h 3217"/>
                <a:gd name="T56" fmla="*/ 2532 w 3109"/>
                <a:gd name="T57" fmla="*/ 2415 h 3217"/>
                <a:gd name="T58" fmla="*/ 2378 w 3109"/>
                <a:gd name="T59" fmla="*/ 2228 h 3217"/>
                <a:gd name="T60" fmla="*/ 1908 w 3109"/>
                <a:gd name="T61" fmla="*/ 1676 h 3217"/>
                <a:gd name="T62" fmla="*/ 1601 w 3109"/>
                <a:gd name="T63" fmla="*/ 1305 h 3217"/>
                <a:gd name="T64" fmla="*/ 1487 w 3109"/>
                <a:gd name="T65" fmla="*/ 1162 h 3217"/>
                <a:gd name="T66" fmla="*/ 1384 w 3109"/>
                <a:gd name="T67" fmla="*/ 1017 h 3217"/>
                <a:gd name="T68" fmla="*/ 1245 w 3109"/>
                <a:gd name="T69" fmla="*/ 828 h 3217"/>
                <a:gd name="T70" fmla="*/ 1078 w 3109"/>
                <a:gd name="T71" fmla="*/ 587 h 3217"/>
                <a:gd name="T72" fmla="*/ 1017 w 3109"/>
                <a:gd name="T73" fmla="*/ 492 h 3217"/>
                <a:gd name="T74" fmla="*/ 906 w 3109"/>
                <a:gd name="T75" fmla="*/ 303 h 3217"/>
                <a:gd name="T76" fmla="*/ 815 w 3109"/>
                <a:gd name="T77" fmla="*/ 168 h 3217"/>
                <a:gd name="T78" fmla="*/ 782 w 3109"/>
                <a:gd name="T79" fmla="*/ 127 h 3217"/>
                <a:gd name="T80" fmla="*/ 725 w 3109"/>
                <a:gd name="T81" fmla="*/ 76 h 3217"/>
                <a:gd name="T82" fmla="*/ 660 w 3109"/>
                <a:gd name="T83" fmla="*/ 36 h 3217"/>
                <a:gd name="T84" fmla="*/ 619 w 3109"/>
                <a:gd name="T85" fmla="*/ 19 h 3217"/>
                <a:gd name="T86" fmla="*/ 554 w 3109"/>
                <a:gd name="T87" fmla="*/ 5 h 3217"/>
                <a:gd name="T88" fmla="*/ 486 w 3109"/>
                <a:gd name="T89" fmla="*/ 0 h 3217"/>
                <a:gd name="T90" fmla="*/ 439 w 3109"/>
                <a:gd name="T91" fmla="*/ 3 h 3217"/>
                <a:gd name="T92" fmla="*/ 299 w 3109"/>
                <a:gd name="T93" fmla="*/ 21 h 3217"/>
                <a:gd name="T94" fmla="*/ 158 w 3109"/>
                <a:gd name="T95" fmla="*/ 37 h 3217"/>
                <a:gd name="T96" fmla="*/ 111 w 3109"/>
                <a:gd name="T97" fmla="*/ 37 h 3217"/>
                <a:gd name="T98" fmla="*/ 35 w 3109"/>
                <a:gd name="T99" fmla="*/ 32 h 3217"/>
                <a:gd name="T100" fmla="*/ 7 w 3109"/>
                <a:gd name="T101" fmla="*/ 26 h 3217"/>
                <a:gd name="T102" fmla="*/ 0 w 3109"/>
                <a:gd name="T103" fmla="*/ 33 h 3217"/>
                <a:gd name="T104" fmla="*/ 3 w 3109"/>
                <a:gd name="T105" fmla="*/ 41 h 3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109" h="3217">
                  <a:moveTo>
                    <a:pt x="6" y="43"/>
                  </a:moveTo>
                  <a:lnTo>
                    <a:pt x="6" y="43"/>
                  </a:lnTo>
                  <a:lnTo>
                    <a:pt x="29" y="47"/>
                  </a:lnTo>
                  <a:lnTo>
                    <a:pt x="53" y="50"/>
                  </a:lnTo>
                  <a:lnTo>
                    <a:pt x="78" y="53"/>
                  </a:lnTo>
                  <a:lnTo>
                    <a:pt x="101" y="54"/>
                  </a:lnTo>
                  <a:lnTo>
                    <a:pt x="125" y="54"/>
                  </a:lnTo>
                  <a:lnTo>
                    <a:pt x="148" y="54"/>
                  </a:lnTo>
                  <a:lnTo>
                    <a:pt x="195" y="50"/>
                  </a:lnTo>
                  <a:lnTo>
                    <a:pt x="244" y="44"/>
                  </a:lnTo>
                  <a:lnTo>
                    <a:pt x="291" y="39"/>
                  </a:lnTo>
                  <a:lnTo>
                    <a:pt x="385" y="25"/>
                  </a:lnTo>
                  <a:lnTo>
                    <a:pt x="385" y="25"/>
                  </a:lnTo>
                  <a:lnTo>
                    <a:pt x="432" y="19"/>
                  </a:lnTo>
                  <a:lnTo>
                    <a:pt x="478" y="17"/>
                  </a:lnTo>
                  <a:lnTo>
                    <a:pt x="501" y="17"/>
                  </a:lnTo>
                  <a:lnTo>
                    <a:pt x="523" y="18"/>
                  </a:lnTo>
                  <a:lnTo>
                    <a:pt x="547" y="21"/>
                  </a:lnTo>
                  <a:lnTo>
                    <a:pt x="569" y="25"/>
                  </a:lnTo>
                  <a:lnTo>
                    <a:pt x="569" y="25"/>
                  </a:lnTo>
                  <a:lnTo>
                    <a:pt x="594" y="30"/>
                  </a:lnTo>
                  <a:lnTo>
                    <a:pt x="619" y="37"/>
                  </a:lnTo>
                  <a:lnTo>
                    <a:pt x="642" y="47"/>
                  </a:lnTo>
                  <a:lnTo>
                    <a:pt x="666" y="58"/>
                  </a:lnTo>
                  <a:lnTo>
                    <a:pt x="688" y="71"/>
                  </a:lnTo>
                  <a:lnTo>
                    <a:pt x="710" y="84"/>
                  </a:lnTo>
                  <a:lnTo>
                    <a:pt x="731" y="101"/>
                  </a:lnTo>
                  <a:lnTo>
                    <a:pt x="750" y="118"/>
                  </a:lnTo>
                  <a:lnTo>
                    <a:pt x="750" y="118"/>
                  </a:lnTo>
                  <a:lnTo>
                    <a:pt x="768" y="136"/>
                  </a:lnTo>
                  <a:lnTo>
                    <a:pt x="785" y="156"/>
                  </a:lnTo>
                  <a:lnTo>
                    <a:pt x="801" y="176"/>
                  </a:lnTo>
                  <a:lnTo>
                    <a:pt x="818" y="197"/>
                  </a:lnTo>
                  <a:lnTo>
                    <a:pt x="847" y="241"/>
                  </a:lnTo>
                  <a:lnTo>
                    <a:pt x="875" y="285"/>
                  </a:lnTo>
                  <a:lnTo>
                    <a:pt x="875" y="285"/>
                  </a:lnTo>
                  <a:lnTo>
                    <a:pt x="902" y="330"/>
                  </a:lnTo>
                  <a:lnTo>
                    <a:pt x="930" y="377"/>
                  </a:lnTo>
                  <a:lnTo>
                    <a:pt x="982" y="468"/>
                  </a:lnTo>
                  <a:lnTo>
                    <a:pt x="982" y="468"/>
                  </a:lnTo>
                  <a:lnTo>
                    <a:pt x="1013" y="518"/>
                  </a:lnTo>
                  <a:lnTo>
                    <a:pt x="1045" y="567"/>
                  </a:lnTo>
                  <a:lnTo>
                    <a:pt x="1110" y="665"/>
                  </a:lnTo>
                  <a:lnTo>
                    <a:pt x="1176" y="760"/>
                  </a:lnTo>
                  <a:lnTo>
                    <a:pt x="1245" y="856"/>
                  </a:lnTo>
                  <a:lnTo>
                    <a:pt x="1245" y="856"/>
                  </a:lnTo>
                  <a:lnTo>
                    <a:pt x="1382" y="1044"/>
                  </a:lnTo>
                  <a:lnTo>
                    <a:pt x="1451" y="1139"/>
                  </a:lnTo>
                  <a:lnTo>
                    <a:pt x="1522" y="1233"/>
                  </a:lnTo>
                  <a:lnTo>
                    <a:pt x="1522" y="1233"/>
                  </a:lnTo>
                  <a:lnTo>
                    <a:pt x="1595" y="1326"/>
                  </a:lnTo>
                  <a:lnTo>
                    <a:pt x="1670" y="1419"/>
                  </a:lnTo>
                  <a:lnTo>
                    <a:pt x="1746" y="1510"/>
                  </a:lnTo>
                  <a:lnTo>
                    <a:pt x="1822" y="1601"/>
                  </a:lnTo>
                  <a:lnTo>
                    <a:pt x="1822" y="1601"/>
                  </a:lnTo>
                  <a:lnTo>
                    <a:pt x="1978" y="1784"/>
                  </a:lnTo>
                  <a:lnTo>
                    <a:pt x="2135" y="1966"/>
                  </a:lnTo>
                  <a:lnTo>
                    <a:pt x="2290" y="2149"/>
                  </a:lnTo>
                  <a:lnTo>
                    <a:pt x="2367" y="2240"/>
                  </a:lnTo>
                  <a:lnTo>
                    <a:pt x="2445" y="2333"/>
                  </a:lnTo>
                  <a:lnTo>
                    <a:pt x="2445" y="2333"/>
                  </a:lnTo>
                  <a:lnTo>
                    <a:pt x="2522" y="2427"/>
                  </a:lnTo>
                  <a:lnTo>
                    <a:pt x="2597" y="2523"/>
                  </a:lnTo>
                  <a:lnTo>
                    <a:pt x="2671" y="2620"/>
                  </a:lnTo>
                  <a:lnTo>
                    <a:pt x="2745" y="2718"/>
                  </a:lnTo>
                  <a:lnTo>
                    <a:pt x="2745" y="2718"/>
                  </a:lnTo>
                  <a:lnTo>
                    <a:pt x="2815" y="2816"/>
                  </a:lnTo>
                  <a:lnTo>
                    <a:pt x="2885" y="2916"/>
                  </a:lnTo>
                  <a:lnTo>
                    <a:pt x="3023" y="3114"/>
                  </a:lnTo>
                  <a:lnTo>
                    <a:pt x="3023" y="3114"/>
                  </a:lnTo>
                  <a:lnTo>
                    <a:pt x="3093" y="3213"/>
                  </a:lnTo>
                  <a:lnTo>
                    <a:pt x="3093" y="3213"/>
                  </a:lnTo>
                  <a:lnTo>
                    <a:pt x="3096" y="3215"/>
                  </a:lnTo>
                  <a:lnTo>
                    <a:pt x="3099" y="3217"/>
                  </a:lnTo>
                  <a:lnTo>
                    <a:pt x="3102" y="3215"/>
                  </a:lnTo>
                  <a:lnTo>
                    <a:pt x="3104" y="3215"/>
                  </a:lnTo>
                  <a:lnTo>
                    <a:pt x="3107" y="3213"/>
                  </a:lnTo>
                  <a:lnTo>
                    <a:pt x="3109" y="3210"/>
                  </a:lnTo>
                  <a:lnTo>
                    <a:pt x="3109" y="3207"/>
                  </a:lnTo>
                  <a:lnTo>
                    <a:pt x="3107" y="3204"/>
                  </a:lnTo>
                  <a:lnTo>
                    <a:pt x="3107" y="3204"/>
                  </a:lnTo>
                  <a:lnTo>
                    <a:pt x="2966" y="3005"/>
                  </a:lnTo>
                  <a:lnTo>
                    <a:pt x="2826" y="2804"/>
                  </a:lnTo>
                  <a:lnTo>
                    <a:pt x="2754" y="2706"/>
                  </a:lnTo>
                  <a:lnTo>
                    <a:pt x="2683" y="2607"/>
                  </a:lnTo>
                  <a:lnTo>
                    <a:pt x="2608" y="2510"/>
                  </a:lnTo>
                  <a:lnTo>
                    <a:pt x="2532" y="2415"/>
                  </a:lnTo>
                  <a:lnTo>
                    <a:pt x="2532" y="2415"/>
                  </a:lnTo>
                  <a:lnTo>
                    <a:pt x="2456" y="2320"/>
                  </a:lnTo>
                  <a:lnTo>
                    <a:pt x="2378" y="2228"/>
                  </a:lnTo>
                  <a:lnTo>
                    <a:pt x="2222" y="2043"/>
                  </a:lnTo>
                  <a:lnTo>
                    <a:pt x="1908" y="1676"/>
                  </a:lnTo>
                  <a:lnTo>
                    <a:pt x="1908" y="1676"/>
                  </a:lnTo>
                  <a:lnTo>
                    <a:pt x="1753" y="1492"/>
                  </a:lnTo>
                  <a:lnTo>
                    <a:pt x="1676" y="1399"/>
                  </a:lnTo>
                  <a:lnTo>
                    <a:pt x="1601" y="1305"/>
                  </a:lnTo>
                  <a:lnTo>
                    <a:pt x="1601" y="1305"/>
                  </a:lnTo>
                  <a:lnTo>
                    <a:pt x="1525" y="1211"/>
                  </a:lnTo>
                  <a:lnTo>
                    <a:pt x="1487" y="1162"/>
                  </a:lnTo>
                  <a:lnTo>
                    <a:pt x="1451" y="1112"/>
                  </a:lnTo>
                  <a:lnTo>
                    <a:pt x="1451" y="1112"/>
                  </a:lnTo>
                  <a:lnTo>
                    <a:pt x="1384" y="1017"/>
                  </a:lnTo>
                  <a:lnTo>
                    <a:pt x="1314" y="923"/>
                  </a:lnTo>
                  <a:lnTo>
                    <a:pt x="1314" y="923"/>
                  </a:lnTo>
                  <a:lnTo>
                    <a:pt x="1245" y="828"/>
                  </a:lnTo>
                  <a:lnTo>
                    <a:pt x="1178" y="733"/>
                  </a:lnTo>
                  <a:lnTo>
                    <a:pt x="1110" y="636"/>
                  </a:lnTo>
                  <a:lnTo>
                    <a:pt x="1078" y="587"/>
                  </a:lnTo>
                  <a:lnTo>
                    <a:pt x="1046" y="537"/>
                  </a:lnTo>
                  <a:lnTo>
                    <a:pt x="1046" y="537"/>
                  </a:lnTo>
                  <a:lnTo>
                    <a:pt x="1017" y="492"/>
                  </a:lnTo>
                  <a:lnTo>
                    <a:pt x="989" y="445"/>
                  </a:lnTo>
                  <a:lnTo>
                    <a:pt x="934" y="349"/>
                  </a:lnTo>
                  <a:lnTo>
                    <a:pt x="906" y="303"/>
                  </a:lnTo>
                  <a:lnTo>
                    <a:pt x="877" y="256"/>
                  </a:lnTo>
                  <a:lnTo>
                    <a:pt x="847" y="210"/>
                  </a:lnTo>
                  <a:lnTo>
                    <a:pt x="815" y="168"/>
                  </a:lnTo>
                  <a:lnTo>
                    <a:pt x="815" y="168"/>
                  </a:lnTo>
                  <a:lnTo>
                    <a:pt x="798" y="147"/>
                  </a:lnTo>
                  <a:lnTo>
                    <a:pt x="782" y="127"/>
                  </a:lnTo>
                  <a:lnTo>
                    <a:pt x="764" y="109"/>
                  </a:lnTo>
                  <a:lnTo>
                    <a:pt x="745" y="93"/>
                  </a:lnTo>
                  <a:lnTo>
                    <a:pt x="725" y="76"/>
                  </a:lnTo>
                  <a:lnTo>
                    <a:pt x="704" y="61"/>
                  </a:lnTo>
                  <a:lnTo>
                    <a:pt x="682" y="48"/>
                  </a:lnTo>
                  <a:lnTo>
                    <a:pt x="660" y="36"/>
                  </a:lnTo>
                  <a:lnTo>
                    <a:pt x="660" y="36"/>
                  </a:lnTo>
                  <a:lnTo>
                    <a:pt x="639" y="28"/>
                  </a:lnTo>
                  <a:lnTo>
                    <a:pt x="619" y="19"/>
                  </a:lnTo>
                  <a:lnTo>
                    <a:pt x="597" y="14"/>
                  </a:lnTo>
                  <a:lnTo>
                    <a:pt x="574" y="8"/>
                  </a:lnTo>
                  <a:lnTo>
                    <a:pt x="554" y="5"/>
                  </a:lnTo>
                  <a:lnTo>
                    <a:pt x="530" y="3"/>
                  </a:lnTo>
                  <a:lnTo>
                    <a:pt x="508" y="1"/>
                  </a:lnTo>
                  <a:lnTo>
                    <a:pt x="486" y="0"/>
                  </a:lnTo>
                  <a:lnTo>
                    <a:pt x="486" y="0"/>
                  </a:lnTo>
                  <a:lnTo>
                    <a:pt x="462" y="1"/>
                  </a:lnTo>
                  <a:lnTo>
                    <a:pt x="439" y="3"/>
                  </a:lnTo>
                  <a:lnTo>
                    <a:pt x="392" y="7"/>
                  </a:lnTo>
                  <a:lnTo>
                    <a:pt x="345" y="14"/>
                  </a:lnTo>
                  <a:lnTo>
                    <a:pt x="299" y="21"/>
                  </a:lnTo>
                  <a:lnTo>
                    <a:pt x="252" y="28"/>
                  </a:lnTo>
                  <a:lnTo>
                    <a:pt x="205" y="33"/>
                  </a:lnTo>
                  <a:lnTo>
                    <a:pt x="158" y="37"/>
                  </a:lnTo>
                  <a:lnTo>
                    <a:pt x="135" y="37"/>
                  </a:lnTo>
                  <a:lnTo>
                    <a:pt x="111" y="37"/>
                  </a:lnTo>
                  <a:lnTo>
                    <a:pt x="111" y="37"/>
                  </a:lnTo>
                  <a:lnTo>
                    <a:pt x="86" y="37"/>
                  </a:lnTo>
                  <a:lnTo>
                    <a:pt x="60" y="35"/>
                  </a:lnTo>
                  <a:lnTo>
                    <a:pt x="35" y="32"/>
                  </a:lnTo>
                  <a:lnTo>
                    <a:pt x="10" y="26"/>
                  </a:lnTo>
                  <a:lnTo>
                    <a:pt x="10" y="26"/>
                  </a:lnTo>
                  <a:lnTo>
                    <a:pt x="7" y="26"/>
                  </a:lnTo>
                  <a:lnTo>
                    <a:pt x="3" y="28"/>
                  </a:lnTo>
                  <a:lnTo>
                    <a:pt x="2" y="30"/>
                  </a:lnTo>
                  <a:lnTo>
                    <a:pt x="0" y="33"/>
                  </a:lnTo>
                  <a:lnTo>
                    <a:pt x="0" y="36"/>
                  </a:lnTo>
                  <a:lnTo>
                    <a:pt x="0" y="39"/>
                  </a:lnTo>
                  <a:lnTo>
                    <a:pt x="3" y="41"/>
                  </a:lnTo>
                  <a:lnTo>
                    <a:pt x="6" y="43"/>
                  </a:lnTo>
                  <a:lnTo>
                    <a:pt x="6" y="4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0" name="Freeform 127">
              <a:extLst>
                <a:ext uri="{FF2B5EF4-FFF2-40B4-BE49-F238E27FC236}">
                  <a16:creationId xmlns:a16="http://schemas.microsoft.com/office/drawing/2014/main" id="{90956CC6-3DEC-A6F8-359D-8FBAD73B6BBF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6" y="1642"/>
              <a:ext cx="667" cy="725"/>
            </a:xfrm>
            <a:custGeom>
              <a:avLst/>
              <a:gdLst>
                <a:gd name="T0" fmla="*/ 1 w 2002"/>
                <a:gd name="T1" fmla="*/ 12 h 2175"/>
                <a:gd name="T2" fmla="*/ 80 w 2002"/>
                <a:gd name="T3" fmla="*/ 132 h 2175"/>
                <a:gd name="T4" fmla="*/ 165 w 2002"/>
                <a:gd name="T5" fmla="*/ 247 h 2175"/>
                <a:gd name="T6" fmla="*/ 253 w 2002"/>
                <a:gd name="T7" fmla="*/ 360 h 2175"/>
                <a:gd name="T8" fmla="*/ 344 w 2002"/>
                <a:gd name="T9" fmla="*/ 468 h 2175"/>
                <a:gd name="T10" fmla="*/ 393 w 2002"/>
                <a:gd name="T11" fmla="*/ 522 h 2175"/>
                <a:gd name="T12" fmla="*/ 490 w 2002"/>
                <a:gd name="T13" fmla="*/ 628 h 2175"/>
                <a:gd name="T14" fmla="*/ 639 w 2002"/>
                <a:gd name="T15" fmla="*/ 781 h 2175"/>
                <a:gd name="T16" fmla="*/ 741 w 2002"/>
                <a:gd name="T17" fmla="*/ 882 h 2175"/>
                <a:gd name="T18" fmla="*/ 952 w 2002"/>
                <a:gd name="T19" fmla="*/ 1081 h 2175"/>
                <a:gd name="T20" fmla="*/ 1162 w 2002"/>
                <a:gd name="T21" fmla="*/ 1276 h 2175"/>
                <a:gd name="T22" fmla="*/ 1371 w 2002"/>
                <a:gd name="T23" fmla="*/ 1474 h 2175"/>
                <a:gd name="T24" fmla="*/ 1573 w 2002"/>
                <a:gd name="T25" fmla="*/ 1679 h 2175"/>
                <a:gd name="T26" fmla="*/ 1623 w 2002"/>
                <a:gd name="T27" fmla="*/ 1730 h 2175"/>
                <a:gd name="T28" fmla="*/ 1719 w 2002"/>
                <a:gd name="T29" fmla="*/ 1837 h 2175"/>
                <a:gd name="T30" fmla="*/ 1812 w 2002"/>
                <a:gd name="T31" fmla="*/ 1945 h 2175"/>
                <a:gd name="T32" fmla="*/ 1902 w 2002"/>
                <a:gd name="T33" fmla="*/ 2057 h 2175"/>
                <a:gd name="T34" fmla="*/ 1945 w 2002"/>
                <a:gd name="T35" fmla="*/ 2115 h 2175"/>
                <a:gd name="T36" fmla="*/ 1986 w 2002"/>
                <a:gd name="T37" fmla="*/ 2171 h 2175"/>
                <a:gd name="T38" fmla="*/ 1992 w 2002"/>
                <a:gd name="T39" fmla="*/ 2175 h 2175"/>
                <a:gd name="T40" fmla="*/ 1997 w 2002"/>
                <a:gd name="T41" fmla="*/ 2174 h 2175"/>
                <a:gd name="T42" fmla="*/ 2002 w 2002"/>
                <a:gd name="T43" fmla="*/ 2168 h 2175"/>
                <a:gd name="T44" fmla="*/ 2000 w 2002"/>
                <a:gd name="T45" fmla="*/ 2162 h 2175"/>
                <a:gd name="T46" fmla="*/ 1959 w 2002"/>
                <a:gd name="T47" fmla="*/ 2104 h 2175"/>
                <a:gd name="T48" fmla="*/ 1872 w 2002"/>
                <a:gd name="T49" fmla="*/ 1992 h 2175"/>
                <a:gd name="T50" fmla="*/ 1780 w 2002"/>
                <a:gd name="T51" fmla="*/ 1881 h 2175"/>
                <a:gd name="T52" fmla="*/ 1685 w 2002"/>
                <a:gd name="T53" fmla="*/ 1775 h 2175"/>
                <a:gd name="T54" fmla="*/ 1636 w 2002"/>
                <a:gd name="T55" fmla="*/ 1722 h 2175"/>
                <a:gd name="T56" fmla="*/ 1538 w 2002"/>
                <a:gd name="T57" fmla="*/ 1618 h 2175"/>
                <a:gd name="T58" fmla="*/ 1333 w 2002"/>
                <a:gd name="T59" fmla="*/ 1416 h 2175"/>
                <a:gd name="T60" fmla="*/ 1230 w 2002"/>
                <a:gd name="T61" fmla="*/ 1317 h 2175"/>
                <a:gd name="T62" fmla="*/ 913 w 2002"/>
                <a:gd name="T63" fmla="*/ 1022 h 2175"/>
                <a:gd name="T64" fmla="*/ 809 w 2002"/>
                <a:gd name="T65" fmla="*/ 923 h 2175"/>
                <a:gd name="T66" fmla="*/ 604 w 2002"/>
                <a:gd name="T67" fmla="*/ 722 h 2175"/>
                <a:gd name="T68" fmla="*/ 455 w 2002"/>
                <a:gd name="T69" fmla="*/ 567 h 2175"/>
                <a:gd name="T70" fmla="*/ 407 w 2002"/>
                <a:gd name="T71" fmla="*/ 514 h 2175"/>
                <a:gd name="T72" fmla="*/ 313 w 2002"/>
                <a:gd name="T73" fmla="*/ 406 h 2175"/>
                <a:gd name="T74" fmla="*/ 221 w 2002"/>
                <a:gd name="T75" fmla="*/ 295 h 2175"/>
                <a:gd name="T76" fmla="*/ 136 w 2002"/>
                <a:gd name="T77" fmla="*/ 180 h 2175"/>
                <a:gd name="T78" fmla="*/ 54 w 2002"/>
                <a:gd name="T79" fmla="*/ 62 h 2175"/>
                <a:gd name="T80" fmla="*/ 17 w 2002"/>
                <a:gd name="T81" fmla="*/ 4 h 2175"/>
                <a:gd name="T82" fmla="*/ 14 w 2002"/>
                <a:gd name="T83" fmla="*/ 1 h 2175"/>
                <a:gd name="T84" fmla="*/ 8 w 2002"/>
                <a:gd name="T85" fmla="*/ 0 h 2175"/>
                <a:gd name="T86" fmla="*/ 3 w 2002"/>
                <a:gd name="T87" fmla="*/ 3 h 2175"/>
                <a:gd name="T88" fmla="*/ 0 w 2002"/>
                <a:gd name="T89" fmla="*/ 8 h 2175"/>
                <a:gd name="T90" fmla="*/ 1 w 2002"/>
                <a:gd name="T91" fmla="*/ 12 h 2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002" h="2175">
                  <a:moveTo>
                    <a:pt x="1" y="12"/>
                  </a:moveTo>
                  <a:lnTo>
                    <a:pt x="1" y="12"/>
                  </a:lnTo>
                  <a:lnTo>
                    <a:pt x="40" y="72"/>
                  </a:lnTo>
                  <a:lnTo>
                    <a:pt x="80" y="132"/>
                  </a:lnTo>
                  <a:lnTo>
                    <a:pt x="122" y="190"/>
                  </a:lnTo>
                  <a:lnTo>
                    <a:pt x="165" y="247"/>
                  </a:lnTo>
                  <a:lnTo>
                    <a:pt x="207" y="303"/>
                  </a:lnTo>
                  <a:lnTo>
                    <a:pt x="253" y="360"/>
                  </a:lnTo>
                  <a:lnTo>
                    <a:pt x="299" y="414"/>
                  </a:lnTo>
                  <a:lnTo>
                    <a:pt x="344" y="468"/>
                  </a:lnTo>
                  <a:lnTo>
                    <a:pt x="344" y="468"/>
                  </a:lnTo>
                  <a:lnTo>
                    <a:pt x="393" y="522"/>
                  </a:lnTo>
                  <a:lnTo>
                    <a:pt x="441" y="575"/>
                  </a:lnTo>
                  <a:lnTo>
                    <a:pt x="490" y="628"/>
                  </a:lnTo>
                  <a:lnTo>
                    <a:pt x="539" y="680"/>
                  </a:lnTo>
                  <a:lnTo>
                    <a:pt x="639" y="781"/>
                  </a:lnTo>
                  <a:lnTo>
                    <a:pt x="741" y="882"/>
                  </a:lnTo>
                  <a:lnTo>
                    <a:pt x="741" y="882"/>
                  </a:lnTo>
                  <a:lnTo>
                    <a:pt x="847" y="981"/>
                  </a:lnTo>
                  <a:lnTo>
                    <a:pt x="952" y="1081"/>
                  </a:lnTo>
                  <a:lnTo>
                    <a:pt x="1162" y="1276"/>
                  </a:lnTo>
                  <a:lnTo>
                    <a:pt x="1162" y="1276"/>
                  </a:lnTo>
                  <a:lnTo>
                    <a:pt x="1267" y="1376"/>
                  </a:lnTo>
                  <a:lnTo>
                    <a:pt x="1371" y="1474"/>
                  </a:lnTo>
                  <a:lnTo>
                    <a:pt x="1472" y="1575"/>
                  </a:lnTo>
                  <a:lnTo>
                    <a:pt x="1573" y="1679"/>
                  </a:lnTo>
                  <a:lnTo>
                    <a:pt x="1573" y="1679"/>
                  </a:lnTo>
                  <a:lnTo>
                    <a:pt x="1623" y="1730"/>
                  </a:lnTo>
                  <a:lnTo>
                    <a:pt x="1671" y="1783"/>
                  </a:lnTo>
                  <a:lnTo>
                    <a:pt x="1719" y="1837"/>
                  </a:lnTo>
                  <a:lnTo>
                    <a:pt x="1766" y="1891"/>
                  </a:lnTo>
                  <a:lnTo>
                    <a:pt x="1812" y="1945"/>
                  </a:lnTo>
                  <a:lnTo>
                    <a:pt x="1858" y="2002"/>
                  </a:lnTo>
                  <a:lnTo>
                    <a:pt x="1902" y="2057"/>
                  </a:lnTo>
                  <a:lnTo>
                    <a:pt x="1945" y="2115"/>
                  </a:lnTo>
                  <a:lnTo>
                    <a:pt x="1945" y="2115"/>
                  </a:lnTo>
                  <a:lnTo>
                    <a:pt x="1986" y="2171"/>
                  </a:lnTo>
                  <a:lnTo>
                    <a:pt x="1986" y="2171"/>
                  </a:lnTo>
                  <a:lnTo>
                    <a:pt x="1988" y="2174"/>
                  </a:lnTo>
                  <a:lnTo>
                    <a:pt x="1992" y="2175"/>
                  </a:lnTo>
                  <a:lnTo>
                    <a:pt x="1995" y="2175"/>
                  </a:lnTo>
                  <a:lnTo>
                    <a:pt x="1997" y="2174"/>
                  </a:lnTo>
                  <a:lnTo>
                    <a:pt x="2000" y="2171"/>
                  </a:lnTo>
                  <a:lnTo>
                    <a:pt x="2002" y="2168"/>
                  </a:lnTo>
                  <a:lnTo>
                    <a:pt x="2002" y="2165"/>
                  </a:lnTo>
                  <a:lnTo>
                    <a:pt x="2000" y="2162"/>
                  </a:lnTo>
                  <a:lnTo>
                    <a:pt x="2000" y="2162"/>
                  </a:lnTo>
                  <a:lnTo>
                    <a:pt x="1959" y="2104"/>
                  </a:lnTo>
                  <a:lnTo>
                    <a:pt x="1914" y="2047"/>
                  </a:lnTo>
                  <a:lnTo>
                    <a:pt x="1872" y="1992"/>
                  </a:lnTo>
                  <a:lnTo>
                    <a:pt x="1826" y="1937"/>
                  </a:lnTo>
                  <a:lnTo>
                    <a:pt x="1780" y="1881"/>
                  </a:lnTo>
                  <a:lnTo>
                    <a:pt x="1733" y="1827"/>
                  </a:lnTo>
                  <a:lnTo>
                    <a:pt x="1685" y="1775"/>
                  </a:lnTo>
                  <a:lnTo>
                    <a:pt x="1636" y="1722"/>
                  </a:lnTo>
                  <a:lnTo>
                    <a:pt x="1636" y="1722"/>
                  </a:lnTo>
                  <a:lnTo>
                    <a:pt x="1588" y="1669"/>
                  </a:lnTo>
                  <a:lnTo>
                    <a:pt x="1538" y="1618"/>
                  </a:lnTo>
                  <a:lnTo>
                    <a:pt x="1436" y="1516"/>
                  </a:lnTo>
                  <a:lnTo>
                    <a:pt x="1333" y="1416"/>
                  </a:lnTo>
                  <a:lnTo>
                    <a:pt x="1230" y="1317"/>
                  </a:lnTo>
                  <a:lnTo>
                    <a:pt x="1230" y="1317"/>
                  </a:lnTo>
                  <a:lnTo>
                    <a:pt x="1018" y="1121"/>
                  </a:lnTo>
                  <a:lnTo>
                    <a:pt x="913" y="1022"/>
                  </a:lnTo>
                  <a:lnTo>
                    <a:pt x="809" y="923"/>
                  </a:lnTo>
                  <a:lnTo>
                    <a:pt x="809" y="923"/>
                  </a:lnTo>
                  <a:lnTo>
                    <a:pt x="705" y="823"/>
                  </a:lnTo>
                  <a:lnTo>
                    <a:pt x="604" y="722"/>
                  </a:lnTo>
                  <a:lnTo>
                    <a:pt x="503" y="619"/>
                  </a:lnTo>
                  <a:lnTo>
                    <a:pt x="455" y="567"/>
                  </a:lnTo>
                  <a:lnTo>
                    <a:pt x="407" y="514"/>
                  </a:lnTo>
                  <a:lnTo>
                    <a:pt x="407" y="514"/>
                  </a:lnTo>
                  <a:lnTo>
                    <a:pt x="360" y="460"/>
                  </a:lnTo>
                  <a:lnTo>
                    <a:pt x="313" y="406"/>
                  </a:lnTo>
                  <a:lnTo>
                    <a:pt x="267" y="350"/>
                  </a:lnTo>
                  <a:lnTo>
                    <a:pt x="221" y="295"/>
                  </a:lnTo>
                  <a:lnTo>
                    <a:pt x="178" y="238"/>
                  </a:lnTo>
                  <a:lnTo>
                    <a:pt x="136" y="180"/>
                  </a:lnTo>
                  <a:lnTo>
                    <a:pt x="94" y="122"/>
                  </a:lnTo>
                  <a:lnTo>
                    <a:pt x="54" y="62"/>
                  </a:lnTo>
                  <a:lnTo>
                    <a:pt x="54" y="62"/>
                  </a:lnTo>
                  <a:lnTo>
                    <a:pt x="17" y="4"/>
                  </a:lnTo>
                  <a:lnTo>
                    <a:pt x="17" y="4"/>
                  </a:lnTo>
                  <a:lnTo>
                    <a:pt x="14" y="1"/>
                  </a:lnTo>
                  <a:lnTo>
                    <a:pt x="11" y="0"/>
                  </a:lnTo>
                  <a:lnTo>
                    <a:pt x="8" y="0"/>
                  </a:lnTo>
                  <a:lnTo>
                    <a:pt x="4" y="1"/>
                  </a:lnTo>
                  <a:lnTo>
                    <a:pt x="3" y="3"/>
                  </a:lnTo>
                  <a:lnTo>
                    <a:pt x="1" y="5"/>
                  </a:lnTo>
                  <a:lnTo>
                    <a:pt x="0" y="8"/>
                  </a:lnTo>
                  <a:lnTo>
                    <a:pt x="1" y="12"/>
                  </a:lnTo>
                  <a:lnTo>
                    <a:pt x="1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1" name="Freeform 128">
              <a:extLst>
                <a:ext uri="{FF2B5EF4-FFF2-40B4-BE49-F238E27FC236}">
                  <a16:creationId xmlns:a16="http://schemas.microsoft.com/office/drawing/2014/main" id="{336A72AE-D597-B268-8FE7-9E929A1A0531}"/>
                </a:ext>
              </a:extLst>
            </p:cNvPr>
            <p:cNvSpPr>
              <a:spLocks/>
            </p:cNvSpPr>
            <p:nvPr/>
          </p:nvSpPr>
          <p:spPr bwMode="auto">
            <a:xfrm>
              <a:off x="2567" y="3964"/>
              <a:ext cx="172" cy="353"/>
            </a:xfrm>
            <a:custGeom>
              <a:avLst/>
              <a:gdLst>
                <a:gd name="T0" fmla="*/ 15 w 516"/>
                <a:gd name="T1" fmla="*/ 1053 h 1060"/>
                <a:gd name="T2" fmla="*/ 35 w 516"/>
                <a:gd name="T3" fmla="*/ 952 h 1060"/>
                <a:gd name="T4" fmla="*/ 62 w 516"/>
                <a:gd name="T5" fmla="*/ 852 h 1060"/>
                <a:gd name="T6" fmla="*/ 126 w 516"/>
                <a:gd name="T7" fmla="*/ 657 h 1060"/>
                <a:gd name="T8" fmla="*/ 141 w 516"/>
                <a:gd name="T9" fmla="*/ 605 h 1060"/>
                <a:gd name="T10" fmla="*/ 155 w 516"/>
                <a:gd name="T11" fmla="*/ 554 h 1060"/>
                <a:gd name="T12" fmla="*/ 165 w 516"/>
                <a:gd name="T13" fmla="*/ 504 h 1060"/>
                <a:gd name="T14" fmla="*/ 172 w 516"/>
                <a:gd name="T15" fmla="*/ 453 h 1060"/>
                <a:gd name="T16" fmla="*/ 183 w 516"/>
                <a:gd name="T17" fmla="*/ 349 h 1060"/>
                <a:gd name="T18" fmla="*/ 192 w 516"/>
                <a:gd name="T19" fmla="*/ 244 h 1060"/>
                <a:gd name="T20" fmla="*/ 205 w 516"/>
                <a:gd name="T21" fmla="*/ 126 h 1060"/>
                <a:gd name="T22" fmla="*/ 216 w 516"/>
                <a:gd name="T23" fmla="*/ 68 h 1060"/>
                <a:gd name="T24" fmla="*/ 232 w 516"/>
                <a:gd name="T25" fmla="*/ 10 h 1060"/>
                <a:gd name="T26" fmla="*/ 220 w 516"/>
                <a:gd name="T27" fmla="*/ 15 h 1060"/>
                <a:gd name="T28" fmla="*/ 232 w 516"/>
                <a:gd name="T29" fmla="*/ 26 h 1060"/>
                <a:gd name="T30" fmla="*/ 255 w 516"/>
                <a:gd name="T31" fmla="*/ 51 h 1060"/>
                <a:gd name="T32" fmla="*/ 271 w 516"/>
                <a:gd name="T33" fmla="*/ 80 h 1060"/>
                <a:gd name="T34" fmla="*/ 291 w 516"/>
                <a:gd name="T35" fmla="*/ 126 h 1060"/>
                <a:gd name="T36" fmla="*/ 318 w 516"/>
                <a:gd name="T37" fmla="*/ 206 h 1060"/>
                <a:gd name="T38" fmla="*/ 343 w 516"/>
                <a:gd name="T39" fmla="*/ 287 h 1060"/>
                <a:gd name="T40" fmla="*/ 368 w 516"/>
                <a:gd name="T41" fmla="*/ 370 h 1060"/>
                <a:gd name="T42" fmla="*/ 391 w 516"/>
                <a:gd name="T43" fmla="*/ 454 h 1060"/>
                <a:gd name="T44" fmla="*/ 418 w 516"/>
                <a:gd name="T45" fmla="*/ 537 h 1060"/>
                <a:gd name="T46" fmla="*/ 448 w 516"/>
                <a:gd name="T47" fmla="*/ 619 h 1060"/>
                <a:gd name="T48" fmla="*/ 463 w 516"/>
                <a:gd name="T49" fmla="*/ 663 h 1060"/>
                <a:gd name="T50" fmla="*/ 490 w 516"/>
                <a:gd name="T51" fmla="*/ 755 h 1060"/>
                <a:gd name="T52" fmla="*/ 499 w 516"/>
                <a:gd name="T53" fmla="*/ 802 h 1060"/>
                <a:gd name="T54" fmla="*/ 504 w 516"/>
                <a:gd name="T55" fmla="*/ 806 h 1060"/>
                <a:gd name="T56" fmla="*/ 509 w 516"/>
                <a:gd name="T57" fmla="*/ 808 h 1060"/>
                <a:gd name="T58" fmla="*/ 515 w 516"/>
                <a:gd name="T59" fmla="*/ 803 h 1060"/>
                <a:gd name="T60" fmla="*/ 516 w 516"/>
                <a:gd name="T61" fmla="*/ 796 h 1060"/>
                <a:gd name="T62" fmla="*/ 506 w 516"/>
                <a:gd name="T63" fmla="*/ 755 h 1060"/>
                <a:gd name="T64" fmla="*/ 483 w 516"/>
                <a:gd name="T65" fmla="*/ 670 h 1060"/>
                <a:gd name="T66" fmla="*/ 439 w 516"/>
                <a:gd name="T67" fmla="*/ 547 h 1060"/>
                <a:gd name="T68" fmla="*/ 412 w 516"/>
                <a:gd name="T69" fmla="*/ 465 h 1060"/>
                <a:gd name="T70" fmla="*/ 387 w 516"/>
                <a:gd name="T71" fmla="*/ 379 h 1060"/>
                <a:gd name="T72" fmla="*/ 362 w 516"/>
                <a:gd name="T73" fmla="*/ 294 h 1060"/>
                <a:gd name="T74" fmla="*/ 338 w 516"/>
                <a:gd name="T75" fmla="*/ 210 h 1060"/>
                <a:gd name="T76" fmla="*/ 308 w 516"/>
                <a:gd name="T77" fmla="*/ 129 h 1060"/>
                <a:gd name="T78" fmla="*/ 286 w 516"/>
                <a:gd name="T79" fmla="*/ 75 h 1060"/>
                <a:gd name="T80" fmla="*/ 267 w 516"/>
                <a:gd name="T81" fmla="*/ 41 h 1060"/>
                <a:gd name="T82" fmla="*/ 243 w 516"/>
                <a:gd name="T83" fmla="*/ 12 h 1060"/>
                <a:gd name="T84" fmla="*/ 228 w 516"/>
                <a:gd name="T85" fmla="*/ 1 h 1060"/>
                <a:gd name="T86" fmla="*/ 221 w 516"/>
                <a:gd name="T87" fmla="*/ 0 h 1060"/>
                <a:gd name="T88" fmla="*/ 216 w 516"/>
                <a:gd name="T89" fmla="*/ 5 h 1060"/>
                <a:gd name="T90" fmla="*/ 209 w 516"/>
                <a:gd name="T91" fmla="*/ 30 h 1060"/>
                <a:gd name="T92" fmla="*/ 196 w 516"/>
                <a:gd name="T93" fmla="*/ 83 h 1060"/>
                <a:gd name="T94" fmla="*/ 184 w 516"/>
                <a:gd name="T95" fmla="*/ 162 h 1060"/>
                <a:gd name="T96" fmla="*/ 178 w 516"/>
                <a:gd name="T97" fmla="*/ 215 h 1060"/>
                <a:gd name="T98" fmla="*/ 165 w 516"/>
                <a:gd name="T99" fmla="*/ 370 h 1060"/>
                <a:gd name="T100" fmla="*/ 159 w 516"/>
                <a:gd name="T101" fmla="*/ 422 h 1060"/>
                <a:gd name="T102" fmla="*/ 144 w 516"/>
                <a:gd name="T103" fmla="*/ 526 h 1060"/>
                <a:gd name="T104" fmla="*/ 118 w 516"/>
                <a:gd name="T105" fmla="*/ 627 h 1060"/>
                <a:gd name="T106" fmla="*/ 86 w 516"/>
                <a:gd name="T107" fmla="*/ 726 h 1060"/>
                <a:gd name="T108" fmla="*/ 53 w 516"/>
                <a:gd name="T109" fmla="*/ 824 h 1060"/>
                <a:gd name="T110" fmla="*/ 22 w 516"/>
                <a:gd name="T111" fmla="*/ 935 h 1060"/>
                <a:gd name="T112" fmla="*/ 4 w 516"/>
                <a:gd name="T113" fmla="*/ 1020 h 1060"/>
                <a:gd name="T114" fmla="*/ 0 w 516"/>
                <a:gd name="T115" fmla="*/ 1049 h 1060"/>
                <a:gd name="T116" fmla="*/ 0 w 516"/>
                <a:gd name="T117" fmla="*/ 1056 h 1060"/>
                <a:gd name="T118" fmla="*/ 6 w 516"/>
                <a:gd name="T119" fmla="*/ 1058 h 1060"/>
                <a:gd name="T120" fmla="*/ 8 w 516"/>
                <a:gd name="T121" fmla="*/ 1060 h 1060"/>
                <a:gd name="T122" fmla="*/ 14 w 516"/>
                <a:gd name="T123" fmla="*/ 1056 h 1060"/>
                <a:gd name="T124" fmla="*/ 15 w 516"/>
                <a:gd name="T125" fmla="*/ 1053 h 10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16" h="1060">
                  <a:moveTo>
                    <a:pt x="15" y="1053"/>
                  </a:moveTo>
                  <a:lnTo>
                    <a:pt x="15" y="1053"/>
                  </a:lnTo>
                  <a:lnTo>
                    <a:pt x="24" y="1002"/>
                  </a:lnTo>
                  <a:lnTo>
                    <a:pt x="35" y="952"/>
                  </a:lnTo>
                  <a:lnTo>
                    <a:pt x="47" y="902"/>
                  </a:lnTo>
                  <a:lnTo>
                    <a:pt x="62" y="852"/>
                  </a:lnTo>
                  <a:lnTo>
                    <a:pt x="94" y="755"/>
                  </a:lnTo>
                  <a:lnTo>
                    <a:pt x="126" y="657"/>
                  </a:lnTo>
                  <a:lnTo>
                    <a:pt x="126" y="657"/>
                  </a:lnTo>
                  <a:lnTo>
                    <a:pt x="141" y="605"/>
                  </a:lnTo>
                  <a:lnTo>
                    <a:pt x="148" y="580"/>
                  </a:lnTo>
                  <a:lnTo>
                    <a:pt x="155" y="554"/>
                  </a:lnTo>
                  <a:lnTo>
                    <a:pt x="155" y="554"/>
                  </a:lnTo>
                  <a:lnTo>
                    <a:pt x="165" y="504"/>
                  </a:lnTo>
                  <a:lnTo>
                    <a:pt x="172" y="453"/>
                  </a:lnTo>
                  <a:lnTo>
                    <a:pt x="172" y="453"/>
                  </a:lnTo>
                  <a:lnTo>
                    <a:pt x="178" y="402"/>
                  </a:lnTo>
                  <a:lnTo>
                    <a:pt x="183" y="349"/>
                  </a:lnTo>
                  <a:lnTo>
                    <a:pt x="192" y="244"/>
                  </a:lnTo>
                  <a:lnTo>
                    <a:pt x="192" y="244"/>
                  </a:lnTo>
                  <a:lnTo>
                    <a:pt x="198" y="184"/>
                  </a:lnTo>
                  <a:lnTo>
                    <a:pt x="205" y="126"/>
                  </a:lnTo>
                  <a:lnTo>
                    <a:pt x="210" y="95"/>
                  </a:lnTo>
                  <a:lnTo>
                    <a:pt x="216" y="68"/>
                  </a:lnTo>
                  <a:lnTo>
                    <a:pt x="224" y="39"/>
                  </a:lnTo>
                  <a:lnTo>
                    <a:pt x="232" y="10"/>
                  </a:lnTo>
                  <a:lnTo>
                    <a:pt x="232" y="10"/>
                  </a:lnTo>
                  <a:lnTo>
                    <a:pt x="220" y="15"/>
                  </a:lnTo>
                  <a:lnTo>
                    <a:pt x="220" y="15"/>
                  </a:lnTo>
                  <a:lnTo>
                    <a:pt x="232" y="26"/>
                  </a:lnTo>
                  <a:lnTo>
                    <a:pt x="243" y="37"/>
                  </a:lnTo>
                  <a:lnTo>
                    <a:pt x="255" y="51"/>
                  </a:lnTo>
                  <a:lnTo>
                    <a:pt x="263" y="65"/>
                  </a:lnTo>
                  <a:lnTo>
                    <a:pt x="271" y="80"/>
                  </a:lnTo>
                  <a:lnTo>
                    <a:pt x="278" y="95"/>
                  </a:lnTo>
                  <a:lnTo>
                    <a:pt x="291" y="126"/>
                  </a:lnTo>
                  <a:lnTo>
                    <a:pt x="291" y="126"/>
                  </a:lnTo>
                  <a:lnTo>
                    <a:pt x="318" y="206"/>
                  </a:lnTo>
                  <a:lnTo>
                    <a:pt x="332" y="246"/>
                  </a:lnTo>
                  <a:lnTo>
                    <a:pt x="343" y="287"/>
                  </a:lnTo>
                  <a:lnTo>
                    <a:pt x="343" y="287"/>
                  </a:lnTo>
                  <a:lnTo>
                    <a:pt x="368" y="370"/>
                  </a:lnTo>
                  <a:lnTo>
                    <a:pt x="391" y="454"/>
                  </a:lnTo>
                  <a:lnTo>
                    <a:pt x="391" y="454"/>
                  </a:lnTo>
                  <a:lnTo>
                    <a:pt x="404" y="496"/>
                  </a:lnTo>
                  <a:lnTo>
                    <a:pt x="418" y="537"/>
                  </a:lnTo>
                  <a:lnTo>
                    <a:pt x="418" y="537"/>
                  </a:lnTo>
                  <a:lnTo>
                    <a:pt x="448" y="619"/>
                  </a:lnTo>
                  <a:lnTo>
                    <a:pt x="448" y="619"/>
                  </a:lnTo>
                  <a:lnTo>
                    <a:pt x="463" y="663"/>
                  </a:lnTo>
                  <a:lnTo>
                    <a:pt x="477" y="709"/>
                  </a:lnTo>
                  <a:lnTo>
                    <a:pt x="490" y="755"/>
                  </a:lnTo>
                  <a:lnTo>
                    <a:pt x="499" y="802"/>
                  </a:lnTo>
                  <a:lnTo>
                    <a:pt x="499" y="802"/>
                  </a:lnTo>
                  <a:lnTo>
                    <a:pt x="501" y="805"/>
                  </a:lnTo>
                  <a:lnTo>
                    <a:pt x="504" y="806"/>
                  </a:lnTo>
                  <a:lnTo>
                    <a:pt x="506" y="808"/>
                  </a:lnTo>
                  <a:lnTo>
                    <a:pt x="509" y="808"/>
                  </a:lnTo>
                  <a:lnTo>
                    <a:pt x="512" y="806"/>
                  </a:lnTo>
                  <a:lnTo>
                    <a:pt x="515" y="803"/>
                  </a:lnTo>
                  <a:lnTo>
                    <a:pt x="516" y="801"/>
                  </a:lnTo>
                  <a:lnTo>
                    <a:pt x="516" y="796"/>
                  </a:lnTo>
                  <a:lnTo>
                    <a:pt x="516" y="796"/>
                  </a:lnTo>
                  <a:lnTo>
                    <a:pt x="506" y="755"/>
                  </a:lnTo>
                  <a:lnTo>
                    <a:pt x="495" y="712"/>
                  </a:lnTo>
                  <a:lnTo>
                    <a:pt x="483" y="670"/>
                  </a:lnTo>
                  <a:lnTo>
                    <a:pt x="468" y="630"/>
                  </a:lnTo>
                  <a:lnTo>
                    <a:pt x="439" y="547"/>
                  </a:lnTo>
                  <a:lnTo>
                    <a:pt x="425" y="507"/>
                  </a:lnTo>
                  <a:lnTo>
                    <a:pt x="412" y="465"/>
                  </a:lnTo>
                  <a:lnTo>
                    <a:pt x="412" y="465"/>
                  </a:lnTo>
                  <a:lnTo>
                    <a:pt x="387" y="379"/>
                  </a:lnTo>
                  <a:lnTo>
                    <a:pt x="362" y="294"/>
                  </a:lnTo>
                  <a:lnTo>
                    <a:pt x="362" y="294"/>
                  </a:lnTo>
                  <a:lnTo>
                    <a:pt x="350" y="252"/>
                  </a:lnTo>
                  <a:lnTo>
                    <a:pt x="338" y="210"/>
                  </a:lnTo>
                  <a:lnTo>
                    <a:pt x="308" y="129"/>
                  </a:lnTo>
                  <a:lnTo>
                    <a:pt x="308" y="129"/>
                  </a:lnTo>
                  <a:lnTo>
                    <a:pt x="295" y="93"/>
                  </a:lnTo>
                  <a:lnTo>
                    <a:pt x="286" y="75"/>
                  </a:lnTo>
                  <a:lnTo>
                    <a:pt x="278" y="58"/>
                  </a:lnTo>
                  <a:lnTo>
                    <a:pt x="267" y="41"/>
                  </a:lnTo>
                  <a:lnTo>
                    <a:pt x="256" y="26"/>
                  </a:lnTo>
                  <a:lnTo>
                    <a:pt x="243" y="12"/>
                  </a:lnTo>
                  <a:lnTo>
                    <a:pt x="228" y="1"/>
                  </a:lnTo>
                  <a:lnTo>
                    <a:pt x="228" y="1"/>
                  </a:lnTo>
                  <a:lnTo>
                    <a:pt x="224" y="0"/>
                  </a:lnTo>
                  <a:lnTo>
                    <a:pt x="221" y="0"/>
                  </a:lnTo>
                  <a:lnTo>
                    <a:pt x="219" y="3"/>
                  </a:lnTo>
                  <a:lnTo>
                    <a:pt x="216" y="5"/>
                  </a:lnTo>
                  <a:lnTo>
                    <a:pt x="216" y="5"/>
                  </a:lnTo>
                  <a:lnTo>
                    <a:pt x="209" y="30"/>
                  </a:lnTo>
                  <a:lnTo>
                    <a:pt x="202" y="57"/>
                  </a:lnTo>
                  <a:lnTo>
                    <a:pt x="196" y="83"/>
                  </a:lnTo>
                  <a:lnTo>
                    <a:pt x="191" y="109"/>
                  </a:lnTo>
                  <a:lnTo>
                    <a:pt x="184" y="162"/>
                  </a:lnTo>
                  <a:lnTo>
                    <a:pt x="178" y="215"/>
                  </a:lnTo>
                  <a:lnTo>
                    <a:pt x="178" y="215"/>
                  </a:lnTo>
                  <a:lnTo>
                    <a:pt x="169" y="319"/>
                  </a:lnTo>
                  <a:lnTo>
                    <a:pt x="165" y="370"/>
                  </a:lnTo>
                  <a:lnTo>
                    <a:pt x="159" y="422"/>
                  </a:lnTo>
                  <a:lnTo>
                    <a:pt x="159" y="422"/>
                  </a:lnTo>
                  <a:lnTo>
                    <a:pt x="152" y="474"/>
                  </a:lnTo>
                  <a:lnTo>
                    <a:pt x="144" y="526"/>
                  </a:lnTo>
                  <a:lnTo>
                    <a:pt x="131" y="576"/>
                  </a:lnTo>
                  <a:lnTo>
                    <a:pt x="118" y="627"/>
                  </a:lnTo>
                  <a:lnTo>
                    <a:pt x="118" y="627"/>
                  </a:lnTo>
                  <a:lnTo>
                    <a:pt x="86" y="726"/>
                  </a:lnTo>
                  <a:lnTo>
                    <a:pt x="53" y="824"/>
                  </a:lnTo>
                  <a:lnTo>
                    <a:pt x="53" y="824"/>
                  </a:lnTo>
                  <a:lnTo>
                    <a:pt x="36" y="880"/>
                  </a:lnTo>
                  <a:lnTo>
                    <a:pt x="22" y="935"/>
                  </a:lnTo>
                  <a:lnTo>
                    <a:pt x="10" y="992"/>
                  </a:lnTo>
                  <a:lnTo>
                    <a:pt x="4" y="1020"/>
                  </a:lnTo>
                  <a:lnTo>
                    <a:pt x="0" y="1049"/>
                  </a:lnTo>
                  <a:lnTo>
                    <a:pt x="0" y="1049"/>
                  </a:lnTo>
                  <a:lnTo>
                    <a:pt x="0" y="1051"/>
                  </a:lnTo>
                  <a:lnTo>
                    <a:pt x="0" y="1056"/>
                  </a:lnTo>
                  <a:lnTo>
                    <a:pt x="3" y="1057"/>
                  </a:lnTo>
                  <a:lnTo>
                    <a:pt x="6" y="1058"/>
                  </a:lnTo>
                  <a:lnTo>
                    <a:pt x="6" y="1058"/>
                  </a:lnTo>
                  <a:lnTo>
                    <a:pt x="8" y="1060"/>
                  </a:lnTo>
                  <a:lnTo>
                    <a:pt x="11" y="1058"/>
                  </a:lnTo>
                  <a:lnTo>
                    <a:pt x="14" y="1056"/>
                  </a:lnTo>
                  <a:lnTo>
                    <a:pt x="15" y="1053"/>
                  </a:lnTo>
                  <a:lnTo>
                    <a:pt x="15" y="105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2" name="Freeform 129">
              <a:extLst>
                <a:ext uri="{FF2B5EF4-FFF2-40B4-BE49-F238E27FC236}">
                  <a16:creationId xmlns:a16="http://schemas.microsoft.com/office/drawing/2014/main" id="{12D730A8-A9FB-3C19-699A-3553EE03DCC1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9" y="2926"/>
              <a:ext cx="183" cy="154"/>
            </a:xfrm>
            <a:custGeom>
              <a:avLst/>
              <a:gdLst>
                <a:gd name="T0" fmla="*/ 532 w 549"/>
                <a:gd name="T1" fmla="*/ 8 h 462"/>
                <a:gd name="T2" fmla="*/ 530 w 549"/>
                <a:gd name="T3" fmla="*/ 49 h 462"/>
                <a:gd name="T4" fmla="*/ 523 w 549"/>
                <a:gd name="T5" fmla="*/ 91 h 462"/>
                <a:gd name="T6" fmla="*/ 513 w 549"/>
                <a:gd name="T7" fmla="*/ 130 h 462"/>
                <a:gd name="T8" fmla="*/ 499 w 549"/>
                <a:gd name="T9" fmla="*/ 170 h 462"/>
                <a:gd name="T10" fmla="*/ 462 w 549"/>
                <a:gd name="T11" fmla="*/ 248 h 462"/>
                <a:gd name="T12" fmla="*/ 440 w 549"/>
                <a:gd name="T13" fmla="*/ 284 h 462"/>
                <a:gd name="T14" fmla="*/ 413 w 549"/>
                <a:gd name="T15" fmla="*/ 317 h 462"/>
                <a:gd name="T16" fmla="*/ 387 w 549"/>
                <a:gd name="T17" fmla="*/ 347 h 462"/>
                <a:gd name="T18" fmla="*/ 358 w 549"/>
                <a:gd name="T19" fmla="*/ 375 h 462"/>
                <a:gd name="T20" fmla="*/ 328 w 549"/>
                <a:gd name="T21" fmla="*/ 399 h 462"/>
                <a:gd name="T22" fmla="*/ 293 w 549"/>
                <a:gd name="T23" fmla="*/ 419 h 462"/>
                <a:gd name="T24" fmla="*/ 278 w 549"/>
                <a:gd name="T25" fmla="*/ 428 h 462"/>
                <a:gd name="T26" fmla="*/ 245 w 549"/>
                <a:gd name="T27" fmla="*/ 439 h 462"/>
                <a:gd name="T28" fmla="*/ 212 w 549"/>
                <a:gd name="T29" fmla="*/ 444 h 462"/>
                <a:gd name="T30" fmla="*/ 177 w 549"/>
                <a:gd name="T31" fmla="*/ 444 h 462"/>
                <a:gd name="T32" fmla="*/ 160 w 549"/>
                <a:gd name="T33" fmla="*/ 442 h 462"/>
                <a:gd name="T34" fmla="*/ 122 w 549"/>
                <a:gd name="T35" fmla="*/ 429 h 462"/>
                <a:gd name="T36" fmla="*/ 87 w 549"/>
                <a:gd name="T37" fmla="*/ 408 h 462"/>
                <a:gd name="T38" fmla="*/ 57 w 549"/>
                <a:gd name="T39" fmla="*/ 382 h 462"/>
                <a:gd name="T40" fmla="*/ 30 w 549"/>
                <a:gd name="T41" fmla="*/ 351 h 462"/>
                <a:gd name="T42" fmla="*/ 15 w 549"/>
                <a:gd name="T43" fmla="*/ 331 h 462"/>
                <a:gd name="T44" fmla="*/ 12 w 549"/>
                <a:gd name="T45" fmla="*/ 328 h 462"/>
                <a:gd name="T46" fmla="*/ 7 w 549"/>
                <a:gd name="T47" fmla="*/ 327 h 462"/>
                <a:gd name="T48" fmla="*/ 1 w 549"/>
                <a:gd name="T49" fmla="*/ 331 h 462"/>
                <a:gd name="T50" fmla="*/ 0 w 549"/>
                <a:gd name="T51" fmla="*/ 336 h 462"/>
                <a:gd name="T52" fmla="*/ 1 w 549"/>
                <a:gd name="T53" fmla="*/ 339 h 462"/>
                <a:gd name="T54" fmla="*/ 28 w 549"/>
                <a:gd name="T55" fmla="*/ 375 h 462"/>
                <a:gd name="T56" fmla="*/ 59 w 549"/>
                <a:gd name="T57" fmla="*/ 407 h 462"/>
                <a:gd name="T58" fmla="*/ 95 w 549"/>
                <a:gd name="T59" fmla="*/ 433 h 462"/>
                <a:gd name="T60" fmla="*/ 135 w 549"/>
                <a:gd name="T61" fmla="*/ 453 h 462"/>
                <a:gd name="T62" fmla="*/ 153 w 549"/>
                <a:gd name="T63" fmla="*/ 458 h 462"/>
                <a:gd name="T64" fmla="*/ 189 w 549"/>
                <a:gd name="T65" fmla="*/ 462 h 462"/>
                <a:gd name="T66" fmla="*/ 227 w 549"/>
                <a:gd name="T67" fmla="*/ 460 h 462"/>
                <a:gd name="T68" fmla="*/ 261 w 549"/>
                <a:gd name="T69" fmla="*/ 451 h 462"/>
                <a:gd name="T70" fmla="*/ 279 w 549"/>
                <a:gd name="T71" fmla="*/ 444 h 462"/>
                <a:gd name="T72" fmla="*/ 315 w 549"/>
                <a:gd name="T73" fmla="*/ 426 h 462"/>
                <a:gd name="T74" fmla="*/ 348 w 549"/>
                <a:gd name="T75" fmla="*/ 404 h 462"/>
                <a:gd name="T76" fmla="*/ 380 w 549"/>
                <a:gd name="T77" fmla="*/ 378 h 462"/>
                <a:gd name="T78" fmla="*/ 409 w 549"/>
                <a:gd name="T79" fmla="*/ 349 h 462"/>
                <a:gd name="T80" fmla="*/ 423 w 549"/>
                <a:gd name="T81" fmla="*/ 331 h 462"/>
                <a:gd name="T82" fmla="*/ 451 w 549"/>
                <a:gd name="T83" fmla="*/ 296 h 462"/>
                <a:gd name="T84" fmla="*/ 474 w 549"/>
                <a:gd name="T85" fmla="*/ 257 h 462"/>
                <a:gd name="T86" fmla="*/ 496 w 549"/>
                <a:gd name="T87" fmla="*/ 218 h 462"/>
                <a:gd name="T88" fmla="*/ 505 w 549"/>
                <a:gd name="T89" fmla="*/ 198 h 462"/>
                <a:gd name="T90" fmla="*/ 521 w 549"/>
                <a:gd name="T91" fmla="*/ 158 h 462"/>
                <a:gd name="T92" fmla="*/ 535 w 549"/>
                <a:gd name="T93" fmla="*/ 116 h 462"/>
                <a:gd name="T94" fmla="*/ 544 w 549"/>
                <a:gd name="T95" fmla="*/ 72 h 462"/>
                <a:gd name="T96" fmla="*/ 549 w 549"/>
                <a:gd name="T97" fmla="*/ 29 h 462"/>
                <a:gd name="T98" fmla="*/ 549 w 549"/>
                <a:gd name="T99" fmla="*/ 8 h 462"/>
                <a:gd name="T100" fmla="*/ 549 w 549"/>
                <a:gd name="T101" fmla="*/ 5 h 462"/>
                <a:gd name="T102" fmla="*/ 544 w 549"/>
                <a:gd name="T103" fmla="*/ 1 h 462"/>
                <a:gd name="T104" fmla="*/ 538 w 549"/>
                <a:gd name="T105" fmla="*/ 1 h 462"/>
                <a:gd name="T106" fmla="*/ 534 w 549"/>
                <a:gd name="T107" fmla="*/ 5 h 462"/>
                <a:gd name="T108" fmla="*/ 532 w 549"/>
                <a:gd name="T109" fmla="*/ 8 h 4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49" h="462">
                  <a:moveTo>
                    <a:pt x="532" y="8"/>
                  </a:moveTo>
                  <a:lnTo>
                    <a:pt x="532" y="8"/>
                  </a:lnTo>
                  <a:lnTo>
                    <a:pt x="532" y="29"/>
                  </a:lnTo>
                  <a:lnTo>
                    <a:pt x="530" y="49"/>
                  </a:lnTo>
                  <a:lnTo>
                    <a:pt x="527" y="70"/>
                  </a:lnTo>
                  <a:lnTo>
                    <a:pt x="523" y="91"/>
                  </a:lnTo>
                  <a:lnTo>
                    <a:pt x="519" y="110"/>
                  </a:lnTo>
                  <a:lnTo>
                    <a:pt x="513" y="130"/>
                  </a:lnTo>
                  <a:lnTo>
                    <a:pt x="499" y="170"/>
                  </a:lnTo>
                  <a:lnTo>
                    <a:pt x="499" y="170"/>
                  </a:lnTo>
                  <a:lnTo>
                    <a:pt x="483" y="209"/>
                  </a:lnTo>
                  <a:lnTo>
                    <a:pt x="462" y="248"/>
                  </a:lnTo>
                  <a:lnTo>
                    <a:pt x="451" y="266"/>
                  </a:lnTo>
                  <a:lnTo>
                    <a:pt x="440" y="284"/>
                  </a:lnTo>
                  <a:lnTo>
                    <a:pt x="427" y="300"/>
                  </a:lnTo>
                  <a:lnTo>
                    <a:pt x="413" y="317"/>
                  </a:lnTo>
                  <a:lnTo>
                    <a:pt x="413" y="317"/>
                  </a:lnTo>
                  <a:lnTo>
                    <a:pt x="387" y="347"/>
                  </a:lnTo>
                  <a:lnTo>
                    <a:pt x="373" y="361"/>
                  </a:lnTo>
                  <a:lnTo>
                    <a:pt x="358" y="375"/>
                  </a:lnTo>
                  <a:lnTo>
                    <a:pt x="343" y="388"/>
                  </a:lnTo>
                  <a:lnTo>
                    <a:pt x="328" y="399"/>
                  </a:lnTo>
                  <a:lnTo>
                    <a:pt x="311" y="410"/>
                  </a:lnTo>
                  <a:lnTo>
                    <a:pt x="293" y="419"/>
                  </a:lnTo>
                  <a:lnTo>
                    <a:pt x="293" y="419"/>
                  </a:lnTo>
                  <a:lnTo>
                    <a:pt x="278" y="428"/>
                  </a:lnTo>
                  <a:lnTo>
                    <a:pt x="261" y="433"/>
                  </a:lnTo>
                  <a:lnTo>
                    <a:pt x="245" y="439"/>
                  </a:lnTo>
                  <a:lnTo>
                    <a:pt x="228" y="443"/>
                  </a:lnTo>
                  <a:lnTo>
                    <a:pt x="212" y="444"/>
                  </a:lnTo>
                  <a:lnTo>
                    <a:pt x="194" y="446"/>
                  </a:lnTo>
                  <a:lnTo>
                    <a:pt x="177" y="444"/>
                  </a:lnTo>
                  <a:lnTo>
                    <a:pt x="160" y="442"/>
                  </a:lnTo>
                  <a:lnTo>
                    <a:pt x="160" y="442"/>
                  </a:lnTo>
                  <a:lnTo>
                    <a:pt x="140" y="437"/>
                  </a:lnTo>
                  <a:lnTo>
                    <a:pt x="122" y="429"/>
                  </a:lnTo>
                  <a:lnTo>
                    <a:pt x="104" y="419"/>
                  </a:lnTo>
                  <a:lnTo>
                    <a:pt x="87" y="408"/>
                  </a:lnTo>
                  <a:lnTo>
                    <a:pt x="72" y="396"/>
                  </a:lnTo>
                  <a:lnTo>
                    <a:pt x="57" y="382"/>
                  </a:lnTo>
                  <a:lnTo>
                    <a:pt x="43" y="367"/>
                  </a:lnTo>
                  <a:lnTo>
                    <a:pt x="30" y="351"/>
                  </a:lnTo>
                  <a:lnTo>
                    <a:pt x="30" y="351"/>
                  </a:lnTo>
                  <a:lnTo>
                    <a:pt x="15" y="331"/>
                  </a:lnTo>
                  <a:lnTo>
                    <a:pt x="15" y="331"/>
                  </a:lnTo>
                  <a:lnTo>
                    <a:pt x="12" y="328"/>
                  </a:lnTo>
                  <a:lnTo>
                    <a:pt x="10" y="327"/>
                  </a:lnTo>
                  <a:lnTo>
                    <a:pt x="7" y="327"/>
                  </a:lnTo>
                  <a:lnTo>
                    <a:pt x="4" y="328"/>
                  </a:lnTo>
                  <a:lnTo>
                    <a:pt x="1" y="331"/>
                  </a:lnTo>
                  <a:lnTo>
                    <a:pt x="0" y="333"/>
                  </a:lnTo>
                  <a:lnTo>
                    <a:pt x="0" y="336"/>
                  </a:lnTo>
                  <a:lnTo>
                    <a:pt x="1" y="339"/>
                  </a:lnTo>
                  <a:lnTo>
                    <a:pt x="1" y="339"/>
                  </a:lnTo>
                  <a:lnTo>
                    <a:pt x="14" y="357"/>
                  </a:lnTo>
                  <a:lnTo>
                    <a:pt x="28" y="375"/>
                  </a:lnTo>
                  <a:lnTo>
                    <a:pt x="43" y="392"/>
                  </a:lnTo>
                  <a:lnTo>
                    <a:pt x="59" y="407"/>
                  </a:lnTo>
                  <a:lnTo>
                    <a:pt x="76" y="422"/>
                  </a:lnTo>
                  <a:lnTo>
                    <a:pt x="95" y="433"/>
                  </a:lnTo>
                  <a:lnTo>
                    <a:pt x="115" y="444"/>
                  </a:lnTo>
                  <a:lnTo>
                    <a:pt x="135" y="453"/>
                  </a:lnTo>
                  <a:lnTo>
                    <a:pt x="135" y="453"/>
                  </a:lnTo>
                  <a:lnTo>
                    <a:pt x="153" y="458"/>
                  </a:lnTo>
                  <a:lnTo>
                    <a:pt x="171" y="461"/>
                  </a:lnTo>
                  <a:lnTo>
                    <a:pt x="189" y="462"/>
                  </a:lnTo>
                  <a:lnTo>
                    <a:pt x="207" y="462"/>
                  </a:lnTo>
                  <a:lnTo>
                    <a:pt x="227" y="460"/>
                  </a:lnTo>
                  <a:lnTo>
                    <a:pt x="243" y="455"/>
                  </a:lnTo>
                  <a:lnTo>
                    <a:pt x="261" y="451"/>
                  </a:lnTo>
                  <a:lnTo>
                    <a:pt x="279" y="444"/>
                  </a:lnTo>
                  <a:lnTo>
                    <a:pt x="279" y="444"/>
                  </a:lnTo>
                  <a:lnTo>
                    <a:pt x="297" y="436"/>
                  </a:lnTo>
                  <a:lnTo>
                    <a:pt x="315" y="426"/>
                  </a:lnTo>
                  <a:lnTo>
                    <a:pt x="332" y="415"/>
                  </a:lnTo>
                  <a:lnTo>
                    <a:pt x="348" y="404"/>
                  </a:lnTo>
                  <a:lnTo>
                    <a:pt x="365" y="390"/>
                  </a:lnTo>
                  <a:lnTo>
                    <a:pt x="380" y="378"/>
                  </a:lnTo>
                  <a:lnTo>
                    <a:pt x="395" y="363"/>
                  </a:lnTo>
                  <a:lnTo>
                    <a:pt x="409" y="349"/>
                  </a:lnTo>
                  <a:lnTo>
                    <a:pt x="409" y="349"/>
                  </a:lnTo>
                  <a:lnTo>
                    <a:pt x="423" y="331"/>
                  </a:lnTo>
                  <a:lnTo>
                    <a:pt x="437" y="314"/>
                  </a:lnTo>
                  <a:lnTo>
                    <a:pt x="451" y="296"/>
                  </a:lnTo>
                  <a:lnTo>
                    <a:pt x="463" y="277"/>
                  </a:lnTo>
                  <a:lnTo>
                    <a:pt x="474" y="257"/>
                  </a:lnTo>
                  <a:lnTo>
                    <a:pt x="485" y="238"/>
                  </a:lnTo>
                  <a:lnTo>
                    <a:pt x="496" y="218"/>
                  </a:lnTo>
                  <a:lnTo>
                    <a:pt x="505" y="198"/>
                  </a:lnTo>
                  <a:lnTo>
                    <a:pt x="505" y="198"/>
                  </a:lnTo>
                  <a:lnTo>
                    <a:pt x="514" y="178"/>
                  </a:lnTo>
                  <a:lnTo>
                    <a:pt x="521" y="158"/>
                  </a:lnTo>
                  <a:lnTo>
                    <a:pt x="528" y="137"/>
                  </a:lnTo>
                  <a:lnTo>
                    <a:pt x="535" y="116"/>
                  </a:lnTo>
                  <a:lnTo>
                    <a:pt x="539" y="94"/>
                  </a:lnTo>
                  <a:lnTo>
                    <a:pt x="544" y="72"/>
                  </a:lnTo>
                  <a:lnTo>
                    <a:pt x="546" y="51"/>
                  </a:lnTo>
                  <a:lnTo>
                    <a:pt x="549" y="29"/>
                  </a:lnTo>
                  <a:lnTo>
                    <a:pt x="549" y="29"/>
                  </a:lnTo>
                  <a:lnTo>
                    <a:pt x="549" y="8"/>
                  </a:lnTo>
                  <a:lnTo>
                    <a:pt x="549" y="8"/>
                  </a:lnTo>
                  <a:lnTo>
                    <a:pt x="549" y="5"/>
                  </a:lnTo>
                  <a:lnTo>
                    <a:pt x="546" y="2"/>
                  </a:lnTo>
                  <a:lnTo>
                    <a:pt x="544" y="1"/>
                  </a:lnTo>
                  <a:lnTo>
                    <a:pt x="541" y="0"/>
                  </a:lnTo>
                  <a:lnTo>
                    <a:pt x="538" y="1"/>
                  </a:lnTo>
                  <a:lnTo>
                    <a:pt x="535" y="2"/>
                  </a:lnTo>
                  <a:lnTo>
                    <a:pt x="534" y="5"/>
                  </a:lnTo>
                  <a:lnTo>
                    <a:pt x="532" y="8"/>
                  </a:lnTo>
                  <a:lnTo>
                    <a:pt x="532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3" name="Freeform 130">
              <a:extLst>
                <a:ext uri="{FF2B5EF4-FFF2-40B4-BE49-F238E27FC236}">
                  <a16:creationId xmlns:a16="http://schemas.microsoft.com/office/drawing/2014/main" id="{4E6DE856-11A4-6CF2-6E6A-B824E40F54E5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4" y="710"/>
              <a:ext cx="116" cy="1909"/>
            </a:xfrm>
            <a:custGeom>
              <a:avLst/>
              <a:gdLst>
                <a:gd name="T0" fmla="*/ 107 w 349"/>
                <a:gd name="T1" fmla="*/ 135 h 5727"/>
                <a:gd name="T2" fmla="*/ 227 w 349"/>
                <a:gd name="T3" fmla="*/ 290 h 5727"/>
                <a:gd name="T4" fmla="*/ 302 w 349"/>
                <a:gd name="T5" fmla="*/ 397 h 5727"/>
                <a:gd name="T6" fmla="*/ 329 w 349"/>
                <a:gd name="T7" fmla="*/ 446 h 5727"/>
                <a:gd name="T8" fmla="*/ 329 w 349"/>
                <a:gd name="T9" fmla="*/ 487 h 5727"/>
                <a:gd name="T10" fmla="*/ 310 w 349"/>
                <a:gd name="T11" fmla="*/ 538 h 5727"/>
                <a:gd name="T12" fmla="*/ 221 w 349"/>
                <a:gd name="T13" fmla="*/ 647 h 5727"/>
                <a:gd name="T14" fmla="*/ 141 w 349"/>
                <a:gd name="T15" fmla="*/ 728 h 5727"/>
                <a:gd name="T16" fmla="*/ 76 w 349"/>
                <a:gd name="T17" fmla="*/ 818 h 5727"/>
                <a:gd name="T18" fmla="*/ 15 w 349"/>
                <a:gd name="T19" fmla="*/ 927 h 5727"/>
                <a:gd name="T20" fmla="*/ 4 w 349"/>
                <a:gd name="T21" fmla="*/ 988 h 5727"/>
                <a:gd name="T22" fmla="*/ 8 w 349"/>
                <a:gd name="T23" fmla="*/ 1031 h 5727"/>
                <a:gd name="T24" fmla="*/ 55 w 349"/>
                <a:gd name="T25" fmla="*/ 1147 h 5727"/>
                <a:gd name="T26" fmla="*/ 119 w 349"/>
                <a:gd name="T27" fmla="*/ 1260 h 5727"/>
                <a:gd name="T28" fmla="*/ 166 w 349"/>
                <a:gd name="T29" fmla="*/ 1358 h 5727"/>
                <a:gd name="T30" fmla="*/ 177 w 349"/>
                <a:gd name="T31" fmla="*/ 1408 h 5727"/>
                <a:gd name="T32" fmla="*/ 180 w 349"/>
                <a:gd name="T33" fmla="*/ 1490 h 5727"/>
                <a:gd name="T34" fmla="*/ 158 w 349"/>
                <a:gd name="T35" fmla="*/ 1629 h 5727"/>
                <a:gd name="T36" fmla="*/ 105 w 349"/>
                <a:gd name="T37" fmla="*/ 1832 h 5727"/>
                <a:gd name="T38" fmla="*/ 64 w 349"/>
                <a:gd name="T39" fmla="*/ 2033 h 5727"/>
                <a:gd name="T40" fmla="*/ 54 w 349"/>
                <a:gd name="T41" fmla="*/ 2155 h 5727"/>
                <a:gd name="T42" fmla="*/ 50 w 349"/>
                <a:gd name="T43" fmla="*/ 2358 h 5727"/>
                <a:gd name="T44" fmla="*/ 53 w 349"/>
                <a:gd name="T45" fmla="*/ 3019 h 5727"/>
                <a:gd name="T46" fmla="*/ 72 w 349"/>
                <a:gd name="T47" fmla="*/ 3678 h 5727"/>
                <a:gd name="T48" fmla="*/ 97 w 349"/>
                <a:gd name="T49" fmla="*/ 4338 h 5727"/>
                <a:gd name="T50" fmla="*/ 101 w 349"/>
                <a:gd name="T51" fmla="*/ 4895 h 5727"/>
                <a:gd name="T52" fmla="*/ 90 w 349"/>
                <a:gd name="T53" fmla="*/ 5204 h 5727"/>
                <a:gd name="T54" fmla="*/ 94 w 349"/>
                <a:gd name="T55" fmla="*/ 5511 h 5727"/>
                <a:gd name="T56" fmla="*/ 120 w 349"/>
                <a:gd name="T57" fmla="*/ 5722 h 5727"/>
                <a:gd name="T58" fmla="*/ 127 w 349"/>
                <a:gd name="T59" fmla="*/ 5727 h 5727"/>
                <a:gd name="T60" fmla="*/ 137 w 349"/>
                <a:gd name="T61" fmla="*/ 5720 h 5727"/>
                <a:gd name="T62" fmla="*/ 124 w 349"/>
                <a:gd name="T63" fmla="*/ 5641 h 5727"/>
                <a:gd name="T64" fmla="*/ 107 w 349"/>
                <a:gd name="T65" fmla="*/ 5411 h 5727"/>
                <a:gd name="T66" fmla="*/ 111 w 349"/>
                <a:gd name="T67" fmla="*/ 5105 h 5727"/>
                <a:gd name="T68" fmla="*/ 119 w 349"/>
                <a:gd name="T69" fmla="*/ 4627 h 5727"/>
                <a:gd name="T70" fmla="*/ 107 w 349"/>
                <a:gd name="T71" fmla="*/ 4136 h 5727"/>
                <a:gd name="T72" fmla="*/ 71 w 349"/>
                <a:gd name="T73" fmla="*/ 3142 h 5727"/>
                <a:gd name="T74" fmla="*/ 66 w 349"/>
                <a:gd name="T75" fmla="*/ 2477 h 5727"/>
                <a:gd name="T76" fmla="*/ 73 w 349"/>
                <a:gd name="T77" fmla="*/ 2143 h 5727"/>
                <a:gd name="T78" fmla="*/ 83 w 349"/>
                <a:gd name="T79" fmla="*/ 2030 h 5727"/>
                <a:gd name="T80" fmla="*/ 111 w 349"/>
                <a:gd name="T81" fmla="*/ 1882 h 5727"/>
                <a:gd name="T82" fmla="*/ 172 w 349"/>
                <a:gd name="T83" fmla="*/ 1641 h 5727"/>
                <a:gd name="T84" fmla="*/ 191 w 349"/>
                <a:gd name="T85" fmla="*/ 1541 h 5727"/>
                <a:gd name="T86" fmla="*/ 195 w 349"/>
                <a:gd name="T87" fmla="*/ 1418 h 5727"/>
                <a:gd name="T88" fmla="*/ 173 w 349"/>
                <a:gd name="T89" fmla="*/ 1329 h 5727"/>
                <a:gd name="T90" fmla="*/ 73 w 349"/>
                <a:gd name="T91" fmla="*/ 1142 h 5727"/>
                <a:gd name="T92" fmla="*/ 33 w 349"/>
                <a:gd name="T93" fmla="*/ 1053 h 5727"/>
                <a:gd name="T94" fmla="*/ 21 w 349"/>
                <a:gd name="T95" fmla="*/ 983 h 5727"/>
                <a:gd name="T96" fmla="*/ 26 w 349"/>
                <a:gd name="T97" fmla="*/ 941 h 5727"/>
                <a:gd name="T98" fmla="*/ 64 w 349"/>
                <a:gd name="T99" fmla="*/ 866 h 5727"/>
                <a:gd name="T100" fmla="*/ 141 w 349"/>
                <a:gd name="T101" fmla="*/ 754 h 5727"/>
                <a:gd name="T102" fmla="*/ 213 w 349"/>
                <a:gd name="T103" fmla="*/ 679 h 5727"/>
                <a:gd name="T104" fmla="*/ 285 w 349"/>
                <a:gd name="T105" fmla="*/ 604 h 5727"/>
                <a:gd name="T106" fmla="*/ 339 w 349"/>
                <a:gd name="T107" fmla="*/ 517 h 5727"/>
                <a:gd name="T108" fmla="*/ 347 w 349"/>
                <a:gd name="T109" fmla="*/ 473 h 5727"/>
                <a:gd name="T110" fmla="*/ 343 w 349"/>
                <a:gd name="T111" fmla="*/ 428 h 5727"/>
                <a:gd name="T112" fmla="*/ 320 w 349"/>
                <a:gd name="T113" fmla="*/ 391 h 5727"/>
                <a:gd name="T114" fmla="*/ 271 w 349"/>
                <a:gd name="T115" fmla="*/ 324 h 5727"/>
                <a:gd name="T116" fmla="*/ 113 w 349"/>
                <a:gd name="T117" fmla="*/ 117 h 5727"/>
                <a:gd name="T118" fmla="*/ 15 w 349"/>
                <a:gd name="T119" fmla="*/ 3 h 5727"/>
                <a:gd name="T120" fmla="*/ 3 w 349"/>
                <a:gd name="T121" fmla="*/ 2 h 5727"/>
                <a:gd name="T122" fmla="*/ 3 w 349"/>
                <a:gd name="T123" fmla="*/ 14 h 5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49" h="5727">
                  <a:moveTo>
                    <a:pt x="3" y="14"/>
                  </a:moveTo>
                  <a:lnTo>
                    <a:pt x="3" y="14"/>
                  </a:lnTo>
                  <a:lnTo>
                    <a:pt x="55" y="74"/>
                  </a:lnTo>
                  <a:lnTo>
                    <a:pt x="107" y="135"/>
                  </a:lnTo>
                  <a:lnTo>
                    <a:pt x="156" y="197"/>
                  </a:lnTo>
                  <a:lnTo>
                    <a:pt x="205" y="261"/>
                  </a:lnTo>
                  <a:lnTo>
                    <a:pt x="205" y="261"/>
                  </a:lnTo>
                  <a:lnTo>
                    <a:pt x="227" y="290"/>
                  </a:lnTo>
                  <a:lnTo>
                    <a:pt x="246" y="319"/>
                  </a:lnTo>
                  <a:lnTo>
                    <a:pt x="286" y="378"/>
                  </a:lnTo>
                  <a:lnTo>
                    <a:pt x="286" y="378"/>
                  </a:lnTo>
                  <a:lnTo>
                    <a:pt x="302" y="397"/>
                  </a:lnTo>
                  <a:lnTo>
                    <a:pt x="315" y="416"/>
                  </a:lnTo>
                  <a:lnTo>
                    <a:pt x="321" y="426"/>
                  </a:lnTo>
                  <a:lnTo>
                    <a:pt x="326" y="435"/>
                  </a:lnTo>
                  <a:lnTo>
                    <a:pt x="329" y="446"/>
                  </a:lnTo>
                  <a:lnTo>
                    <a:pt x="331" y="457"/>
                  </a:lnTo>
                  <a:lnTo>
                    <a:pt x="331" y="457"/>
                  </a:lnTo>
                  <a:lnTo>
                    <a:pt x="331" y="473"/>
                  </a:lnTo>
                  <a:lnTo>
                    <a:pt x="329" y="487"/>
                  </a:lnTo>
                  <a:lnTo>
                    <a:pt x="326" y="500"/>
                  </a:lnTo>
                  <a:lnTo>
                    <a:pt x="322" y="513"/>
                  </a:lnTo>
                  <a:lnTo>
                    <a:pt x="317" y="525"/>
                  </a:lnTo>
                  <a:lnTo>
                    <a:pt x="310" y="538"/>
                  </a:lnTo>
                  <a:lnTo>
                    <a:pt x="296" y="563"/>
                  </a:lnTo>
                  <a:lnTo>
                    <a:pt x="278" y="585"/>
                  </a:lnTo>
                  <a:lnTo>
                    <a:pt x="259" y="607"/>
                  </a:lnTo>
                  <a:lnTo>
                    <a:pt x="221" y="647"/>
                  </a:lnTo>
                  <a:lnTo>
                    <a:pt x="221" y="647"/>
                  </a:lnTo>
                  <a:lnTo>
                    <a:pt x="181" y="687"/>
                  </a:lnTo>
                  <a:lnTo>
                    <a:pt x="141" y="728"/>
                  </a:lnTo>
                  <a:lnTo>
                    <a:pt x="141" y="728"/>
                  </a:lnTo>
                  <a:lnTo>
                    <a:pt x="123" y="748"/>
                  </a:lnTo>
                  <a:lnTo>
                    <a:pt x="107" y="771"/>
                  </a:lnTo>
                  <a:lnTo>
                    <a:pt x="76" y="818"/>
                  </a:lnTo>
                  <a:lnTo>
                    <a:pt x="76" y="818"/>
                  </a:lnTo>
                  <a:lnTo>
                    <a:pt x="48" y="859"/>
                  </a:lnTo>
                  <a:lnTo>
                    <a:pt x="36" y="881"/>
                  </a:lnTo>
                  <a:lnTo>
                    <a:pt x="24" y="904"/>
                  </a:lnTo>
                  <a:lnTo>
                    <a:pt x="15" y="927"/>
                  </a:lnTo>
                  <a:lnTo>
                    <a:pt x="8" y="951"/>
                  </a:lnTo>
                  <a:lnTo>
                    <a:pt x="6" y="963"/>
                  </a:lnTo>
                  <a:lnTo>
                    <a:pt x="4" y="976"/>
                  </a:lnTo>
                  <a:lnTo>
                    <a:pt x="4" y="988"/>
                  </a:lnTo>
                  <a:lnTo>
                    <a:pt x="4" y="1001"/>
                  </a:lnTo>
                  <a:lnTo>
                    <a:pt x="4" y="1001"/>
                  </a:lnTo>
                  <a:lnTo>
                    <a:pt x="6" y="1016"/>
                  </a:lnTo>
                  <a:lnTo>
                    <a:pt x="8" y="1031"/>
                  </a:lnTo>
                  <a:lnTo>
                    <a:pt x="17" y="1060"/>
                  </a:lnTo>
                  <a:lnTo>
                    <a:pt x="28" y="1089"/>
                  </a:lnTo>
                  <a:lnTo>
                    <a:pt x="40" y="1118"/>
                  </a:lnTo>
                  <a:lnTo>
                    <a:pt x="55" y="1147"/>
                  </a:lnTo>
                  <a:lnTo>
                    <a:pt x="71" y="1174"/>
                  </a:lnTo>
                  <a:lnTo>
                    <a:pt x="101" y="1228"/>
                  </a:lnTo>
                  <a:lnTo>
                    <a:pt x="101" y="1228"/>
                  </a:lnTo>
                  <a:lnTo>
                    <a:pt x="119" y="1260"/>
                  </a:lnTo>
                  <a:lnTo>
                    <a:pt x="137" y="1291"/>
                  </a:lnTo>
                  <a:lnTo>
                    <a:pt x="154" y="1325"/>
                  </a:lnTo>
                  <a:lnTo>
                    <a:pt x="160" y="1341"/>
                  </a:lnTo>
                  <a:lnTo>
                    <a:pt x="166" y="1358"/>
                  </a:lnTo>
                  <a:lnTo>
                    <a:pt x="166" y="1358"/>
                  </a:lnTo>
                  <a:lnTo>
                    <a:pt x="172" y="1375"/>
                  </a:lnTo>
                  <a:lnTo>
                    <a:pt x="174" y="1391"/>
                  </a:lnTo>
                  <a:lnTo>
                    <a:pt x="177" y="1408"/>
                  </a:lnTo>
                  <a:lnTo>
                    <a:pt x="180" y="1423"/>
                  </a:lnTo>
                  <a:lnTo>
                    <a:pt x="181" y="1456"/>
                  </a:lnTo>
                  <a:lnTo>
                    <a:pt x="180" y="1490"/>
                  </a:lnTo>
                  <a:lnTo>
                    <a:pt x="180" y="1490"/>
                  </a:lnTo>
                  <a:lnTo>
                    <a:pt x="176" y="1526"/>
                  </a:lnTo>
                  <a:lnTo>
                    <a:pt x="172" y="1560"/>
                  </a:lnTo>
                  <a:lnTo>
                    <a:pt x="165" y="1595"/>
                  </a:lnTo>
                  <a:lnTo>
                    <a:pt x="158" y="1629"/>
                  </a:lnTo>
                  <a:lnTo>
                    <a:pt x="141" y="1697"/>
                  </a:lnTo>
                  <a:lnTo>
                    <a:pt x="123" y="1765"/>
                  </a:lnTo>
                  <a:lnTo>
                    <a:pt x="123" y="1765"/>
                  </a:lnTo>
                  <a:lnTo>
                    <a:pt x="105" y="1832"/>
                  </a:lnTo>
                  <a:lnTo>
                    <a:pt x="89" y="1898"/>
                  </a:lnTo>
                  <a:lnTo>
                    <a:pt x="75" y="1965"/>
                  </a:lnTo>
                  <a:lnTo>
                    <a:pt x="69" y="1999"/>
                  </a:lnTo>
                  <a:lnTo>
                    <a:pt x="64" y="2033"/>
                  </a:lnTo>
                  <a:lnTo>
                    <a:pt x="64" y="2033"/>
                  </a:lnTo>
                  <a:lnTo>
                    <a:pt x="59" y="2073"/>
                  </a:lnTo>
                  <a:lnTo>
                    <a:pt x="57" y="2114"/>
                  </a:lnTo>
                  <a:lnTo>
                    <a:pt x="54" y="2155"/>
                  </a:lnTo>
                  <a:lnTo>
                    <a:pt x="53" y="2195"/>
                  </a:lnTo>
                  <a:lnTo>
                    <a:pt x="51" y="2276"/>
                  </a:lnTo>
                  <a:lnTo>
                    <a:pt x="50" y="2358"/>
                  </a:lnTo>
                  <a:lnTo>
                    <a:pt x="50" y="2358"/>
                  </a:lnTo>
                  <a:lnTo>
                    <a:pt x="50" y="2523"/>
                  </a:lnTo>
                  <a:lnTo>
                    <a:pt x="50" y="2688"/>
                  </a:lnTo>
                  <a:lnTo>
                    <a:pt x="53" y="3019"/>
                  </a:lnTo>
                  <a:lnTo>
                    <a:pt x="53" y="3019"/>
                  </a:lnTo>
                  <a:lnTo>
                    <a:pt x="55" y="3184"/>
                  </a:lnTo>
                  <a:lnTo>
                    <a:pt x="59" y="3349"/>
                  </a:lnTo>
                  <a:lnTo>
                    <a:pt x="65" y="3514"/>
                  </a:lnTo>
                  <a:lnTo>
                    <a:pt x="72" y="3678"/>
                  </a:lnTo>
                  <a:lnTo>
                    <a:pt x="86" y="4008"/>
                  </a:lnTo>
                  <a:lnTo>
                    <a:pt x="91" y="4173"/>
                  </a:lnTo>
                  <a:lnTo>
                    <a:pt x="97" y="4338"/>
                  </a:lnTo>
                  <a:lnTo>
                    <a:pt x="97" y="4338"/>
                  </a:lnTo>
                  <a:lnTo>
                    <a:pt x="101" y="4497"/>
                  </a:lnTo>
                  <a:lnTo>
                    <a:pt x="102" y="4656"/>
                  </a:lnTo>
                  <a:lnTo>
                    <a:pt x="102" y="4816"/>
                  </a:lnTo>
                  <a:lnTo>
                    <a:pt x="101" y="4895"/>
                  </a:lnTo>
                  <a:lnTo>
                    <a:pt x="98" y="4974"/>
                  </a:lnTo>
                  <a:lnTo>
                    <a:pt x="98" y="4974"/>
                  </a:lnTo>
                  <a:lnTo>
                    <a:pt x="93" y="5127"/>
                  </a:lnTo>
                  <a:lnTo>
                    <a:pt x="90" y="5204"/>
                  </a:lnTo>
                  <a:lnTo>
                    <a:pt x="89" y="5281"/>
                  </a:lnTo>
                  <a:lnTo>
                    <a:pt x="89" y="5357"/>
                  </a:lnTo>
                  <a:lnTo>
                    <a:pt x="90" y="5434"/>
                  </a:lnTo>
                  <a:lnTo>
                    <a:pt x="94" y="5511"/>
                  </a:lnTo>
                  <a:lnTo>
                    <a:pt x="101" y="5587"/>
                  </a:lnTo>
                  <a:lnTo>
                    <a:pt x="101" y="5587"/>
                  </a:lnTo>
                  <a:lnTo>
                    <a:pt x="109" y="5654"/>
                  </a:lnTo>
                  <a:lnTo>
                    <a:pt x="120" y="5722"/>
                  </a:lnTo>
                  <a:lnTo>
                    <a:pt x="120" y="5722"/>
                  </a:lnTo>
                  <a:lnTo>
                    <a:pt x="122" y="5725"/>
                  </a:lnTo>
                  <a:lnTo>
                    <a:pt x="124" y="5727"/>
                  </a:lnTo>
                  <a:lnTo>
                    <a:pt x="127" y="5727"/>
                  </a:lnTo>
                  <a:lnTo>
                    <a:pt x="130" y="5727"/>
                  </a:lnTo>
                  <a:lnTo>
                    <a:pt x="133" y="5726"/>
                  </a:lnTo>
                  <a:lnTo>
                    <a:pt x="136" y="5725"/>
                  </a:lnTo>
                  <a:lnTo>
                    <a:pt x="137" y="5720"/>
                  </a:lnTo>
                  <a:lnTo>
                    <a:pt x="137" y="5718"/>
                  </a:lnTo>
                  <a:lnTo>
                    <a:pt x="137" y="5718"/>
                  </a:lnTo>
                  <a:lnTo>
                    <a:pt x="130" y="5679"/>
                  </a:lnTo>
                  <a:lnTo>
                    <a:pt x="124" y="5641"/>
                  </a:lnTo>
                  <a:lnTo>
                    <a:pt x="119" y="5604"/>
                  </a:lnTo>
                  <a:lnTo>
                    <a:pt x="115" y="5565"/>
                  </a:lnTo>
                  <a:lnTo>
                    <a:pt x="109" y="5489"/>
                  </a:lnTo>
                  <a:lnTo>
                    <a:pt x="107" y="5411"/>
                  </a:lnTo>
                  <a:lnTo>
                    <a:pt x="105" y="5335"/>
                  </a:lnTo>
                  <a:lnTo>
                    <a:pt x="105" y="5258"/>
                  </a:lnTo>
                  <a:lnTo>
                    <a:pt x="108" y="5182"/>
                  </a:lnTo>
                  <a:lnTo>
                    <a:pt x="111" y="5105"/>
                  </a:lnTo>
                  <a:lnTo>
                    <a:pt x="111" y="5105"/>
                  </a:lnTo>
                  <a:lnTo>
                    <a:pt x="115" y="4945"/>
                  </a:lnTo>
                  <a:lnTo>
                    <a:pt x="118" y="4787"/>
                  </a:lnTo>
                  <a:lnTo>
                    <a:pt x="119" y="4627"/>
                  </a:lnTo>
                  <a:lnTo>
                    <a:pt x="116" y="4468"/>
                  </a:lnTo>
                  <a:lnTo>
                    <a:pt x="116" y="4468"/>
                  </a:lnTo>
                  <a:lnTo>
                    <a:pt x="112" y="4302"/>
                  </a:lnTo>
                  <a:lnTo>
                    <a:pt x="107" y="4136"/>
                  </a:lnTo>
                  <a:lnTo>
                    <a:pt x="94" y="3804"/>
                  </a:lnTo>
                  <a:lnTo>
                    <a:pt x="80" y="3473"/>
                  </a:lnTo>
                  <a:lnTo>
                    <a:pt x="75" y="3307"/>
                  </a:lnTo>
                  <a:lnTo>
                    <a:pt x="71" y="3142"/>
                  </a:lnTo>
                  <a:lnTo>
                    <a:pt x="71" y="3142"/>
                  </a:lnTo>
                  <a:lnTo>
                    <a:pt x="69" y="2976"/>
                  </a:lnTo>
                  <a:lnTo>
                    <a:pt x="68" y="2810"/>
                  </a:lnTo>
                  <a:lnTo>
                    <a:pt x="66" y="2477"/>
                  </a:lnTo>
                  <a:lnTo>
                    <a:pt x="66" y="2477"/>
                  </a:lnTo>
                  <a:lnTo>
                    <a:pt x="68" y="2310"/>
                  </a:lnTo>
                  <a:lnTo>
                    <a:pt x="69" y="2227"/>
                  </a:lnTo>
                  <a:lnTo>
                    <a:pt x="73" y="2143"/>
                  </a:lnTo>
                  <a:lnTo>
                    <a:pt x="73" y="2143"/>
                  </a:lnTo>
                  <a:lnTo>
                    <a:pt x="75" y="2105"/>
                  </a:lnTo>
                  <a:lnTo>
                    <a:pt x="79" y="2067"/>
                  </a:lnTo>
                  <a:lnTo>
                    <a:pt x="83" y="2030"/>
                  </a:lnTo>
                  <a:lnTo>
                    <a:pt x="89" y="1992"/>
                  </a:lnTo>
                  <a:lnTo>
                    <a:pt x="94" y="1956"/>
                  </a:lnTo>
                  <a:lnTo>
                    <a:pt x="102" y="1919"/>
                  </a:lnTo>
                  <a:lnTo>
                    <a:pt x="111" y="1882"/>
                  </a:lnTo>
                  <a:lnTo>
                    <a:pt x="119" y="1846"/>
                  </a:lnTo>
                  <a:lnTo>
                    <a:pt x="119" y="1846"/>
                  </a:lnTo>
                  <a:lnTo>
                    <a:pt x="155" y="1708"/>
                  </a:lnTo>
                  <a:lnTo>
                    <a:pt x="172" y="1641"/>
                  </a:lnTo>
                  <a:lnTo>
                    <a:pt x="180" y="1606"/>
                  </a:lnTo>
                  <a:lnTo>
                    <a:pt x="185" y="1571"/>
                  </a:lnTo>
                  <a:lnTo>
                    <a:pt x="185" y="1571"/>
                  </a:lnTo>
                  <a:lnTo>
                    <a:pt x="191" y="1541"/>
                  </a:lnTo>
                  <a:lnTo>
                    <a:pt x="195" y="1509"/>
                  </a:lnTo>
                  <a:lnTo>
                    <a:pt x="196" y="1478"/>
                  </a:lnTo>
                  <a:lnTo>
                    <a:pt x="196" y="1448"/>
                  </a:lnTo>
                  <a:lnTo>
                    <a:pt x="195" y="1418"/>
                  </a:lnTo>
                  <a:lnTo>
                    <a:pt x="191" y="1388"/>
                  </a:lnTo>
                  <a:lnTo>
                    <a:pt x="183" y="1358"/>
                  </a:lnTo>
                  <a:lnTo>
                    <a:pt x="173" y="1329"/>
                  </a:lnTo>
                  <a:lnTo>
                    <a:pt x="173" y="1329"/>
                  </a:lnTo>
                  <a:lnTo>
                    <a:pt x="158" y="1297"/>
                  </a:lnTo>
                  <a:lnTo>
                    <a:pt x="142" y="1265"/>
                  </a:lnTo>
                  <a:lnTo>
                    <a:pt x="108" y="1204"/>
                  </a:lnTo>
                  <a:lnTo>
                    <a:pt x="73" y="1142"/>
                  </a:lnTo>
                  <a:lnTo>
                    <a:pt x="57" y="1111"/>
                  </a:lnTo>
                  <a:lnTo>
                    <a:pt x="43" y="1079"/>
                  </a:lnTo>
                  <a:lnTo>
                    <a:pt x="43" y="1079"/>
                  </a:lnTo>
                  <a:lnTo>
                    <a:pt x="33" y="1053"/>
                  </a:lnTo>
                  <a:lnTo>
                    <a:pt x="25" y="1025"/>
                  </a:lnTo>
                  <a:lnTo>
                    <a:pt x="22" y="1012"/>
                  </a:lnTo>
                  <a:lnTo>
                    <a:pt x="21" y="998"/>
                  </a:lnTo>
                  <a:lnTo>
                    <a:pt x="21" y="983"/>
                  </a:lnTo>
                  <a:lnTo>
                    <a:pt x="21" y="969"/>
                  </a:lnTo>
                  <a:lnTo>
                    <a:pt x="21" y="969"/>
                  </a:lnTo>
                  <a:lnTo>
                    <a:pt x="24" y="955"/>
                  </a:lnTo>
                  <a:lnTo>
                    <a:pt x="26" y="941"/>
                  </a:lnTo>
                  <a:lnTo>
                    <a:pt x="32" y="928"/>
                  </a:lnTo>
                  <a:lnTo>
                    <a:pt x="37" y="916"/>
                  </a:lnTo>
                  <a:lnTo>
                    <a:pt x="50" y="890"/>
                  </a:lnTo>
                  <a:lnTo>
                    <a:pt x="64" y="866"/>
                  </a:lnTo>
                  <a:lnTo>
                    <a:pt x="64" y="866"/>
                  </a:lnTo>
                  <a:lnTo>
                    <a:pt x="100" y="808"/>
                  </a:lnTo>
                  <a:lnTo>
                    <a:pt x="119" y="780"/>
                  </a:lnTo>
                  <a:lnTo>
                    <a:pt x="141" y="754"/>
                  </a:lnTo>
                  <a:lnTo>
                    <a:pt x="141" y="754"/>
                  </a:lnTo>
                  <a:lnTo>
                    <a:pt x="158" y="735"/>
                  </a:lnTo>
                  <a:lnTo>
                    <a:pt x="176" y="715"/>
                  </a:lnTo>
                  <a:lnTo>
                    <a:pt x="213" y="679"/>
                  </a:lnTo>
                  <a:lnTo>
                    <a:pt x="213" y="679"/>
                  </a:lnTo>
                  <a:lnTo>
                    <a:pt x="249" y="643"/>
                  </a:lnTo>
                  <a:lnTo>
                    <a:pt x="267" y="624"/>
                  </a:lnTo>
                  <a:lnTo>
                    <a:pt x="285" y="604"/>
                  </a:lnTo>
                  <a:lnTo>
                    <a:pt x="302" y="584"/>
                  </a:lnTo>
                  <a:lnTo>
                    <a:pt x="315" y="563"/>
                  </a:lnTo>
                  <a:lnTo>
                    <a:pt x="329" y="541"/>
                  </a:lnTo>
                  <a:lnTo>
                    <a:pt x="339" y="517"/>
                  </a:lnTo>
                  <a:lnTo>
                    <a:pt x="339" y="517"/>
                  </a:lnTo>
                  <a:lnTo>
                    <a:pt x="344" y="496"/>
                  </a:lnTo>
                  <a:lnTo>
                    <a:pt x="347" y="484"/>
                  </a:lnTo>
                  <a:lnTo>
                    <a:pt x="347" y="473"/>
                  </a:lnTo>
                  <a:lnTo>
                    <a:pt x="349" y="462"/>
                  </a:lnTo>
                  <a:lnTo>
                    <a:pt x="347" y="451"/>
                  </a:lnTo>
                  <a:lnTo>
                    <a:pt x="346" y="439"/>
                  </a:lnTo>
                  <a:lnTo>
                    <a:pt x="343" y="428"/>
                  </a:lnTo>
                  <a:lnTo>
                    <a:pt x="343" y="428"/>
                  </a:lnTo>
                  <a:lnTo>
                    <a:pt x="338" y="419"/>
                  </a:lnTo>
                  <a:lnTo>
                    <a:pt x="332" y="409"/>
                  </a:lnTo>
                  <a:lnTo>
                    <a:pt x="320" y="391"/>
                  </a:lnTo>
                  <a:lnTo>
                    <a:pt x="304" y="374"/>
                  </a:lnTo>
                  <a:lnTo>
                    <a:pt x="292" y="356"/>
                  </a:lnTo>
                  <a:lnTo>
                    <a:pt x="292" y="356"/>
                  </a:lnTo>
                  <a:lnTo>
                    <a:pt x="271" y="324"/>
                  </a:lnTo>
                  <a:lnTo>
                    <a:pt x="250" y="294"/>
                  </a:lnTo>
                  <a:lnTo>
                    <a:pt x="206" y="234"/>
                  </a:lnTo>
                  <a:lnTo>
                    <a:pt x="160" y="175"/>
                  </a:lnTo>
                  <a:lnTo>
                    <a:pt x="113" y="117"/>
                  </a:lnTo>
                  <a:lnTo>
                    <a:pt x="113" y="117"/>
                  </a:lnTo>
                  <a:lnTo>
                    <a:pt x="65" y="60"/>
                  </a:lnTo>
                  <a:lnTo>
                    <a:pt x="15" y="3"/>
                  </a:lnTo>
                  <a:lnTo>
                    <a:pt x="15" y="3"/>
                  </a:lnTo>
                  <a:lnTo>
                    <a:pt x="11" y="0"/>
                  </a:lnTo>
                  <a:lnTo>
                    <a:pt x="8" y="0"/>
                  </a:lnTo>
                  <a:lnTo>
                    <a:pt x="6" y="0"/>
                  </a:lnTo>
                  <a:lnTo>
                    <a:pt x="3" y="2"/>
                  </a:lnTo>
                  <a:lnTo>
                    <a:pt x="1" y="4"/>
                  </a:lnTo>
                  <a:lnTo>
                    <a:pt x="0" y="7"/>
                  </a:lnTo>
                  <a:lnTo>
                    <a:pt x="1" y="11"/>
                  </a:lnTo>
                  <a:lnTo>
                    <a:pt x="3" y="14"/>
                  </a:lnTo>
                  <a:lnTo>
                    <a:pt x="3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pic>
          <p:nvPicPr>
            <p:cNvPr id="1155" name="Picture 131">
              <a:extLst>
                <a:ext uri="{FF2B5EF4-FFF2-40B4-BE49-F238E27FC236}">
                  <a16:creationId xmlns:a16="http://schemas.microsoft.com/office/drawing/2014/main" id="{F38A813F-C016-90C6-B0B9-B79C54F887C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57" y="2618"/>
              <a:ext cx="9" cy="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4" name="Freeform 132">
              <a:extLst>
                <a:ext uri="{FF2B5EF4-FFF2-40B4-BE49-F238E27FC236}">
                  <a16:creationId xmlns:a16="http://schemas.microsoft.com/office/drawing/2014/main" id="{0FCFE681-457B-CBA4-25C5-D959BCB06119}"/>
                </a:ext>
              </a:extLst>
            </p:cNvPr>
            <p:cNvSpPr>
              <a:spLocks/>
            </p:cNvSpPr>
            <p:nvPr/>
          </p:nvSpPr>
          <p:spPr bwMode="auto">
            <a:xfrm>
              <a:off x="4565" y="2649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5" name="Freeform 133">
              <a:extLst>
                <a:ext uri="{FF2B5EF4-FFF2-40B4-BE49-F238E27FC236}">
                  <a16:creationId xmlns:a16="http://schemas.microsoft.com/office/drawing/2014/main" id="{75DBF7E6-8A66-9D00-33C8-50E9787160EF}"/>
                </a:ext>
              </a:extLst>
            </p:cNvPr>
            <p:cNvSpPr>
              <a:spLocks/>
            </p:cNvSpPr>
            <p:nvPr/>
          </p:nvSpPr>
          <p:spPr bwMode="auto">
            <a:xfrm>
              <a:off x="4565" y="2649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6" name="Freeform 134">
              <a:extLst>
                <a:ext uri="{FF2B5EF4-FFF2-40B4-BE49-F238E27FC236}">
                  <a16:creationId xmlns:a16="http://schemas.microsoft.com/office/drawing/2014/main" id="{6FD6A29E-32C5-B170-5F3A-35FE1AD6D12E}"/>
                </a:ext>
              </a:extLst>
            </p:cNvPr>
            <p:cNvSpPr>
              <a:spLocks/>
            </p:cNvSpPr>
            <p:nvPr/>
          </p:nvSpPr>
          <p:spPr bwMode="auto">
            <a:xfrm>
              <a:off x="4560" y="2622"/>
              <a:ext cx="194" cy="99"/>
            </a:xfrm>
            <a:custGeom>
              <a:avLst/>
              <a:gdLst>
                <a:gd name="T0" fmla="*/ 0 w 582"/>
                <a:gd name="T1" fmla="*/ 0 h 299"/>
                <a:gd name="T2" fmla="*/ 15 w 582"/>
                <a:gd name="T3" fmla="*/ 81 h 299"/>
                <a:gd name="T4" fmla="*/ 15 w 582"/>
                <a:gd name="T5" fmla="*/ 81 h 299"/>
                <a:gd name="T6" fmla="*/ 15 w 582"/>
                <a:gd name="T7" fmla="*/ 81 h 299"/>
                <a:gd name="T8" fmla="*/ 18 w 582"/>
                <a:gd name="T9" fmla="*/ 81 h 299"/>
                <a:gd name="T10" fmla="*/ 18 w 582"/>
                <a:gd name="T11" fmla="*/ 81 h 299"/>
                <a:gd name="T12" fmla="*/ 22 w 582"/>
                <a:gd name="T13" fmla="*/ 83 h 299"/>
                <a:gd name="T14" fmla="*/ 23 w 582"/>
                <a:gd name="T15" fmla="*/ 86 h 299"/>
                <a:gd name="T16" fmla="*/ 23 w 582"/>
                <a:gd name="T17" fmla="*/ 86 h 299"/>
                <a:gd name="T18" fmla="*/ 45 w 582"/>
                <a:gd name="T19" fmla="*/ 137 h 299"/>
                <a:gd name="T20" fmla="*/ 45 w 582"/>
                <a:gd name="T21" fmla="*/ 137 h 299"/>
                <a:gd name="T22" fmla="*/ 59 w 582"/>
                <a:gd name="T23" fmla="*/ 176 h 299"/>
                <a:gd name="T24" fmla="*/ 72 w 582"/>
                <a:gd name="T25" fmla="*/ 214 h 299"/>
                <a:gd name="T26" fmla="*/ 83 w 582"/>
                <a:gd name="T27" fmla="*/ 253 h 299"/>
                <a:gd name="T28" fmla="*/ 94 w 582"/>
                <a:gd name="T29" fmla="*/ 292 h 299"/>
                <a:gd name="T30" fmla="*/ 121 w 582"/>
                <a:gd name="T31" fmla="*/ 291 h 299"/>
                <a:gd name="T32" fmla="*/ 121 w 582"/>
                <a:gd name="T33" fmla="*/ 291 h 299"/>
                <a:gd name="T34" fmla="*/ 155 w 582"/>
                <a:gd name="T35" fmla="*/ 295 h 299"/>
                <a:gd name="T36" fmla="*/ 186 w 582"/>
                <a:gd name="T37" fmla="*/ 298 h 299"/>
                <a:gd name="T38" fmla="*/ 220 w 582"/>
                <a:gd name="T39" fmla="*/ 299 h 299"/>
                <a:gd name="T40" fmla="*/ 251 w 582"/>
                <a:gd name="T41" fmla="*/ 299 h 299"/>
                <a:gd name="T42" fmla="*/ 251 w 582"/>
                <a:gd name="T43" fmla="*/ 299 h 299"/>
                <a:gd name="T44" fmla="*/ 314 w 582"/>
                <a:gd name="T45" fmla="*/ 298 h 299"/>
                <a:gd name="T46" fmla="*/ 375 w 582"/>
                <a:gd name="T47" fmla="*/ 295 h 299"/>
                <a:gd name="T48" fmla="*/ 435 w 582"/>
                <a:gd name="T49" fmla="*/ 289 h 299"/>
                <a:gd name="T50" fmla="*/ 498 w 582"/>
                <a:gd name="T51" fmla="*/ 282 h 299"/>
                <a:gd name="T52" fmla="*/ 582 w 582"/>
                <a:gd name="T53" fmla="*/ 255 h 299"/>
                <a:gd name="T54" fmla="*/ 582 w 582"/>
                <a:gd name="T55" fmla="*/ 255 h 299"/>
                <a:gd name="T56" fmla="*/ 574 w 582"/>
                <a:gd name="T57" fmla="*/ 255 h 299"/>
                <a:gd name="T58" fmla="*/ 574 w 582"/>
                <a:gd name="T59" fmla="*/ 255 h 299"/>
                <a:gd name="T60" fmla="*/ 524 w 582"/>
                <a:gd name="T61" fmla="*/ 250 h 299"/>
                <a:gd name="T62" fmla="*/ 473 w 582"/>
                <a:gd name="T63" fmla="*/ 243 h 299"/>
                <a:gd name="T64" fmla="*/ 423 w 582"/>
                <a:gd name="T65" fmla="*/ 234 h 299"/>
                <a:gd name="T66" fmla="*/ 375 w 582"/>
                <a:gd name="T67" fmla="*/ 221 h 299"/>
                <a:gd name="T68" fmla="*/ 326 w 582"/>
                <a:gd name="T69" fmla="*/ 205 h 299"/>
                <a:gd name="T70" fmla="*/ 278 w 582"/>
                <a:gd name="T71" fmla="*/ 185 h 299"/>
                <a:gd name="T72" fmla="*/ 232 w 582"/>
                <a:gd name="T73" fmla="*/ 165 h 299"/>
                <a:gd name="T74" fmla="*/ 188 w 582"/>
                <a:gd name="T75" fmla="*/ 140 h 299"/>
                <a:gd name="T76" fmla="*/ 188 w 582"/>
                <a:gd name="T77" fmla="*/ 140 h 299"/>
                <a:gd name="T78" fmla="*/ 163 w 582"/>
                <a:gd name="T79" fmla="*/ 124 h 299"/>
                <a:gd name="T80" fmla="*/ 138 w 582"/>
                <a:gd name="T81" fmla="*/ 109 h 299"/>
                <a:gd name="T82" fmla="*/ 113 w 582"/>
                <a:gd name="T83" fmla="*/ 92 h 299"/>
                <a:gd name="T84" fmla="*/ 90 w 582"/>
                <a:gd name="T85" fmla="*/ 76 h 299"/>
                <a:gd name="T86" fmla="*/ 44 w 582"/>
                <a:gd name="T87" fmla="*/ 38 h 299"/>
                <a:gd name="T88" fmla="*/ 0 w 582"/>
                <a:gd name="T89" fmla="*/ 0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582" h="299">
                  <a:moveTo>
                    <a:pt x="0" y="0"/>
                  </a:moveTo>
                  <a:lnTo>
                    <a:pt x="15" y="81"/>
                  </a:lnTo>
                  <a:lnTo>
                    <a:pt x="15" y="81"/>
                  </a:lnTo>
                  <a:lnTo>
                    <a:pt x="15" y="81"/>
                  </a:lnTo>
                  <a:lnTo>
                    <a:pt x="18" y="81"/>
                  </a:lnTo>
                  <a:lnTo>
                    <a:pt x="18" y="81"/>
                  </a:lnTo>
                  <a:lnTo>
                    <a:pt x="22" y="83"/>
                  </a:lnTo>
                  <a:lnTo>
                    <a:pt x="23" y="86"/>
                  </a:lnTo>
                  <a:lnTo>
                    <a:pt x="23" y="86"/>
                  </a:lnTo>
                  <a:lnTo>
                    <a:pt x="45" y="137"/>
                  </a:lnTo>
                  <a:lnTo>
                    <a:pt x="45" y="137"/>
                  </a:lnTo>
                  <a:lnTo>
                    <a:pt x="59" y="176"/>
                  </a:lnTo>
                  <a:lnTo>
                    <a:pt x="72" y="214"/>
                  </a:lnTo>
                  <a:lnTo>
                    <a:pt x="83" y="253"/>
                  </a:lnTo>
                  <a:lnTo>
                    <a:pt x="94" y="292"/>
                  </a:lnTo>
                  <a:lnTo>
                    <a:pt x="121" y="291"/>
                  </a:lnTo>
                  <a:lnTo>
                    <a:pt x="121" y="291"/>
                  </a:lnTo>
                  <a:lnTo>
                    <a:pt x="155" y="295"/>
                  </a:lnTo>
                  <a:lnTo>
                    <a:pt x="186" y="298"/>
                  </a:lnTo>
                  <a:lnTo>
                    <a:pt x="220" y="299"/>
                  </a:lnTo>
                  <a:lnTo>
                    <a:pt x="251" y="299"/>
                  </a:lnTo>
                  <a:lnTo>
                    <a:pt x="251" y="299"/>
                  </a:lnTo>
                  <a:lnTo>
                    <a:pt x="314" y="298"/>
                  </a:lnTo>
                  <a:lnTo>
                    <a:pt x="375" y="295"/>
                  </a:lnTo>
                  <a:lnTo>
                    <a:pt x="435" y="289"/>
                  </a:lnTo>
                  <a:lnTo>
                    <a:pt x="498" y="282"/>
                  </a:lnTo>
                  <a:lnTo>
                    <a:pt x="582" y="255"/>
                  </a:lnTo>
                  <a:lnTo>
                    <a:pt x="582" y="255"/>
                  </a:lnTo>
                  <a:lnTo>
                    <a:pt x="574" y="255"/>
                  </a:lnTo>
                  <a:lnTo>
                    <a:pt x="574" y="255"/>
                  </a:lnTo>
                  <a:lnTo>
                    <a:pt x="524" y="250"/>
                  </a:lnTo>
                  <a:lnTo>
                    <a:pt x="473" y="243"/>
                  </a:lnTo>
                  <a:lnTo>
                    <a:pt x="423" y="234"/>
                  </a:lnTo>
                  <a:lnTo>
                    <a:pt x="375" y="221"/>
                  </a:lnTo>
                  <a:lnTo>
                    <a:pt x="326" y="205"/>
                  </a:lnTo>
                  <a:lnTo>
                    <a:pt x="278" y="185"/>
                  </a:lnTo>
                  <a:lnTo>
                    <a:pt x="232" y="165"/>
                  </a:lnTo>
                  <a:lnTo>
                    <a:pt x="188" y="140"/>
                  </a:lnTo>
                  <a:lnTo>
                    <a:pt x="188" y="140"/>
                  </a:lnTo>
                  <a:lnTo>
                    <a:pt x="163" y="124"/>
                  </a:lnTo>
                  <a:lnTo>
                    <a:pt x="138" y="109"/>
                  </a:lnTo>
                  <a:lnTo>
                    <a:pt x="113" y="92"/>
                  </a:lnTo>
                  <a:lnTo>
                    <a:pt x="90" y="76"/>
                  </a:lnTo>
                  <a:lnTo>
                    <a:pt x="44" y="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CC5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7" name="Freeform 135">
              <a:extLst>
                <a:ext uri="{FF2B5EF4-FFF2-40B4-BE49-F238E27FC236}">
                  <a16:creationId xmlns:a16="http://schemas.microsoft.com/office/drawing/2014/main" id="{13B0A624-E4AC-9A7A-F386-7113DBB62173}"/>
                </a:ext>
              </a:extLst>
            </p:cNvPr>
            <p:cNvSpPr>
              <a:spLocks/>
            </p:cNvSpPr>
            <p:nvPr/>
          </p:nvSpPr>
          <p:spPr bwMode="auto">
            <a:xfrm>
              <a:off x="4560" y="2622"/>
              <a:ext cx="194" cy="99"/>
            </a:xfrm>
            <a:custGeom>
              <a:avLst/>
              <a:gdLst>
                <a:gd name="T0" fmla="*/ 0 w 582"/>
                <a:gd name="T1" fmla="*/ 0 h 299"/>
                <a:gd name="T2" fmla="*/ 15 w 582"/>
                <a:gd name="T3" fmla="*/ 81 h 299"/>
                <a:gd name="T4" fmla="*/ 15 w 582"/>
                <a:gd name="T5" fmla="*/ 81 h 299"/>
                <a:gd name="T6" fmla="*/ 15 w 582"/>
                <a:gd name="T7" fmla="*/ 81 h 299"/>
                <a:gd name="T8" fmla="*/ 18 w 582"/>
                <a:gd name="T9" fmla="*/ 81 h 299"/>
                <a:gd name="T10" fmla="*/ 18 w 582"/>
                <a:gd name="T11" fmla="*/ 81 h 299"/>
                <a:gd name="T12" fmla="*/ 22 w 582"/>
                <a:gd name="T13" fmla="*/ 83 h 299"/>
                <a:gd name="T14" fmla="*/ 23 w 582"/>
                <a:gd name="T15" fmla="*/ 86 h 299"/>
                <a:gd name="T16" fmla="*/ 23 w 582"/>
                <a:gd name="T17" fmla="*/ 86 h 299"/>
                <a:gd name="T18" fmla="*/ 45 w 582"/>
                <a:gd name="T19" fmla="*/ 137 h 299"/>
                <a:gd name="T20" fmla="*/ 45 w 582"/>
                <a:gd name="T21" fmla="*/ 137 h 299"/>
                <a:gd name="T22" fmla="*/ 59 w 582"/>
                <a:gd name="T23" fmla="*/ 176 h 299"/>
                <a:gd name="T24" fmla="*/ 72 w 582"/>
                <a:gd name="T25" fmla="*/ 214 h 299"/>
                <a:gd name="T26" fmla="*/ 83 w 582"/>
                <a:gd name="T27" fmla="*/ 253 h 299"/>
                <a:gd name="T28" fmla="*/ 94 w 582"/>
                <a:gd name="T29" fmla="*/ 292 h 299"/>
                <a:gd name="T30" fmla="*/ 121 w 582"/>
                <a:gd name="T31" fmla="*/ 291 h 299"/>
                <a:gd name="T32" fmla="*/ 121 w 582"/>
                <a:gd name="T33" fmla="*/ 291 h 299"/>
                <a:gd name="T34" fmla="*/ 155 w 582"/>
                <a:gd name="T35" fmla="*/ 295 h 299"/>
                <a:gd name="T36" fmla="*/ 186 w 582"/>
                <a:gd name="T37" fmla="*/ 298 h 299"/>
                <a:gd name="T38" fmla="*/ 220 w 582"/>
                <a:gd name="T39" fmla="*/ 299 h 299"/>
                <a:gd name="T40" fmla="*/ 251 w 582"/>
                <a:gd name="T41" fmla="*/ 299 h 299"/>
                <a:gd name="T42" fmla="*/ 251 w 582"/>
                <a:gd name="T43" fmla="*/ 299 h 299"/>
                <a:gd name="T44" fmla="*/ 314 w 582"/>
                <a:gd name="T45" fmla="*/ 298 h 299"/>
                <a:gd name="T46" fmla="*/ 375 w 582"/>
                <a:gd name="T47" fmla="*/ 295 h 299"/>
                <a:gd name="T48" fmla="*/ 435 w 582"/>
                <a:gd name="T49" fmla="*/ 289 h 299"/>
                <a:gd name="T50" fmla="*/ 498 w 582"/>
                <a:gd name="T51" fmla="*/ 282 h 299"/>
                <a:gd name="T52" fmla="*/ 582 w 582"/>
                <a:gd name="T53" fmla="*/ 255 h 299"/>
                <a:gd name="T54" fmla="*/ 582 w 582"/>
                <a:gd name="T55" fmla="*/ 255 h 299"/>
                <a:gd name="T56" fmla="*/ 574 w 582"/>
                <a:gd name="T57" fmla="*/ 255 h 299"/>
                <a:gd name="T58" fmla="*/ 574 w 582"/>
                <a:gd name="T59" fmla="*/ 255 h 299"/>
                <a:gd name="T60" fmla="*/ 524 w 582"/>
                <a:gd name="T61" fmla="*/ 250 h 299"/>
                <a:gd name="T62" fmla="*/ 473 w 582"/>
                <a:gd name="T63" fmla="*/ 243 h 299"/>
                <a:gd name="T64" fmla="*/ 423 w 582"/>
                <a:gd name="T65" fmla="*/ 234 h 299"/>
                <a:gd name="T66" fmla="*/ 375 w 582"/>
                <a:gd name="T67" fmla="*/ 221 h 299"/>
                <a:gd name="T68" fmla="*/ 326 w 582"/>
                <a:gd name="T69" fmla="*/ 205 h 299"/>
                <a:gd name="T70" fmla="*/ 278 w 582"/>
                <a:gd name="T71" fmla="*/ 185 h 299"/>
                <a:gd name="T72" fmla="*/ 232 w 582"/>
                <a:gd name="T73" fmla="*/ 165 h 299"/>
                <a:gd name="T74" fmla="*/ 188 w 582"/>
                <a:gd name="T75" fmla="*/ 140 h 299"/>
                <a:gd name="T76" fmla="*/ 188 w 582"/>
                <a:gd name="T77" fmla="*/ 140 h 299"/>
                <a:gd name="T78" fmla="*/ 163 w 582"/>
                <a:gd name="T79" fmla="*/ 124 h 299"/>
                <a:gd name="T80" fmla="*/ 138 w 582"/>
                <a:gd name="T81" fmla="*/ 109 h 299"/>
                <a:gd name="T82" fmla="*/ 113 w 582"/>
                <a:gd name="T83" fmla="*/ 92 h 299"/>
                <a:gd name="T84" fmla="*/ 90 w 582"/>
                <a:gd name="T85" fmla="*/ 76 h 299"/>
                <a:gd name="T86" fmla="*/ 44 w 582"/>
                <a:gd name="T87" fmla="*/ 38 h 299"/>
                <a:gd name="T88" fmla="*/ 0 w 582"/>
                <a:gd name="T89" fmla="*/ 0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582" h="299">
                  <a:moveTo>
                    <a:pt x="0" y="0"/>
                  </a:moveTo>
                  <a:lnTo>
                    <a:pt x="15" y="81"/>
                  </a:lnTo>
                  <a:lnTo>
                    <a:pt x="15" y="81"/>
                  </a:lnTo>
                  <a:lnTo>
                    <a:pt x="15" y="81"/>
                  </a:lnTo>
                  <a:lnTo>
                    <a:pt x="18" y="81"/>
                  </a:lnTo>
                  <a:lnTo>
                    <a:pt x="18" y="81"/>
                  </a:lnTo>
                  <a:lnTo>
                    <a:pt x="22" y="83"/>
                  </a:lnTo>
                  <a:lnTo>
                    <a:pt x="23" y="86"/>
                  </a:lnTo>
                  <a:lnTo>
                    <a:pt x="23" y="86"/>
                  </a:lnTo>
                  <a:lnTo>
                    <a:pt x="45" y="137"/>
                  </a:lnTo>
                  <a:lnTo>
                    <a:pt x="45" y="137"/>
                  </a:lnTo>
                  <a:lnTo>
                    <a:pt x="59" y="176"/>
                  </a:lnTo>
                  <a:lnTo>
                    <a:pt x="72" y="214"/>
                  </a:lnTo>
                  <a:lnTo>
                    <a:pt x="83" y="253"/>
                  </a:lnTo>
                  <a:lnTo>
                    <a:pt x="94" y="292"/>
                  </a:lnTo>
                  <a:lnTo>
                    <a:pt x="121" y="291"/>
                  </a:lnTo>
                  <a:lnTo>
                    <a:pt x="121" y="291"/>
                  </a:lnTo>
                  <a:lnTo>
                    <a:pt x="155" y="295"/>
                  </a:lnTo>
                  <a:lnTo>
                    <a:pt x="186" y="298"/>
                  </a:lnTo>
                  <a:lnTo>
                    <a:pt x="220" y="299"/>
                  </a:lnTo>
                  <a:lnTo>
                    <a:pt x="251" y="299"/>
                  </a:lnTo>
                  <a:lnTo>
                    <a:pt x="251" y="299"/>
                  </a:lnTo>
                  <a:lnTo>
                    <a:pt x="314" y="298"/>
                  </a:lnTo>
                  <a:lnTo>
                    <a:pt x="375" y="295"/>
                  </a:lnTo>
                  <a:lnTo>
                    <a:pt x="435" y="289"/>
                  </a:lnTo>
                  <a:lnTo>
                    <a:pt x="498" y="282"/>
                  </a:lnTo>
                  <a:lnTo>
                    <a:pt x="582" y="255"/>
                  </a:lnTo>
                  <a:lnTo>
                    <a:pt x="582" y="255"/>
                  </a:lnTo>
                  <a:lnTo>
                    <a:pt x="574" y="255"/>
                  </a:lnTo>
                  <a:lnTo>
                    <a:pt x="574" y="255"/>
                  </a:lnTo>
                  <a:lnTo>
                    <a:pt x="524" y="250"/>
                  </a:lnTo>
                  <a:lnTo>
                    <a:pt x="473" y="243"/>
                  </a:lnTo>
                  <a:lnTo>
                    <a:pt x="423" y="234"/>
                  </a:lnTo>
                  <a:lnTo>
                    <a:pt x="375" y="221"/>
                  </a:lnTo>
                  <a:lnTo>
                    <a:pt x="326" y="205"/>
                  </a:lnTo>
                  <a:lnTo>
                    <a:pt x="278" y="185"/>
                  </a:lnTo>
                  <a:lnTo>
                    <a:pt x="232" y="165"/>
                  </a:lnTo>
                  <a:lnTo>
                    <a:pt x="188" y="140"/>
                  </a:lnTo>
                  <a:lnTo>
                    <a:pt x="188" y="140"/>
                  </a:lnTo>
                  <a:lnTo>
                    <a:pt x="163" y="124"/>
                  </a:lnTo>
                  <a:lnTo>
                    <a:pt x="138" y="109"/>
                  </a:lnTo>
                  <a:lnTo>
                    <a:pt x="113" y="92"/>
                  </a:lnTo>
                  <a:lnTo>
                    <a:pt x="90" y="76"/>
                  </a:lnTo>
                  <a:lnTo>
                    <a:pt x="44" y="38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8" name="Freeform 136">
              <a:extLst>
                <a:ext uri="{FF2B5EF4-FFF2-40B4-BE49-F238E27FC236}">
                  <a16:creationId xmlns:a16="http://schemas.microsoft.com/office/drawing/2014/main" id="{123CF3AB-B219-6506-844D-F238069E0CE6}"/>
                </a:ext>
              </a:extLst>
            </p:cNvPr>
            <p:cNvSpPr>
              <a:spLocks/>
            </p:cNvSpPr>
            <p:nvPr/>
          </p:nvSpPr>
          <p:spPr bwMode="auto">
            <a:xfrm>
              <a:off x="4558" y="2616"/>
              <a:ext cx="204" cy="91"/>
            </a:xfrm>
            <a:custGeom>
              <a:avLst/>
              <a:gdLst>
                <a:gd name="T0" fmla="*/ 0 w 612"/>
                <a:gd name="T1" fmla="*/ 0 h 271"/>
                <a:gd name="T2" fmla="*/ 3 w 612"/>
                <a:gd name="T3" fmla="*/ 14 h 271"/>
                <a:gd name="T4" fmla="*/ 3 w 612"/>
                <a:gd name="T5" fmla="*/ 14 h 271"/>
                <a:gd name="T6" fmla="*/ 5 w 612"/>
                <a:gd name="T7" fmla="*/ 16 h 271"/>
                <a:gd name="T8" fmla="*/ 5 w 612"/>
                <a:gd name="T9" fmla="*/ 16 h 271"/>
                <a:gd name="T10" fmla="*/ 49 w 612"/>
                <a:gd name="T11" fmla="*/ 54 h 271"/>
                <a:gd name="T12" fmla="*/ 95 w 612"/>
                <a:gd name="T13" fmla="*/ 92 h 271"/>
                <a:gd name="T14" fmla="*/ 118 w 612"/>
                <a:gd name="T15" fmla="*/ 108 h 271"/>
                <a:gd name="T16" fmla="*/ 143 w 612"/>
                <a:gd name="T17" fmla="*/ 125 h 271"/>
                <a:gd name="T18" fmla="*/ 168 w 612"/>
                <a:gd name="T19" fmla="*/ 140 h 271"/>
                <a:gd name="T20" fmla="*/ 193 w 612"/>
                <a:gd name="T21" fmla="*/ 156 h 271"/>
                <a:gd name="T22" fmla="*/ 193 w 612"/>
                <a:gd name="T23" fmla="*/ 156 h 271"/>
                <a:gd name="T24" fmla="*/ 237 w 612"/>
                <a:gd name="T25" fmla="*/ 181 h 271"/>
                <a:gd name="T26" fmla="*/ 283 w 612"/>
                <a:gd name="T27" fmla="*/ 201 h 271"/>
                <a:gd name="T28" fmla="*/ 331 w 612"/>
                <a:gd name="T29" fmla="*/ 221 h 271"/>
                <a:gd name="T30" fmla="*/ 380 w 612"/>
                <a:gd name="T31" fmla="*/ 237 h 271"/>
                <a:gd name="T32" fmla="*/ 428 w 612"/>
                <a:gd name="T33" fmla="*/ 250 h 271"/>
                <a:gd name="T34" fmla="*/ 478 w 612"/>
                <a:gd name="T35" fmla="*/ 259 h 271"/>
                <a:gd name="T36" fmla="*/ 529 w 612"/>
                <a:gd name="T37" fmla="*/ 266 h 271"/>
                <a:gd name="T38" fmla="*/ 579 w 612"/>
                <a:gd name="T39" fmla="*/ 271 h 271"/>
                <a:gd name="T40" fmla="*/ 579 w 612"/>
                <a:gd name="T41" fmla="*/ 271 h 271"/>
                <a:gd name="T42" fmla="*/ 587 w 612"/>
                <a:gd name="T43" fmla="*/ 271 h 271"/>
                <a:gd name="T44" fmla="*/ 612 w 612"/>
                <a:gd name="T45" fmla="*/ 264 h 271"/>
                <a:gd name="T46" fmla="*/ 612 w 612"/>
                <a:gd name="T47" fmla="*/ 264 h 271"/>
                <a:gd name="T48" fmla="*/ 612 w 612"/>
                <a:gd name="T49" fmla="*/ 264 h 271"/>
                <a:gd name="T50" fmla="*/ 612 w 612"/>
                <a:gd name="T51" fmla="*/ 264 h 271"/>
                <a:gd name="T52" fmla="*/ 570 w 612"/>
                <a:gd name="T53" fmla="*/ 262 h 271"/>
                <a:gd name="T54" fmla="*/ 529 w 612"/>
                <a:gd name="T55" fmla="*/ 258 h 271"/>
                <a:gd name="T56" fmla="*/ 489 w 612"/>
                <a:gd name="T57" fmla="*/ 254 h 271"/>
                <a:gd name="T58" fmla="*/ 447 w 612"/>
                <a:gd name="T59" fmla="*/ 246 h 271"/>
                <a:gd name="T60" fmla="*/ 407 w 612"/>
                <a:gd name="T61" fmla="*/ 236 h 271"/>
                <a:gd name="T62" fmla="*/ 368 w 612"/>
                <a:gd name="T63" fmla="*/ 225 h 271"/>
                <a:gd name="T64" fmla="*/ 328 w 612"/>
                <a:gd name="T65" fmla="*/ 211 h 271"/>
                <a:gd name="T66" fmla="*/ 290 w 612"/>
                <a:gd name="T67" fmla="*/ 196 h 271"/>
                <a:gd name="T68" fmla="*/ 252 w 612"/>
                <a:gd name="T69" fmla="*/ 178 h 271"/>
                <a:gd name="T70" fmla="*/ 215 w 612"/>
                <a:gd name="T71" fmla="*/ 158 h 271"/>
                <a:gd name="T72" fmla="*/ 178 w 612"/>
                <a:gd name="T73" fmla="*/ 138 h 271"/>
                <a:gd name="T74" fmla="*/ 140 w 612"/>
                <a:gd name="T75" fmla="*/ 114 h 271"/>
                <a:gd name="T76" fmla="*/ 104 w 612"/>
                <a:gd name="T77" fmla="*/ 88 h 271"/>
                <a:gd name="T78" fmla="*/ 68 w 612"/>
                <a:gd name="T79" fmla="*/ 60 h 271"/>
                <a:gd name="T80" fmla="*/ 34 w 612"/>
                <a:gd name="T81" fmla="*/ 31 h 271"/>
                <a:gd name="T82" fmla="*/ 0 w 612"/>
                <a:gd name="T83" fmla="*/ 0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612" h="271">
                  <a:moveTo>
                    <a:pt x="0" y="0"/>
                  </a:moveTo>
                  <a:lnTo>
                    <a:pt x="3" y="14"/>
                  </a:lnTo>
                  <a:lnTo>
                    <a:pt x="3" y="14"/>
                  </a:lnTo>
                  <a:lnTo>
                    <a:pt x="5" y="16"/>
                  </a:lnTo>
                  <a:lnTo>
                    <a:pt x="5" y="16"/>
                  </a:lnTo>
                  <a:lnTo>
                    <a:pt x="49" y="54"/>
                  </a:lnTo>
                  <a:lnTo>
                    <a:pt x="95" y="92"/>
                  </a:lnTo>
                  <a:lnTo>
                    <a:pt x="118" y="108"/>
                  </a:lnTo>
                  <a:lnTo>
                    <a:pt x="143" y="125"/>
                  </a:lnTo>
                  <a:lnTo>
                    <a:pt x="168" y="140"/>
                  </a:lnTo>
                  <a:lnTo>
                    <a:pt x="193" y="156"/>
                  </a:lnTo>
                  <a:lnTo>
                    <a:pt x="193" y="156"/>
                  </a:lnTo>
                  <a:lnTo>
                    <a:pt x="237" y="181"/>
                  </a:lnTo>
                  <a:lnTo>
                    <a:pt x="283" y="201"/>
                  </a:lnTo>
                  <a:lnTo>
                    <a:pt x="331" y="221"/>
                  </a:lnTo>
                  <a:lnTo>
                    <a:pt x="380" y="237"/>
                  </a:lnTo>
                  <a:lnTo>
                    <a:pt x="428" y="250"/>
                  </a:lnTo>
                  <a:lnTo>
                    <a:pt x="478" y="259"/>
                  </a:lnTo>
                  <a:lnTo>
                    <a:pt x="529" y="266"/>
                  </a:lnTo>
                  <a:lnTo>
                    <a:pt x="579" y="271"/>
                  </a:lnTo>
                  <a:lnTo>
                    <a:pt x="579" y="271"/>
                  </a:lnTo>
                  <a:lnTo>
                    <a:pt x="587" y="271"/>
                  </a:lnTo>
                  <a:lnTo>
                    <a:pt x="612" y="264"/>
                  </a:lnTo>
                  <a:lnTo>
                    <a:pt x="612" y="264"/>
                  </a:lnTo>
                  <a:lnTo>
                    <a:pt x="612" y="264"/>
                  </a:lnTo>
                  <a:lnTo>
                    <a:pt x="612" y="264"/>
                  </a:lnTo>
                  <a:lnTo>
                    <a:pt x="570" y="262"/>
                  </a:lnTo>
                  <a:lnTo>
                    <a:pt x="529" y="258"/>
                  </a:lnTo>
                  <a:lnTo>
                    <a:pt x="489" y="254"/>
                  </a:lnTo>
                  <a:lnTo>
                    <a:pt x="447" y="246"/>
                  </a:lnTo>
                  <a:lnTo>
                    <a:pt x="407" y="236"/>
                  </a:lnTo>
                  <a:lnTo>
                    <a:pt x="368" y="225"/>
                  </a:lnTo>
                  <a:lnTo>
                    <a:pt x="328" y="211"/>
                  </a:lnTo>
                  <a:lnTo>
                    <a:pt x="290" y="196"/>
                  </a:lnTo>
                  <a:lnTo>
                    <a:pt x="252" y="178"/>
                  </a:lnTo>
                  <a:lnTo>
                    <a:pt x="215" y="158"/>
                  </a:lnTo>
                  <a:lnTo>
                    <a:pt x="178" y="138"/>
                  </a:lnTo>
                  <a:lnTo>
                    <a:pt x="140" y="114"/>
                  </a:lnTo>
                  <a:lnTo>
                    <a:pt x="104" y="88"/>
                  </a:lnTo>
                  <a:lnTo>
                    <a:pt x="68" y="60"/>
                  </a:lnTo>
                  <a:lnTo>
                    <a:pt x="34" y="3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9" name="Freeform 137">
              <a:extLst>
                <a:ext uri="{FF2B5EF4-FFF2-40B4-BE49-F238E27FC236}">
                  <a16:creationId xmlns:a16="http://schemas.microsoft.com/office/drawing/2014/main" id="{C092C2DC-733E-AA10-692C-863B007667FB}"/>
                </a:ext>
              </a:extLst>
            </p:cNvPr>
            <p:cNvSpPr>
              <a:spLocks/>
            </p:cNvSpPr>
            <p:nvPr/>
          </p:nvSpPr>
          <p:spPr bwMode="auto">
            <a:xfrm>
              <a:off x="4558" y="2616"/>
              <a:ext cx="204" cy="91"/>
            </a:xfrm>
            <a:custGeom>
              <a:avLst/>
              <a:gdLst>
                <a:gd name="T0" fmla="*/ 0 w 612"/>
                <a:gd name="T1" fmla="*/ 0 h 271"/>
                <a:gd name="T2" fmla="*/ 3 w 612"/>
                <a:gd name="T3" fmla="*/ 14 h 271"/>
                <a:gd name="T4" fmla="*/ 3 w 612"/>
                <a:gd name="T5" fmla="*/ 14 h 271"/>
                <a:gd name="T6" fmla="*/ 5 w 612"/>
                <a:gd name="T7" fmla="*/ 16 h 271"/>
                <a:gd name="T8" fmla="*/ 5 w 612"/>
                <a:gd name="T9" fmla="*/ 16 h 271"/>
                <a:gd name="T10" fmla="*/ 49 w 612"/>
                <a:gd name="T11" fmla="*/ 54 h 271"/>
                <a:gd name="T12" fmla="*/ 95 w 612"/>
                <a:gd name="T13" fmla="*/ 92 h 271"/>
                <a:gd name="T14" fmla="*/ 118 w 612"/>
                <a:gd name="T15" fmla="*/ 108 h 271"/>
                <a:gd name="T16" fmla="*/ 143 w 612"/>
                <a:gd name="T17" fmla="*/ 125 h 271"/>
                <a:gd name="T18" fmla="*/ 168 w 612"/>
                <a:gd name="T19" fmla="*/ 140 h 271"/>
                <a:gd name="T20" fmla="*/ 193 w 612"/>
                <a:gd name="T21" fmla="*/ 156 h 271"/>
                <a:gd name="T22" fmla="*/ 193 w 612"/>
                <a:gd name="T23" fmla="*/ 156 h 271"/>
                <a:gd name="T24" fmla="*/ 237 w 612"/>
                <a:gd name="T25" fmla="*/ 181 h 271"/>
                <a:gd name="T26" fmla="*/ 283 w 612"/>
                <a:gd name="T27" fmla="*/ 201 h 271"/>
                <a:gd name="T28" fmla="*/ 331 w 612"/>
                <a:gd name="T29" fmla="*/ 221 h 271"/>
                <a:gd name="T30" fmla="*/ 380 w 612"/>
                <a:gd name="T31" fmla="*/ 237 h 271"/>
                <a:gd name="T32" fmla="*/ 428 w 612"/>
                <a:gd name="T33" fmla="*/ 250 h 271"/>
                <a:gd name="T34" fmla="*/ 478 w 612"/>
                <a:gd name="T35" fmla="*/ 259 h 271"/>
                <a:gd name="T36" fmla="*/ 529 w 612"/>
                <a:gd name="T37" fmla="*/ 266 h 271"/>
                <a:gd name="T38" fmla="*/ 579 w 612"/>
                <a:gd name="T39" fmla="*/ 271 h 271"/>
                <a:gd name="T40" fmla="*/ 579 w 612"/>
                <a:gd name="T41" fmla="*/ 271 h 271"/>
                <a:gd name="T42" fmla="*/ 587 w 612"/>
                <a:gd name="T43" fmla="*/ 271 h 271"/>
                <a:gd name="T44" fmla="*/ 612 w 612"/>
                <a:gd name="T45" fmla="*/ 264 h 271"/>
                <a:gd name="T46" fmla="*/ 612 w 612"/>
                <a:gd name="T47" fmla="*/ 264 h 271"/>
                <a:gd name="T48" fmla="*/ 612 w 612"/>
                <a:gd name="T49" fmla="*/ 264 h 271"/>
                <a:gd name="T50" fmla="*/ 612 w 612"/>
                <a:gd name="T51" fmla="*/ 264 h 271"/>
                <a:gd name="T52" fmla="*/ 570 w 612"/>
                <a:gd name="T53" fmla="*/ 262 h 271"/>
                <a:gd name="T54" fmla="*/ 529 w 612"/>
                <a:gd name="T55" fmla="*/ 258 h 271"/>
                <a:gd name="T56" fmla="*/ 489 w 612"/>
                <a:gd name="T57" fmla="*/ 254 h 271"/>
                <a:gd name="T58" fmla="*/ 447 w 612"/>
                <a:gd name="T59" fmla="*/ 246 h 271"/>
                <a:gd name="T60" fmla="*/ 407 w 612"/>
                <a:gd name="T61" fmla="*/ 236 h 271"/>
                <a:gd name="T62" fmla="*/ 368 w 612"/>
                <a:gd name="T63" fmla="*/ 225 h 271"/>
                <a:gd name="T64" fmla="*/ 328 w 612"/>
                <a:gd name="T65" fmla="*/ 211 h 271"/>
                <a:gd name="T66" fmla="*/ 290 w 612"/>
                <a:gd name="T67" fmla="*/ 196 h 271"/>
                <a:gd name="T68" fmla="*/ 252 w 612"/>
                <a:gd name="T69" fmla="*/ 178 h 271"/>
                <a:gd name="T70" fmla="*/ 215 w 612"/>
                <a:gd name="T71" fmla="*/ 158 h 271"/>
                <a:gd name="T72" fmla="*/ 178 w 612"/>
                <a:gd name="T73" fmla="*/ 138 h 271"/>
                <a:gd name="T74" fmla="*/ 140 w 612"/>
                <a:gd name="T75" fmla="*/ 114 h 271"/>
                <a:gd name="T76" fmla="*/ 104 w 612"/>
                <a:gd name="T77" fmla="*/ 88 h 271"/>
                <a:gd name="T78" fmla="*/ 68 w 612"/>
                <a:gd name="T79" fmla="*/ 60 h 271"/>
                <a:gd name="T80" fmla="*/ 34 w 612"/>
                <a:gd name="T81" fmla="*/ 31 h 271"/>
                <a:gd name="T82" fmla="*/ 0 w 612"/>
                <a:gd name="T83" fmla="*/ 0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612" h="271">
                  <a:moveTo>
                    <a:pt x="0" y="0"/>
                  </a:moveTo>
                  <a:lnTo>
                    <a:pt x="3" y="14"/>
                  </a:lnTo>
                  <a:lnTo>
                    <a:pt x="3" y="14"/>
                  </a:lnTo>
                  <a:lnTo>
                    <a:pt x="5" y="16"/>
                  </a:lnTo>
                  <a:lnTo>
                    <a:pt x="5" y="16"/>
                  </a:lnTo>
                  <a:lnTo>
                    <a:pt x="49" y="54"/>
                  </a:lnTo>
                  <a:lnTo>
                    <a:pt x="95" y="92"/>
                  </a:lnTo>
                  <a:lnTo>
                    <a:pt x="118" y="108"/>
                  </a:lnTo>
                  <a:lnTo>
                    <a:pt x="143" y="125"/>
                  </a:lnTo>
                  <a:lnTo>
                    <a:pt x="168" y="140"/>
                  </a:lnTo>
                  <a:lnTo>
                    <a:pt x="193" y="156"/>
                  </a:lnTo>
                  <a:lnTo>
                    <a:pt x="193" y="156"/>
                  </a:lnTo>
                  <a:lnTo>
                    <a:pt x="237" y="181"/>
                  </a:lnTo>
                  <a:lnTo>
                    <a:pt x="283" y="201"/>
                  </a:lnTo>
                  <a:lnTo>
                    <a:pt x="331" y="221"/>
                  </a:lnTo>
                  <a:lnTo>
                    <a:pt x="380" y="237"/>
                  </a:lnTo>
                  <a:lnTo>
                    <a:pt x="428" y="250"/>
                  </a:lnTo>
                  <a:lnTo>
                    <a:pt x="478" y="259"/>
                  </a:lnTo>
                  <a:lnTo>
                    <a:pt x="529" y="266"/>
                  </a:lnTo>
                  <a:lnTo>
                    <a:pt x="579" y="271"/>
                  </a:lnTo>
                  <a:lnTo>
                    <a:pt x="579" y="271"/>
                  </a:lnTo>
                  <a:lnTo>
                    <a:pt x="587" y="271"/>
                  </a:lnTo>
                  <a:lnTo>
                    <a:pt x="612" y="264"/>
                  </a:lnTo>
                  <a:lnTo>
                    <a:pt x="612" y="264"/>
                  </a:lnTo>
                  <a:lnTo>
                    <a:pt x="612" y="264"/>
                  </a:lnTo>
                  <a:lnTo>
                    <a:pt x="612" y="264"/>
                  </a:lnTo>
                  <a:lnTo>
                    <a:pt x="570" y="262"/>
                  </a:lnTo>
                  <a:lnTo>
                    <a:pt x="529" y="258"/>
                  </a:lnTo>
                  <a:lnTo>
                    <a:pt x="489" y="254"/>
                  </a:lnTo>
                  <a:lnTo>
                    <a:pt x="447" y="246"/>
                  </a:lnTo>
                  <a:lnTo>
                    <a:pt x="407" y="236"/>
                  </a:lnTo>
                  <a:lnTo>
                    <a:pt x="368" y="225"/>
                  </a:lnTo>
                  <a:lnTo>
                    <a:pt x="328" y="211"/>
                  </a:lnTo>
                  <a:lnTo>
                    <a:pt x="290" y="196"/>
                  </a:lnTo>
                  <a:lnTo>
                    <a:pt x="252" y="178"/>
                  </a:lnTo>
                  <a:lnTo>
                    <a:pt x="215" y="158"/>
                  </a:lnTo>
                  <a:lnTo>
                    <a:pt x="178" y="138"/>
                  </a:lnTo>
                  <a:lnTo>
                    <a:pt x="140" y="114"/>
                  </a:lnTo>
                  <a:lnTo>
                    <a:pt x="104" y="88"/>
                  </a:lnTo>
                  <a:lnTo>
                    <a:pt x="68" y="60"/>
                  </a:lnTo>
                  <a:lnTo>
                    <a:pt x="34" y="31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0" name="Freeform 138">
              <a:extLst>
                <a:ext uri="{FF2B5EF4-FFF2-40B4-BE49-F238E27FC236}">
                  <a16:creationId xmlns:a16="http://schemas.microsoft.com/office/drawing/2014/main" id="{550B50E9-AB89-249A-78C8-AF792BBF00AC}"/>
                </a:ext>
              </a:extLst>
            </p:cNvPr>
            <p:cNvSpPr>
              <a:spLocks/>
            </p:cNvSpPr>
            <p:nvPr/>
          </p:nvSpPr>
          <p:spPr bwMode="auto">
            <a:xfrm>
              <a:off x="4565" y="2649"/>
              <a:ext cx="26" cy="70"/>
            </a:xfrm>
            <a:custGeom>
              <a:avLst/>
              <a:gdLst>
                <a:gd name="T0" fmla="*/ 3 w 79"/>
                <a:gd name="T1" fmla="*/ 0 h 212"/>
                <a:gd name="T2" fmla="*/ 3 w 79"/>
                <a:gd name="T3" fmla="*/ 0 h 212"/>
                <a:gd name="T4" fmla="*/ 0 w 79"/>
                <a:gd name="T5" fmla="*/ 0 h 212"/>
                <a:gd name="T6" fmla="*/ 0 w 79"/>
                <a:gd name="T7" fmla="*/ 0 h 212"/>
                <a:gd name="T8" fmla="*/ 0 w 79"/>
                <a:gd name="T9" fmla="*/ 0 h 212"/>
                <a:gd name="T10" fmla="*/ 1 w 79"/>
                <a:gd name="T11" fmla="*/ 9 h 212"/>
                <a:gd name="T12" fmla="*/ 1 w 79"/>
                <a:gd name="T13" fmla="*/ 9 h 212"/>
                <a:gd name="T14" fmla="*/ 22 w 79"/>
                <a:gd name="T15" fmla="*/ 59 h 212"/>
                <a:gd name="T16" fmla="*/ 40 w 79"/>
                <a:gd name="T17" fmla="*/ 110 h 212"/>
                <a:gd name="T18" fmla="*/ 57 w 79"/>
                <a:gd name="T19" fmla="*/ 161 h 212"/>
                <a:gd name="T20" fmla="*/ 70 w 79"/>
                <a:gd name="T21" fmla="*/ 212 h 212"/>
                <a:gd name="T22" fmla="*/ 79 w 79"/>
                <a:gd name="T23" fmla="*/ 211 h 212"/>
                <a:gd name="T24" fmla="*/ 79 w 79"/>
                <a:gd name="T25" fmla="*/ 211 h 212"/>
                <a:gd name="T26" fmla="*/ 68 w 79"/>
                <a:gd name="T27" fmla="*/ 172 h 212"/>
                <a:gd name="T28" fmla="*/ 57 w 79"/>
                <a:gd name="T29" fmla="*/ 133 h 212"/>
                <a:gd name="T30" fmla="*/ 44 w 79"/>
                <a:gd name="T31" fmla="*/ 95 h 212"/>
                <a:gd name="T32" fmla="*/ 30 w 79"/>
                <a:gd name="T33" fmla="*/ 56 h 212"/>
                <a:gd name="T34" fmla="*/ 30 w 79"/>
                <a:gd name="T35" fmla="*/ 56 h 212"/>
                <a:gd name="T36" fmla="*/ 8 w 79"/>
                <a:gd name="T37" fmla="*/ 5 h 212"/>
                <a:gd name="T38" fmla="*/ 8 w 79"/>
                <a:gd name="T39" fmla="*/ 5 h 212"/>
                <a:gd name="T40" fmla="*/ 7 w 79"/>
                <a:gd name="T41" fmla="*/ 2 h 212"/>
                <a:gd name="T42" fmla="*/ 3 w 79"/>
                <a:gd name="T43" fmla="*/ 0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79" h="212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" y="9"/>
                  </a:lnTo>
                  <a:lnTo>
                    <a:pt x="1" y="9"/>
                  </a:lnTo>
                  <a:lnTo>
                    <a:pt x="22" y="59"/>
                  </a:lnTo>
                  <a:lnTo>
                    <a:pt x="40" y="110"/>
                  </a:lnTo>
                  <a:lnTo>
                    <a:pt x="57" y="161"/>
                  </a:lnTo>
                  <a:lnTo>
                    <a:pt x="70" y="212"/>
                  </a:lnTo>
                  <a:lnTo>
                    <a:pt x="79" y="211"/>
                  </a:lnTo>
                  <a:lnTo>
                    <a:pt x="79" y="211"/>
                  </a:lnTo>
                  <a:lnTo>
                    <a:pt x="68" y="172"/>
                  </a:lnTo>
                  <a:lnTo>
                    <a:pt x="57" y="133"/>
                  </a:lnTo>
                  <a:lnTo>
                    <a:pt x="44" y="95"/>
                  </a:lnTo>
                  <a:lnTo>
                    <a:pt x="30" y="56"/>
                  </a:lnTo>
                  <a:lnTo>
                    <a:pt x="30" y="56"/>
                  </a:lnTo>
                  <a:lnTo>
                    <a:pt x="8" y="5"/>
                  </a:lnTo>
                  <a:lnTo>
                    <a:pt x="8" y="5"/>
                  </a:lnTo>
                  <a:lnTo>
                    <a:pt x="7" y="2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1" name="Freeform 139">
              <a:extLst>
                <a:ext uri="{FF2B5EF4-FFF2-40B4-BE49-F238E27FC236}">
                  <a16:creationId xmlns:a16="http://schemas.microsoft.com/office/drawing/2014/main" id="{2EB9EAFC-3274-46C9-096E-C415C3E23BD2}"/>
                </a:ext>
              </a:extLst>
            </p:cNvPr>
            <p:cNvSpPr>
              <a:spLocks/>
            </p:cNvSpPr>
            <p:nvPr/>
          </p:nvSpPr>
          <p:spPr bwMode="auto">
            <a:xfrm>
              <a:off x="4565" y="2649"/>
              <a:ext cx="26" cy="70"/>
            </a:xfrm>
            <a:custGeom>
              <a:avLst/>
              <a:gdLst>
                <a:gd name="T0" fmla="*/ 3 w 79"/>
                <a:gd name="T1" fmla="*/ 0 h 212"/>
                <a:gd name="T2" fmla="*/ 3 w 79"/>
                <a:gd name="T3" fmla="*/ 0 h 212"/>
                <a:gd name="T4" fmla="*/ 0 w 79"/>
                <a:gd name="T5" fmla="*/ 0 h 212"/>
                <a:gd name="T6" fmla="*/ 0 w 79"/>
                <a:gd name="T7" fmla="*/ 0 h 212"/>
                <a:gd name="T8" fmla="*/ 0 w 79"/>
                <a:gd name="T9" fmla="*/ 0 h 212"/>
                <a:gd name="T10" fmla="*/ 1 w 79"/>
                <a:gd name="T11" fmla="*/ 9 h 212"/>
                <a:gd name="T12" fmla="*/ 1 w 79"/>
                <a:gd name="T13" fmla="*/ 9 h 212"/>
                <a:gd name="T14" fmla="*/ 22 w 79"/>
                <a:gd name="T15" fmla="*/ 59 h 212"/>
                <a:gd name="T16" fmla="*/ 40 w 79"/>
                <a:gd name="T17" fmla="*/ 110 h 212"/>
                <a:gd name="T18" fmla="*/ 57 w 79"/>
                <a:gd name="T19" fmla="*/ 161 h 212"/>
                <a:gd name="T20" fmla="*/ 70 w 79"/>
                <a:gd name="T21" fmla="*/ 212 h 212"/>
                <a:gd name="T22" fmla="*/ 79 w 79"/>
                <a:gd name="T23" fmla="*/ 211 h 212"/>
                <a:gd name="T24" fmla="*/ 79 w 79"/>
                <a:gd name="T25" fmla="*/ 211 h 212"/>
                <a:gd name="T26" fmla="*/ 68 w 79"/>
                <a:gd name="T27" fmla="*/ 172 h 212"/>
                <a:gd name="T28" fmla="*/ 57 w 79"/>
                <a:gd name="T29" fmla="*/ 133 h 212"/>
                <a:gd name="T30" fmla="*/ 44 w 79"/>
                <a:gd name="T31" fmla="*/ 95 h 212"/>
                <a:gd name="T32" fmla="*/ 30 w 79"/>
                <a:gd name="T33" fmla="*/ 56 h 212"/>
                <a:gd name="T34" fmla="*/ 30 w 79"/>
                <a:gd name="T35" fmla="*/ 56 h 212"/>
                <a:gd name="T36" fmla="*/ 8 w 79"/>
                <a:gd name="T37" fmla="*/ 5 h 212"/>
                <a:gd name="T38" fmla="*/ 8 w 79"/>
                <a:gd name="T39" fmla="*/ 5 h 212"/>
                <a:gd name="T40" fmla="*/ 7 w 79"/>
                <a:gd name="T41" fmla="*/ 2 h 212"/>
                <a:gd name="T42" fmla="*/ 3 w 79"/>
                <a:gd name="T43" fmla="*/ 0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79" h="212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" y="9"/>
                  </a:lnTo>
                  <a:lnTo>
                    <a:pt x="1" y="9"/>
                  </a:lnTo>
                  <a:lnTo>
                    <a:pt x="22" y="59"/>
                  </a:lnTo>
                  <a:lnTo>
                    <a:pt x="40" y="110"/>
                  </a:lnTo>
                  <a:lnTo>
                    <a:pt x="57" y="161"/>
                  </a:lnTo>
                  <a:lnTo>
                    <a:pt x="70" y="212"/>
                  </a:lnTo>
                  <a:lnTo>
                    <a:pt x="79" y="211"/>
                  </a:lnTo>
                  <a:lnTo>
                    <a:pt x="79" y="211"/>
                  </a:lnTo>
                  <a:lnTo>
                    <a:pt x="68" y="172"/>
                  </a:lnTo>
                  <a:lnTo>
                    <a:pt x="57" y="133"/>
                  </a:lnTo>
                  <a:lnTo>
                    <a:pt x="44" y="95"/>
                  </a:lnTo>
                  <a:lnTo>
                    <a:pt x="30" y="56"/>
                  </a:lnTo>
                  <a:lnTo>
                    <a:pt x="30" y="56"/>
                  </a:lnTo>
                  <a:lnTo>
                    <a:pt x="8" y="5"/>
                  </a:lnTo>
                  <a:lnTo>
                    <a:pt x="8" y="5"/>
                  </a:lnTo>
                  <a:lnTo>
                    <a:pt x="7" y="2"/>
                  </a:lnTo>
                  <a:lnTo>
                    <a:pt x="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667902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4">
            <a:extLst>
              <a:ext uri="{FF2B5EF4-FFF2-40B4-BE49-F238E27FC236}">
                <a16:creationId xmlns:a16="http://schemas.microsoft.com/office/drawing/2014/main" id="{10C8BECB-5760-75E8-945D-DEF16FBF3AB3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644775" y="0"/>
            <a:ext cx="6902450" cy="6858000"/>
            <a:chOff x="1666" y="0"/>
            <a:chExt cx="4348" cy="4320"/>
          </a:xfrm>
        </p:grpSpPr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1049243A-7A06-3342-26EF-4486862D4079}"/>
                </a:ext>
              </a:extLst>
            </p:cNvPr>
            <p:cNvSpPr>
              <a:spLocks/>
            </p:cNvSpPr>
            <p:nvPr/>
          </p:nvSpPr>
          <p:spPr bwMode="auto">
            <a:xfrm>
              <a:off x="3433" y="3805"/>
              <a:ext cx="2579" cy="515"/>
            </a:xfrm>
            <a:custGeom>
              <a:avLst/>
              <a:gdLst>
                <a:gd name="T0" fmla="*/ 7716 w 7737"/>
                <a:gd name="T1" fmla="*/ 1481 h 1544"/>
                <a:gd name="T2" fmla="*/ 7640 w 7737"/>
                <a:gd name="T3" fmla="*/ 1301 h 1544"/>
                <a:gd name="T4" fmla="*/ 7548 w 7737"/>
                <a:gd name="T5" fmla="*/ 1134 h 1544"/>
                <a:gd name="T6" fmla="*/ 7442 w 7737"/>
                <a:gd name="T7" fmla="*/ 978 h 1544"/>
                <a:gd name="T8" fmla="*/ 7317 w 7737"/>
                <a:gd name="T9" fmla="*/ 831 h 1544"/>
                <a:gd name="T10" fmla="*/ 7174 w 7737"/>
                <a:gd name="T11" fmla="*/ 691 h 1544"/>
                <a:gd name="T12" fmla="*/ 7104 w 7737"/>
                <a:gd name="T13" fmla="*/ 615 h 1544"/>
                <a:gd name="T14" fmla="*/ 7039 w 7737"/>
                <a:gd name="T15" fmla="*/ 549 h 1544"/>
                <a:gd name="T16" fmla="*/ 6966 w 7737"/>
                <a:gd name="T17" fmla="*/ 499 h 1544"/>
                <a:gd name="T18" fmla="*/ 6884 w 7737"/>
                <a:gd name="T19" fmla="*/ 461 h 1544"/>
                <a:gd name="T20" fmla="*/ 6764 w 7737"/>
                <a:gd name="T21" fmla="*/ 422 h 1544"/>
                <a:gd name="T22" fmla="*/ 6633 w 7737"/>
                <a:gd name="T23" fmla="*/ 387 h 1544"/>
                <a:gd name="T24" fmla="*/ 6431 w 7737"/>
                <a:gd name="T25" fmla="*/ 344 h 1544"/>
                <a:gd name="T26" fmla="*/ 6232 w 7737"/>
                <a:gd name="T27" fmla="*/ 321 h 1544"/>
                <a:gd name="T28" fmla="*/ 6031 w 7737"/>
                <a:gd name="T29" fmla="*/ 310 h 1544"/>
                <a:gd name="T30" fmla="*/ 5759 w 7737"/>
                <a:gd name="T31" fmla="*/ 306 h 1544"/>
                <a:gd name="T32" fmla="*/ 5583 w 7737"/>
                <a:gd name="T33" fmla="*/ 296 h 1544"/>
                <a:gd name="T34" fmla="*/ 5445 w 7737"/>
                <a:gd name="T35" fmla="*/ 294 h 1544"/>
                <a:gd name="T36" fmla="*/ 5215 w 7737"/>
                <a:gd name="T37" fmla="*/ 304 h 1544"/>
                <a:gd name="T38" fmla="*/ 4847 w 7737"/>
                <a:gd name="T39" fmla="*/ 341 h 1544"/>
                <a:gd name="T40" fmla="*/ 4571 w 7737"/>
                <a:gd name="T41" fmla="*/ 369 h 1544"/>
                <a:gd name="T42" fmla="*/ 4292 w 7737"/>
                <a:gd name="T43" fmla="*/ 387 h 1544"/>
                <a:gd name="T44" fmla="*/ 4150 w 7737"/>
                <a:gd name="T45" fmla="*/ 387 h 1544"/>
                <a:gd name="T46" fmla="*/ 3945 w 7737"/>
                <a:gd name="T47" fmla="*/ 375 h 1544"/>
                <a:gd name="T48" fmla="*/ 3705 w 7737"/>
                <a:gd name="T49" fmla="*/ 356 h 1544"/>
                <a:gd name="T50" fmla="*/ 3507 w 7737"/>
                <a:gd name="T51" fmla="*/ 326 h 1544"/>
                <a:gd name="T52" fmla="*/ 3407 w 7737"/>
                <a:gd name="T53" fmla="*/ 307 h 1544"/>
                <a:gd name="T54" fmla="*/ 3237 w 7737"/>
                <a:gd name="T55" fmla="*/ 269 h 1544"/>
                <a:gd name="T56" fmla="*/ 3080 w 7737"/>
                <a:gd name="T57" fmla="*/ 219 h 1544"/>
                <a:gd name="T58" fmla="*/ 2929 w 7737"/>
                <a:gd name="T59" fmla="*/ 159 h 1544"/>
                <a:gd name="T60" fmla="*/ 2779 w 7737"/>
                <a:gd name="T61" fmla="*/ 85 h 1544"/>
                <a:gd name="T62" fmla="*/ 2623 w 7737"/>
                <a:gd name="T63" fmla="*/ 0 h 1544"/>
                <a:gd name="T64" fmla="*/ 2508 w 7737"/>
                <a:gd name="T65" fmla="*/ 30 h 1544"/>
                <a:gd name="T66" fmla="*/ 2341 w 7737"/>
                <a:gd name="T67" fmla="*/ 110 h 1544"/>
                <a:gd name="T68" fmla="*/ 2137 w 7737"/>
                <a:gd name="T69" fmla="*/ 190 h 1544"/>
                <a:gd name="T70" fmla="*/ 1861 w 7737"/>
                <a:gd name="T71" fmla="*/ 282 h 1544"/>
                <a:gd name="T72" fmla="*/ 1653 w 7737"/>
                <a:gd name="T73" fmla="*/ 354 h 1544"/>
                <a:gd name="T74" fmla="*/ 1448 w 7737"/>
                <a:gd name="T75" fmla="*/ 437 h 1544"/>
                <a:gd name="T76" fmla="*/ 1335 w 7737"/>
                <a:gd name="T77" fmla="*/ 477 h 1544"/>
                <a:gd name="T78" fmla="*/ 1147 w 7737"/>
                <a:gd name="T79" fmla="*/ 539 h 1544"/>
                <a:gd name="T80" fmla="*/ 954 w 7737"/>
                <a:gd name="T81" fmla="*/ 618 h 1544"/>
                <a:gd name="T82" fmla="*/ 762 w 7737"/>
                <a:gd name="T83" fmla="*/ 710 h 1544"/>
                <a:gd name="T84" fmla="*/ 520 w 7737"/>
                <a:gd name="T85" fmla="*/ 838 h 1544"/>
                <a:gd name="T86" fmla="*/ 386 w 7737"/>
                <a:gd name="T87" fmla="*/ 914 h 1544"/>
                <a:gd name="T88" fmla="*/ 286 w 7737"/>
                <a:gd name="T89" fmla="*/ 991 h 1544"/>
                <a:gd name="T90" fmla="*/ 184 w 7737"/>
                <a:gd name="T91" fmla="*/ 1099 h 1544"/>
                <a:gd name="T92" fmla="*/ 104 w 7737"/>
                <a:gd name="T93" fmla="*/ 1219 h 1544"/>
                <a:gd name="T94" fmla="*/ 46 w 7737"/>
                <a:gd name="T95" fmla="*/ 1353 h 1544"/>
                <a:gd name="T96" fmla="*/ 7 w 7737"/>
                <a:gd name="T97" fmla="*/ 1494 h 15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7737" h="1544">
                  <a:moveTo>
                    <a:pt x="7737" y="1544"/>
                  </a:moveTo>
                  <a:lnTo>
                    <a:pt x="7737" y="1544"/>
                  </a:lnTo>
                  <a:lnTo>
                    <a:pt x="7716" y="1481"/>
                  </a:lnTo>
                  <a:lnTo>
                    <a:pt x="7692" y="1420"/>
                  </a:lnTo>
                  <a:lnTo>
                    <a:pt x="7666" y="1359"/>
                  </a:lnTo>
                  <a:lnTo>
                    <a:pt x="7640" y="1301"/>
                  </a:lnTo>
                  <a:lnTo>
                    <a:pt x="7612" y="1244"/>
                  </a:lnTo>
                  <a:lnTo>
                    <a:pt x="7581" y="1188"/>
                  </a:lnTo>
                  <a:lnTo>
                    <a:pt x="7548" y="1134"/>
                  </a:lnTo>
                  <a:lnTo>
                    <a:pt x="7515" y="1081"/>
                  </a:lnTo>
                  <a:lnTo>
                    <a:pt x="7479" y="1030"/>
                  </a:lnTo>
                  <a:lnTo>
                    <a:pt x="7442" y="978"/>
                  </a:lnTo>
                  <a:lnTo>
                    <a:pt x="7402" y="928"/>
                  </a:lnTo>
                  <a:lnTo>
                    <a:pt x="7360" y="880"/>
                  </a:lnTo>
                  <a:lnTo>
                    <a:pt x="7317" y="831"/>
                  </a:lnTo>
                  <a:lnTo>
                    <a:pt x="7271" y="784"/>
                  </a:lnTo>
                  <a:lnTo>
                    <a:pt x="7223" y="737"/>
                  </a:lnTo>
                  <a:lnTo>
                    <a:pt x="7174" y="691"/>
                  </a:lnTo>
                  <a:lnTo>
                    <a:pt x="7124" y="641"/>
                  </a:lnTo>
                  <a:lnTo>
                    <a:pt x="7124" y="641"/>
                  </a:lnTo>
                  <a:lnTo>
                    <a:pt x="7104" y="615"/>
                  </a:lnTo>
                  <a:lnTo>
                    <a:pt x="7083" y="591"/>
                  </a:lnTo>
                  <a:lnTo>
                    <a:pt x="7062" y="569"/>
                  </a:lnTo>
                  <a:lnTo>
                    <a:pt x="7039" y="549"/>
                  </a:lnTo>
                  <a:lnTo>
                    <a:pt x="7015" y="532"/>
                  </a:lnTo>
                  <a:lnTo>
                    <a:pt x="6990" y="514"/>
                  </a:lnTo>
                  <a:lnTo>
                    <a:pt x="6966" y="499"/>
                  </a:lnTo>
                  <a:lnTo>
                    <a:pt x="6938" y="486"/>
                  </a:lnTo>
                  <a:lnTo>
                    <a:pt x="6912" y="473"/>
                  </a:lnTo>
                  <a:lnTo>
                    <a:pt x="6884" y="461"/>
                  </a:lnTo>
                  <a:lnTo>
                    <a:pt x="6856" y="451"/>
                  </a:lnTo>
                  <a:lnTo>
                    <a:pt x="6826" y="440"/>
                  </a:lnTo>
                  <a:lnTo>
                    <a:pt x="6764" y="422"/>
                  </a:lnTo>
                  <a:lnTo>
                    <a:pt x="6700" y="404"/>
                  </a:lnTo>
                  <a:lnTo>
                    <a:pt x="6700" y="404"/>
                  </a:lnTo>
                  <a:lnTo>
                    <a:pt x="6633" y="387"/>
                  </a:lnTo>
                  <a:lnTo>
                    <a:pt x="6565" y="370"/>
                  </a:lnTo>
                  <a:lnTo>
                    <a:pt x="6498" y="357"/>
                  </a:lnTo>
                  <a:lnTo>
                    <a:pt x="6431" y="344"/>
                  </a:lnTo>
                  <a:lnTo>
                    <a:pt x="6365" y="336"/>
                  </a:lnTo>
                  <a:lnTo>
                    <a:pt x="6299" y="327"/>
                  </a:lnTo>
                  <a:lnTo>
                    <a:pt x="6232" y="321"/>
                  </a:lnTo>
                  <a:lnTo>
                    <a:pt x="6165" y="316"/>
                  </a:lnTo>
                  <a:lnTo>
                    <a:pt x="6098" y="312"/>
                  </a:lnTo>
                  <a:lnTo>
                    <a:pt x="6031" y="310"/>
                  </a:lnTo>
                  <a:lnTo>
                    <a:pt x="5963" y="308"/>
                  </a:lnTo>
                  <a:lnTo>
                    <a:pt x="5895" y="307"/>
                  </a:lnTo>
                  <a:lnTo>
                    <a:pt x="5759" y="306"/>
                  </a:lnTo>
                  <a:lnTo>
                    <a:pt x="5621" y="306"/>
                  </a:lnTo>
                  <a:lnTo>
                    <a:pt x="5583" y="296"/>
                  </a:lnTo>
                  <a:lnTo>
                    <a:pt x="5583" y="296"/>
                  </a:lnTo>
                  <a:lnTo>
                    <a:pt x="5538" y="295"/>
                  </a:lnTo>
                  <a:lnTo>
                    <a:pt x="5491" y="294"/>
                  </a:lnTo>
                  <a:lnTo>
                    <a:pt x="5445" y="294"/>
                  </a:lnTo>
                  <a:lnTo>
                    <a:pt x="5399" y="295"/>
                  </a:lnTo>
                  <a:lnTo>
                    <a:pt x="5307" y="299"/>
                  </a:lnTo>
                  <a:lnTo>
                    <a:pt x="5215" y="304"/>
                  </a:lnTo>
                  <a:lnTo>
                    <a:pt x="5123" y="312"/>
                  </a:lnTo>
                  <a:lnTo>
                    <a:pt x="5032" y="321"/>
                  </a:lnTo>
                  <a:lnTo>
                    <a:pt x="4847" y="341"/>
                  </a:lnTo>
                  <a:lnTo>
                    <a:pt x="4847" y="341"/>
                  </a:lnTo>
                  <a:lnTo>
                    <a:pt x="4663" y="361"/>
                  </a:lnTo>
                  <a:lnTo>
                    <a:pt x="4571" y="369"/>
                  </a:lnTo>
                  <a:lnTo>
                    <a:pt x="4478" y="377"/>
                  </a:lnTo>
                  <a:lnTo>
                    <a:pt x="4386" y="383"/>
                  </a:lnTo>
                  <a:lnTo>
                    <a:pt x="4292" y="387"/>
                  </a:lnTo>
                  <a:lnTo>
                    <a:pt x="4244" y="387"/>
                  </a:lnTo>
                  <a:lnTo>
                    <a:pt x="4197" y="387"/>
                  </a:lnTo>
                  <a:lnTo>
                    <a:pt x="4150" y="387"/>
                  </a:lnTo>
                  <a:lnTo>
                    <a:pt x="4103" y="384"/>
                  </a:lnTo>
                  <a:lnTo>
                    <a:pt x="4103" y="384"/>
                  </a:lnTo>
                  <a:lnTo>
                    <a:pt x="3945" y="375"/>
                  </a:lnTo>
                  <a:lnTo>
                    <a:pt x="3866" y="370"/>
                  </a:lnTo>
                  <a:lnTo>
                    <a:pt x="3785" y="364"/>
                  </a:lnTo>
                  <a:lnTo>
                    <a:pt x="3705" y="356"/>
                  </a:lnTo>
                  <a:lnTo>
                    <a:pt x="3626" y="346"/>
                  </a:lnTo>
                  <a:lnTo>
                    <a:pt x="3547" y="333"/>
                  </a:lnTo>
                  <a:lnTo>
                    <a:pt x="3507" y="326"/>
                  </a:lnTo>
                  <a:lnTo>
                    <a:pt x="3467" y="318"/>
                  </a:lnTo>
                  <a:lnTo>
                    <a:pt x="3467" y="318"/>
                  </a:lnTo>
                  <a:lnTo>
                    <a:pt x="3407" y="307"/>
                  </a:lnTo>
                  <a:lnTo>
                    <a:pt x="3349" y="296"/>
                  </a:lnTo>
                  <a:lnTo>
                    <a:pt x="3292" y="282"/>
                  </a:lnTo>
                  <a:lnTo>
                    <a:pt x="3237" y="269"/>
                  </a:lnTo>
                  <a:lnTo>
                    <a:pt x="3183" y="254"/>
                  </a:lnTo>
                  <a:lnTo>
                    <a:pt x="3131" y="237"/>
                  </a:lnTo>
                  <a:lnTo>
                    <a:pt x="3080" y="219"/>
                  </a:lnTo>
                  <a:lnTo>
                    <a:pt x="3029" y="201"/>
                  </a:lnTo>
                  <a:lnTo>
                    <a:pt x="2979" y="181"/>
                  </a:lnTo>
                  <a:lnTo>
                    <a:pt x="2929" y="159"/>
                  </a:lnTo>
                  <a:lnTo>
                    <a:pt x="2880" y="136"/>
                  </a:lnTo>
                  <a:lnTo>
                    <a:pt x="2829" y="111"/>
                  </a:lnTo>
                  <a:lnTo>
                    <a:pt x="2779" y="85"/>
                  </a:lnTo>
                  <a:lnTo>
                    <a:pt x="2727" y="59"/>
                  </a:lnTo>
                  <a:lnTo>
                    <a:pt x="2677" y="30"/>
                  </a:lnTo>
                  <a:lnTo>
                    <a:pt x="2623" y="0"/>
                  </a:lnTo>
                  <a:lnTo>
                    <a:pt x="2541" y="11"/>
                  </a:lnTo>
                  <a:lnTo>
                    <a:pt x="2541" y="11"/>
                  </a:lnTo>
                  <a:lnTo>
                    <a:pt x="2508" y="30"/>
                  </a:lnTo>
                  <a:lnTo>
                    <a:pt x="2475" y="47"/>
                  </a:lnTo>
                  <a:lnTo>
                    <a:pt x="2409" y="79"/>
                  </a:lnTo>
                  <a:lnTo>
                    <a:pt x="2341" y="110"/>
                  </a:lnTo>
                  <a:lnTo>
                    <a:pt x="2274" y="137"/>
                  </a:lnTo>
                  <a:lnTo>
                    <a:pt x="2206" y="165"/>
                  </a:lnTo>
                  <a:lnTo>
                    <a:pt x="2137" y="190"/>
                  </a:lnTo>
                  <a:lnTo>
                    <a:pt x="2069" y="213"/>
                  </a:lnTo>
                  <a:lnTo>
                    <a:pt x="2000" y="237"/>
                  </a:lnTo>
                  <a:lnTo>
                    <a:pt x="1861" y="282"/>
                  </a:lnTo>
                  <a:lnTo>
                    <a:pt x="1792" y="306"/>
                  </a:lnTo>
                  <a:lnTo>
                    <a:pt x="1723" y="330"/>
                  </a:lnTo>
                  <a:lnTo>
                    <a:pt x="1653" y="354"/>
                  </a:lnTo>
                  <a:lnTo>
                    <a:pt x="1584" y="380"/>
                  </a:lnTo>
                  <a:lnTo>
                    <a:pt x="1516" y="408"/>
                  </a:lnTo>
                  <a:lnTo>
                    <a:pt x="1448" y="437"/>
                  </a:lnTo>
                  <a:lnTo>
                    <a:pt x="1395" y="461"/>
                  </a:lnTo>
                  <a:lnTo>
                    <a:pt x="1395" y="461"/>
                  </a:lnTo>
                  <a:lnTo>
                    <a:pt x="1335" y="477"/>
                  </a:lnTo>
                  <a:lnTo>
                    <a:pt x="1273" y="496"/>
                  </a:lnTo>
                  <a:lnTo>
                    <a:pt x="1210" y="517"/>
                  </a:lnTo>
                  <a:lnTo>
                    <a:pt x="1147" y="539"/>
                  </a:lnTo>
                  <a:lnTo>
                    <a:pt x="1083" y="564"/>
                  </a:lnTo>
                  <a:lnTo>
                    <a:pt x="1018" y="591"/>
                  </a:lnTo>
                  <a:lnTo>
                    <a:pt x="954" y="618"/>
                  </a:lnTo>
                  <a:lnTo>
                    <a:pt x="890" y="648"/>
                  </a:lnTo>
                  <a:lnTo>
                    <a:pt x="825" y="678"/>
                  </a:lnTo>
                  <a:lnTo>
                    <a:pt x="762" y="710"/>
                  </a:lnTo>
                  <a:lnTo>
                    <a:pt x="699" y="741"/>
                  </a:lnTo>
                  <a:lnTo>
                    <a:pt x="639" y="773"/>
                  </a:lnTo>
                  <a:lnTo>
                    <a:pt x="520" y="838"/>
                  </a:lnTo>
                  <a:lnTo>
                    <a:pt x="408" y="901"/>
                  </a:lnTo>
                  <a:lnTo>
                    <a:pt x="408" y="901"/>
                  </a:lnTo>
                  <a:lnTo>
                    <a:pt x="386" y="914"/>
                  </a:lnTo>
                  <a:lnTo>
                    <a:pt x="365" y="929"/>
                  </a:lnTo>
                  <a:lnTo>
                    <a:pt x="324" y="959"/>
                  </a:lnTo>
                  <a:lnTo>
                    <a:pt x="286" y="991"/>
                  </a:lnTo>
                  <a:lnTo>
                    <a:pt x="250" y="1025"/>
                  </a:lnTo>
                  <a:lnTo>
                    <a:pt x="217" y="1061"/>
                  </a:lnTo>
                  <a:lnTo>
                    <a:pt x="184" y="1099"/>
                  </a:lnTo>
                  <a:lnTo>
                    <a:pt x="156" y="1138"/>
                  </a:lnTo>
                  <a:lnTo>
                    <a:pt x="129" y="1178"/>
                  </a:lnTo>
                  <a:lnTo>
                    <a:pt x="104" y="1219"/>
                  </a:lnTo>
                  <a:lnTo>
                    <a:pt x="83" y="1263"/>
                  </a:lnTo>
                  <a:lnTo>
                    <a:pt x="63" y="1307"/>
                  </a:lnTo>
                  <a:lnTo>
                    <a:pt x="46" y="1353"/>
                  </a:lnTo>
                  <a:lnTo>
                    <a:pt x="31" y="1399"/>
                  </a:lnTo>
                  <a:lnTo>
                    <a:pt x="17" y="1447"/>
                  </a:lnTo>
                  <a:lnTo>
                    <a:pt x="7" y="1494"/>
                  </a:lnTo>
                  <a:lnTo>
                    <a:pt x="0" y="1544"/>
                  </a:lnTo>
                  <a:lnTo>
                    <a:pt x="7737" y="1544"/>
                  </a:lnTo>
                  <a:close/>
                </a:path>
              </a:pathLst>
            </a:custGeom>
            <a:solidFill>
              <a:srgbClr val="9695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460DBC7C-EAD9-C07D-9EE3-D32EEF348906}"/>
                </a:ext>
              </a:extLst>
            </p:cNvPr>
            <p:cNvSpPr>
              <a:spLocks/>
            </p:cNvSpPr>
            <p:nvPr/>
          </p:nvSpPr>
          <p:spPr bwMode="auto">
            <a:xfrm>
              <a:off x="3433" y="3805"/>
              <a:ext cx="2579" cy="515"/>
            </a:xfrm>
            <a:custGeom>
              <a:avLst/>
              <a:gdLst>
                <a:gd name="T0" fmla="*/ 7716 w 7737"/>
                <a:gd name="T1" fmla="*/ 1481 h 1544"/>
                <a:gd name="T2" fmla="*/ 7640 w 7737"/>
                <a:gd name="T3" fmla="*/ 1301 h 1544"/>
                <a:gd name="T4" fmla="*/ 7548 w 7737"/>
                <a:gd name="T5" fmla="*/ 1134 h 1544"/>
                <a:gd name="T6" fmla="*/ 7442 w 7737"/>
                <a:gd name="T7" fmla="*/ 978 h 1544"/>
                <a:gd name="T8" fmla="*/ 7317 w 7737"/>
                <a:gd name="T9" fmla="*/ 831 h 1544"/>
                <a:gd name="T10" fmla="*/ 7174 w 7737"/>
                <a:gd name="T11" fmla="*/ 691 h 1544"/>
                <a:gd name="T12" fmla="*/ 7104 w 7737"/>
                <a:gd name="T13" fmla="*/ 615 h 1544"/>
                <a:gd name="T14" fmla="*/ 7039 w 7737"/>
                <a:gd name="T15" fmla="*/ 549 h 1544"/>
                <a:gd name="T16" fmla="*/ 6966 w 7737"/>
                <a:gd name="T17" fmla="*/ 499 h 1544"/>
                <a:gd name="T18" fmla="*/ 6884 w 7737"/>
                <a:gd name="T19" fmla="*/ 461 h 1544"/>
                <a:gd name="T20" fmla="*/ 6764 w 7737"/>
                <a:gd name="T21" fmla="*/ 422 h 1544"/>
                <a:gd name="T22" fmla="*/ 6633 w 7737"/>
                <a:gd name="T23" fmla="*/ 387 h 1544"/>
                <a:gd name="T24" fmla="*/ 6431 w 7737"/>
                <a:gd name="T25" fmla="*/ 344 h 1544"/>
                <a:gd name="T26" fmla="*/ 6232 w 7737"/>
                <a:gd name="T27" fmla="*/ 321 h 1544"/>
                <a:gd name="T28" fmla="*/ 6031 w 7737"/>
                <a:gd name="T29" fmla="*/ 310 h 1544"/>
                <a:gd name="T30" fmla="*/ 5759 w 7737"/>
                <a:gd name="T31" fmla="*/ 306 h 1544"/>
                <a:gd name="T32" fmla="*/ 5583 w 7737"/>
                <a:gd name="T33" fmla="*/ 296 h 1544"/>
                <a:gd name="T34" fmla="*/ 5445 w 7737"/>
                <a:gd name="T35" fmla="*/ 294 h 1544"/>
                <a:gd name="T36" fmla="*/ 5215 w 7737"/>
                <a:gd name="T37" fmla="*/ 304 h 1544"/>
                <a:gd name="T38" fmla="*/ 4847 w 7737"/>
                <a:gd name="T39" fmla="*/ 341 h 1544"/>
                <a:gd name="T40" fmla="*/ 4571 w 7737"/>
                <a:gd name="T41" fmla="*/ 369 h 1544"/>
                <a:gd name="T42" fmla="*/ 4292 w 7737"/>
                <a:gd name="T43" fmla="*/ 387 h 1544"/>
                <a:gd name="T44" fmla="*/ 4150 w 7737"/>
                <a:gd name="T45" fmla="*/ 387 h 1544"/>
                <a:gd name="T46" fmla="*/ 3945 w 7737"/>
                <a:gd name="T47" fmla="*/ 375 h 1544"/>
                <a:gd name="T48" fmla="*/ 3705 w 7737"/>
                <a:gd name="T49" fmla="*/ 356 h 1544"/>
                <a:gd name="T50" fmla="*/ 3507 w 7737"/>
                <a:gd name="T51" fmla="*/ 326 h 1544"/>
                <a:gd name="T52" fmla="*/ 3407 w 7737"/>
                <a:gd name="T53" fmla="*/ 307 h 1544"/>
                <a:gd name="T54" fmla="*/ 3237 w 7737"/>
                <a:gd name="T55" fmla="*/ 269 h 1544"/>
                <a:gd name="T56" fmla="*/ 3080 w 7737"/>
                <a:gd name="T57" fmla="*/ 219 h 1544"/>
                <a:gd name="T58" fmla="*/ 2929 w 7737"/>
                <a:gd name="T59" fmla="*/ 159 h 1544"/>
                <a:gd name="T60" fmla="*/ 2779 w 7737"/>
                <a:gd name="T61" fmla="*/ 85 h 1544"/>
                <a:gd name="T62" fmla="*/ 2623 w 7737"/>
                <a:gd name="T63" fmla="*/ 0 h 1544"/>
                <a:gd name="T64" fmla="*/ 2508 w 7737"/>
                <a:gd name="T65" fmla="*/ 30 h 1544"/>
                <a:gd name="T66" fmla="*/ 2341 w 7737"/>
                <a:gd name="T67" fmla="*/ 110 h 1544"/>
                <a:gd name="T68" fmla="*/ 2137 w 7737"/>
                <a:gd name="T69" fmla="*/ 190 h 1544"/>
                <a:gd name="T70" fmla="*/ 1861 w 7737"/>
                <a:gd name="T71" fmla="*/ 282 h 1544"/>
                <a:gd name="T72" fmla="*/ 1653 w 7737"/>
                <a:gd name="T73" fmla="*/ 354 h 1544"/>
                <a:gd name="T74" fmla="*/ 1448 w 7737"/>
                <a:gd name="T75" fmla="*/ 437 h 1544"/>
                <a:gd name="T76" fmla="*/ 1335 w 7737"/>
                <a:gd name="T77" fmla="*/ 477 h 1544"/>
                <a:gd name="T78" fmla="*/ 1147 w 7737"/>
                <a:gd name="T79" fmla="*/ 539 h 1544"/>
                <a:gd name="T80" fmla="*/ 954 w 7737"/>
                <a:gd name="T81" fmla="*/ 618 h 1544"/>
                <a:gd name="T82" fmla="*/ 762 w 7737"/>
                <a:gd name="T83" fmla="*/ 710 h 1544"/>
                <a:gd name="T84" fmla="*/ 520 w 7737"/>
                <a:gd name="T85" fmla="*/ 838 h 1544"/>
                <a:gd name="T86" fmla="*/ 386 w 7737"/>
                <a:gd name="T87" fmla="*/ 914 h 1544"/>
                <a:gd name="T88" fmla="*/ 286 w 7737"/>
                <a:gd name="T89" fmla="*/ 991 h 1544"/>
                <a:gd name="T90" fmla="*/ 184 w 7737"/>
                <a:gd name="T91" fmla="*/ 1099 h 1544"/>
                <a:gd name="T92" fmla="*/ 104 w 7737"/>
                <a:gd name="T93" fmla="*/ 1219 h 1544"/>
                <a:gd name="T94" fmla="*/ 46 w 7737"/>
                <a:gd name="T95" fmla="*/ 1353 h 1544"/>
                <a:gd name="T96" fmla="*/ 7 w 7737"/>
                <a:gd name="T97" fmla="*/ 1494 h 15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7737" h="1544">
                  <a:moveTo>
                    <a:pt x="7737" y="1544"/>
                  </a:moveTo>
                  <a:lnTo>
                    <a:pt x="7737" y="1544"/>
                  </a:lnTo>
                  <a:lnTo>
                    <a:pt x="7716" y="1481"/>
                  </a:lnTo>
                  <a:lnTo>
                    <a:pt x="7692" y="1420"/>
                  </a:lnTo>
                  <a:lnTo>
                    <a:pt x="7666" y="1359"/>
                  </a:lnTo>
                  <a:lnTo>
                    <a:pt x="7640" y="1301"/>
                  </a:lnTo>
                  <a:lnTo>
                    <a:pt x="7612" y="1244"/>
                  </a:lnTo>
                  <a:lnTo>
                    <a:pt x="7581" y="1188"/>
                  </a:lnTo>
                  <a:lnTo>
                    <a:pt x="7548" y="1134"/>
                  </a:lnTo>
                  <a:lnTo>
                    <a:pt x="7515" y="1081"/>
                  </a:lnTo>
                  <a:lnTo>
                    <a:pt x="7479" y="1030"/>
                  </a:lnTo>
                  <a:lnTo>
                    <a:pt x="7442" y="978"/>
                  </a:lnTo>
                  <a:lnTo>
                    <a:pt x="7402" y="928"/>
                  </a:lnTo>
                  <a:lnTo>
                    <a:pt x="7360" y="880"/>
                  </a:lnTo>
                  <a:lnTo>
                    <a:pt x="7317" y="831"/>
                  </a:lnTo>
                  <a:lnTo>
                    <a:pt x="7271" y="784"/>
                  </a:lnTo>
                  <a:lnTo>
                    <a:pt x="7223" y="737"/>
                  </a:lnTo>
                  <a:lnTo>
                    <a:pt x="7174" y="691"/>
                  </a:lnTo>
                  <a:lnTo>
                    <a:pt x="7124" y="641"/>
                  </a:lnTo>
                  <a:lnTo>
                    <a:pt x="7124" y="641"/>
                  </a:lnTo>
                  <a:lnTo>
                    <a:pt x="7104" y="615"/>
                  </a:lnTo>
                  <a:lnTo>
                    <a:pt x="7083" y="591"/>
                  </a:lnTo>
                  <a:lnTo>
                    <a:pt x="7062" y="569"/>
                  </a:lnTo>
                  <a:lnTo>
                    <a:pt x="7039" y="549"/>
                  </a:lnTo>
                  <a:lnTo>
                    <a:pt x="7015" y="532"/>
                  </a:lnTo>
                  <a:lnTo>
                    <a:pt x="6990" y="514"/>
                  </a:lnTo>
                  <a:lnTo>
                    <a:pt x="6966" y="499"/>
                  </a:lnTo>
                  <a:lnTo>
                    <a:pt x="6938" y="486"/>
                  </a:lnTo>
                  <a:lnTo>
                    <a:pt x="6912" y="473"/>
                  </a:lnTo>
                  <a:lnTo>
                    <a:pt x="6884" y="461"/>
                  </a:lnTo>
                  <a:lnTo>
                    <a:pt x="6856" y="451"/>
                  </a:lnTo>
                  <a:lnTo>
                    <a:pt x="6826" y="440"/>
                  </a:lnTo>
                  <a:lnTo>
                    <a:pt x="6764" y="422"/>
                  </a:lnTo>
                  <a:lnTo>
                    <a:pt x="6700" y="404"/>
                  </a:lnTo>
                  <a:lnTo>
                    <a:pt x="6700" y="404"/>
                  </a:lnTo>
                  <a:lnTo>
                    <a:pt x="6633" y="387"/>
                  </a:lnTo>
                  <a:lnTo>
                    <a:pt x="6565" y="370"/>
                  </a:lnTo>
                  <a:lnTo>
                    <a:pt x="6498" y="357"/>
                  </a:lnTo>
                  <a:lnTo>
                    <a:pt x="6431" y="344"/>
                  </a:lnTo>
                  <a:lnTo>
                    <a:pt x="6365" y="336"/>
                  </a:lnTo>
                  <a:lnTo>
                    <a:pt x="6299" y="327"/>
                  </a:lnTo>
                  <a:lnTo>
                    <a:pt x="6232" y="321"/>
                  </a:lnTo>
                  <a:lnTo>
                    <a:pt x="6165" y="316"/>
                  </a:lnTo>
                  <a:lnTo>
                    <a:pt x="6098" y="312"/>
                  </a:lnTo>
                  <a:lnTo>
                    <a:pt x="6031" y="310"/>
                  </a:lnTo>
                  <a:lnTo>
                    <a:pt x="5963" y="308"/>
                  </a:lnTo>
                  <a:lnTo>
                    <a:pt x="5895" y="307"/>
                  </a:lnTo>
                  <a:lnTo>
                    <a:pt x="5759" y="306"/>
                  </a:lnTo>
                  <a:lnTo>
                    <a:pt x="5621" y="306"/>
                  </a:lnTo>
                  <a:lnTo>
                    <a:pt x="5583" y="296"/>
                  </a:lnTo>
                  <a:lnTo>
                    <a:pt x="5583" y="296"/>
                  </a:lnTo>
                  <a:lnTo>
                    <a:pt x="5538" y="295"/>
                  </a:lnTo>
                  <a:lnTo>
                    <a:pt x="5491" y="294"/>
                  </a:lnTo>
                  <a:lnTo>
                    <a:pt x="5445" y="294"/>
                  </a:lnTo>
                  <a:lnTo>
                    <a:pt x="5399" y="295"/>
                  </a:lnTo>
                  <a:lnTo>
                    <a:pt x="5307" y="299"/>
                  </a:lnTo>
                  <a:lnTo>
                    <a:pt x="5215" y="304"/>
                  </a:lnTo>
                  <a:lnTo>
                    <a:pt x="5123" y="312"/>
                  </a:lnTo>
                  <a:lnTo>
                    <a:pt x="5032" y="321"/>
                  </a:lnTo>
                  <a:lnTo>
                    <a:pt x="4847" y="341"/>
                  </a:lnTo>
                  <a:lnTo>
                    <a:pt x="4847" y="341"/>
                  </a:lnTo>
                  <a:lnTo>
                    <a:pt x="4663" y="361"/>
                  </a:lnTo>
                  <a:lnTo>
                    <a:pt x="4571" y="369"/>
                  </a:lnTo>
                  <a:lnTo>
                    <a:pt x="4478" y="377"/>
                  </a:lnTo>
                  <a:lnTo>
                    <a:pt x="4386" y="383"/>
                  </a:lnTo>
                  <a:lnTo>
                    <a:pt x="4292" y="387"/>
                  </a:lnTo>
                  <a:lnTo>
                    <a:pt x="4244" y="387"/>
                  </a:lnTo>
                  <a:lnTo>
                    <a:pt x="4197" y="387"/>
                  </a:lnTo>
                  <a:lnTo>
                    <a:pt x="4150" y="387"/>
                  </a:lnTo>
                  <a:lnTo>
                    <a:pt x="4103" y="384"/>
                  </a:lnTo>
                  <a:lnTo>
                    <a:pt x="4103" y="384"/>
                  </a:lnTo>
                  <a:lnTo>
                    <a:pt x="3945" y="375"/>
                  </a:lnTo>
                  <a:lnTo>
                    <a:pt x="3866" y="370"/>
                  </a:lnTo>
                  <a:lnTo>
                    <a:pt x="3785" y="364"/>
                  </a:lnTo>
                  <a:lnTo>
                    <a:pt x="3705" y="356"/>
                  </a:lnTo>
                  <a:lnTo>
                    <a:pt x="3626" y="346"/>
                  </a:lnTo>
                  <a:lnTo>
                    <a:pt x="3547" y="333"/>
                  </a:lnTo>
                  <a:lnTo>
                    <a:pt x="3507" y="326"/>
                  </a:lnTo>
                  <a:lnTo>
                    <a:pt x="3467" y="318"/>
                  </a:lnTo>
                  <a:lnTo>
                    <a:pt x="3467" y="318"/>
                  </a:lnTo>
                  <a:lnTo>
                    <a:pt x="3407" y="307"/>
                  </a:lnTo>
                  <a:lnTo>
                    <a:pt x="3349" y="296"/>
                  </a:lnTo>
                  <a:lnTo>
                    <a:pt x="3292" y="282"/>
                  </a:lnTo>
                  <a:lnTo>
                    <a:pt x="3237" y="269"/>
                  </a:lnTo>
                  <a:lnTo>
                    <a:pt x="3183" y="254"/>
                  </a:lnTo>
                  <a:lnTo>
                    <a:pt x="3131" y="237"/>
                  </a:lnTo>
                  <a:lnTo>
                    <a:pt x="3080" y="219"/>
                  </a:lnTo>
                  <a:lnTo>
                    <a:pt x="3029" y="201"/>
                  </a:lnTo>
                  <a:lnTo>
                    <a:pt x="2979" y="181"/>
                  </a:lnTo>
                  <a:lnTo>
                    <a:pt x="2929" y="159"/>
                  </a:lnTo>
                  <a:lnTo>
                    <a:pt x="2880" y="136"/>
                  </a:lnTo>
                  <a:lnTo>
                    <a:pt x="2829" y="111"/>
                  </a:lnTo>
                  <a:lnTo>
                    <a:pt x="2779" y="85"/>
                  </a:lnTo>
                  <a:lnTo>
                    <a:pt x="2727" y="59"/>
                  </a:lnTo>
                  <a:lnTo>
                    <a:pt x="2677" y="30"/>
                  </a:lnTo>
                  <a:lnTo>
                    <a:pt x="2623" y="0"/>
                  </a:lnTo>
                  <a:lnTo>
                    <a:pt x="2541" y="11"/>
                  </a:lnTo>
                  <a:lnTo>
                    <a:pt x="2541" y="11"/>
                  </a:lnTo>
                  <a:lnTo>
                    <a:pt x="2508" y="30"/>
                  </a:lnTo>
                  <a:lnTo>
                    <a:pt x="2475" y="47"/>
                  </a:lnTo>
                  <a:lnTo>
                    <a:pt x="2409" y="79"/>
                  </a:lnTo>
                  <a:lnTo>
                    <a:pt x="2341" y="110"/>
                  </a:lnTo>
                  <a:lnTo>
                    <a:pt x="2274" y="137"/>
                  </a:lnTo>
                  <a:lnTo>
                    <a:pt x="2206" y="165"/>
                  </a:lnTo>
                  <a:lnTo>
                    <a:pt x="2137" y="190"/>
                  </a:lnTo>
                  <a:lnTo>
                    <a:pt x="2069" y="213"/>
                  </a:lnTo>
                  <a:lnTo>
                    <a:pt x="2000" y="237"/>
                  </a:lnTo>
                  <a:lnTo>
                    <a:pt x="1861" y="282"/>
                  </a:lnTo>
                  <a:lnTo>
                    <a:pt x="1792" y="306"/>
                  </a:lnTo>
                  <a:lnTo>
                    <a:pt x="1723" y="330"/>
                  </a:lnTo>
                  <a:lnTo>
                    <a:pt x="1653" y="354"/>
                  </a:lnTo>
                  <a:lnTo>
                    <a:pt x="1584" y="380"/>
                  </a:lnTo>
                  <a:lnTo>
                    <a:pt x="1516" y="408"/>
                  </a:lnTo>
                  <a:lnTo>
                    <a:pt x="1448" y="437"/>
                  </a:lnTo>
                  <a:lnTo>
                    <a:pt x="1395" y="461"/>
                  </a:lnTo>
                  <a:lnTo>
                    <a:pt x="1395" y="461"/>
                  </a:lnTo>
                  <a:lnTo>
                    <a:pt x="1335" y="477"/>
                  </a:lnTo>
                  <a:lnTo>
                    <a:pt x="1273" y="496"/>
                  </a:lnTo>
                  <a:lnTo>
                    <a:pt x="1210" y="517"/>
                  </a:lnTo>
                  <a:lnTo>
                    <a:pt x="1147" y="539"/>
                  </a:lnTo>
                  <a:lnTo>
                    <a:pt x="1083" y="564"/>
                  </a:lnTo>
                  <a:lnTo>
                    <a:pt x="1018" y="591"/>
                  </a:lnTo>
                  <a:lnTo>
                    <a:pt x="954" y="618"/>
                  </a:lnTo>
                  <a:lnTo>
                    <a:pt x="890" y="648"/>
                  </a:lnTo>
                  <a:lnTo>
                    <a:pt x="825" y="678"/>
                  </a:lnTo>
                  <a:lnTo>
                    <a:pt x="762" y="710"/>
                  </a:lnTo>
                  <a:lnTo>
                    <a:pt x="699" y="741"/>
                  </a:lnTo>
                  <a:lnTo>
                    <a:pt x="639" y="773"/>
                  </a:lnTo>
                  <a:lnTo>
                    <a:pt x="520" y="838"/>
                  </a:lnTo>
                  <a:lnTo>
                    <a:pt x="408" y="901"/>
                  </a:lnTo>
                  <a:lnTo>
                    <a:pt x="408" y="901"/>
                  </a:lnTo>
                  <a:lnTo>
                    <a:pt x="386" y="914"/>
                  </a:lnTo>
                  <a:lnTo>
                    <a:pt x="365" y="929"/>
                  </a:lnTo>
                  <a:lnTo>
                    <a:pt x="324" y="959"/>
                  </a:lnTo>
                  <a:lnTo>
                    <a:pt x="286" y="991"/>
                  </a:lnTo>
                  <a:lnTo>
                    <a:pt x="250" y="1025"/>
                  </a:lnTo>
                  <a:lnTo>
                    <a:pt x="217" y="1061"/>
                  </a:lnTo>
                  <a:lnTo>
                    <a:pt x="184" y="1099"/>
                  </a:lnTo>
                  <a:lnTo>
                    <a:pt x="156" y="1138"/>
                  </a:lnTo>
                  <a:lnTo>
                    <a:pt x="129" y="1178"/>
                  </a:lnTo>
                  <a:lnTo>
                    <a:pt x="104" y="1219"/>
                  </a:lnTo>
                  <a:lnTo>
                    <a:pt x="83" y="1263"/>
                  </a:lnTo>
                  <a:lnTo>
                    <a:pt x="63" y="1307"/>
                  </a:lnTo>
                  <a:lnTo>
                    <a:pt x="46" y="1353"/>
                  </a:lnTo>
                  <a:lnTo>
                    <a:pt x="31" y="1399"/>
                  </a:lnTo>
                  <a:lnTo>
                    <a:pt x="17" y="1447"/>
                  </a:lnTo>
                  <a:lnTo>
                    <a:pt x="7" y="1494"/>
                  </a:lnTo>
                  <a:lnTo>
                    <a:pt x="0" y="1544"/>
                  </a:lnTo>
                  <a:lnTo>
                    <a:pt x="7737" y="154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DACE0B2A-6A4F-BF86-552D-AE63835CBCA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308" y="3805"/>
              <a:ext cx="1706" cy="515"/>
            </a:xfrm>
            <a:custGeom>
              <a:avLst/>
              <a:gdLst>
                <a:gd name="T0" fmla="*/ 3121 w 5119"/>
                <a:gd name="T1" fmla="*/ 306 h 1544"/>
                <a:gd name="T2" fmla="*/ 3363 w 5119"/>
                <a:gd name="T3" fmla="*/ 308 h 1544"/>
                <a:gd name="T4" fmla="*/ 3541 w 5119"/>
                <a:gd name="T5" fmla="*/ 316 h 1544"/>
                <a:gd name="T6" fmla="*/ 3718 w 5119"/>
                <a:gd name="T7" fmla="*/ 332 h 1544"/>
                <a:gd name="T8" fmla="*/ 3896 w 5119"/>
                <a:gd name="T9" fmla="*/ 361 h 1544"/>
                <a:gd name="T10" fmla="*/ 4075 w 5119"/>
                <a:gd name="T11" fmla="*/ 404 h 1544"/>
                <a:gd name="T12" fmla="*/ 4201 w 5119"/>
                <a:gd name="T13" fmla="*/ 440 h 1544"/>
                <a:gd name="T14" fmla="*/ 4287 w 5119"/>
                <a:gd name="T15" fmla="*/ 473 h 1544"/>
                <a:gd name="T16" fmla="*/ 4365 w 5119"/>
                <a:gd name="T17" fmla="*/ 514 h 1544"/>
                <a:gd name="T18" fmla="*/ 4437 w 5119"/>
                <a:gd name="T19" fmla="*/ 569 h 1544"/>
                <a:gd name="T20" fmla="*/ 4499 w 5119"/>
                <a:gd name="T21" fmla="*/ 641 h 1544"/>
                <a:gd name="T22" fmla="*/ 4598 w 5119"/>
                <a:gd name="T23" fmla="*/ 737 h 1544"/>
                <a:gd name="T24" fmla="*/ 4735 w 5119"/>
                <a:gd name="T25" fmla="*/ 880 h 1544"/>
                <a:gd name="T26" fmla="*/ 4854 w 5119"/>
                <a:gd name="T27" fmla="*/ 1030 h 1544"/>
                <a:gd name="T28" fmla="*/ 4956 w 5119"/>
                <a:gd name="T29" fmla="*/ 1188 h 1544"/>
                <a:gd name="T30" fmla="*/ 5041 w 5119"/>
                <a:gd name="T31" fmla="*/ 1359 h 1544"/>
                <a:gd name="T32" fmla="*/ 5112 w 5119"/>
                <a:gd name="T33" fmla="*/ 1544 h 1544"/>
                <a:gd name="T34" fmla="*/ 5097 w 5119"/>
                <a:gd name="T35" fmla="*/ 1481 h 1544"/>
                <a:gd name="T36" fmla="*/ 5021 w 5119"/>
                <a:gd name="T37" fmla="*/ 1301 h 1544"/>
                <a:gd name="T38" fmla="*/ 4931 w 5119"/>
                <a:gd name="T39" fmla="*/ 1134 h 1544"/>
                <a:gd name="T40" fmla="*/ 4823 w 5119"/>
                <a:gd name="T41" fmla="*/ 978 h 1544"/>
                <a:gd name="T42" fmla="*/ 4698 w 5119"/>
                <a:gd name="T43" fmla="*/ 831 h 1544"/>
                <a:gd name="T44" fmla="*/ 4555 w 5119"/>
                <a:gd name="T45" fmla="*/ 691 h 1544"/>
                <a:gd name="T46" fmla="*/ 4485 w 5119"/>
                <a:gd name="T47" fmla="*/ 615 h 1544"/>
                <a:gd name="T48" fmla="*/ 4420 w 5119"/>
                <a:gd name="T49" fmla="*/ 549 h 1544"/>
                <a:gd name="T50" fmla="*/ 4347 w 5119"/>
                <a:gd name="T51" fmla="*/ 499 h 1544"/>
                <a:gd name="T52" fmla="*/ 4265 w 5119"/>
                <a:gd name="T53" fmla="*/ 461 h 1544"/>
                <a:gd name="T54" fmla="*/ 4145 w 5119"/>
                <a:gd name="T55" fmla="*/ 422 h 1544"/>
                <a:gd name="T56" fmla="*/ 4021 w 5119"/>
                <a:gd name="T57" fmla="*/ 388 h 1544"/>
                <a:gd name="T58" fmla="*/ 3843 w 5119"/>
                <a:gd name="T59" fmla="*/ 349 h 1544"/>
                <a:gd name="T60" fmla="*/ 3665 w 5119"/>
                <a:gd name="T61" fmla="*/ 326 h 1544"/>
                <a:gd name="T62" fmla="*/ 3487 w 5119"/>
                <a:gd name="T63" fmla="*/ 312 h 1544"/>
                <a:gd name="T64" fmla="*/ 3247 w 5119"/>
                <a:gd name="T65" fmla="*/ 306 h 1544"/>
                <a:gd name="T66" fmla="*/ 2851 w 5119"/>
                <a:gd name="T67" fmla="*/ 294 h 1544"/>
                <a:gd name="T68" fmla="*/ 2903 w 5119"/>
                <a:gd name="T69" fmla="*/ 295 h 1544"/>
                <a:gd name="T70" fmla="*/ 2996 w 5119"/>
                <a:gd name="T71" fmla="*/ 306 h 1544"/>
                <a:gd name="T72" fmla="*/ 2965 w 5119"/>
                <a:gd name="T73" fmla="*/ 296 h 1544"/>
                <a:gd name="T74" fmla="*/ 5 w 5119"/>
                <a:gd name="T75" fmla="*/ 0 h 1544"/>
                <a:gd name="T76" fmla="*/ 52 w 5119"/>
                <a:gd name="T77" fmla="*/ 31 h 1544"/>
                <a:gd name="T78" fmla="*/ 205 w 5119"/>
                <a:gd name="T79" fmla="*/ 113 h 1544"/>
                <a:gd name="T80" fmla="*/ 355 w 5119"/>
                <a:gd name="T81" fmla="*/ 181 h 1544"/>
                <a:gd name="T82" fmla="*/ 507 w 5119"/>
                <a:gd name="T83" fmla="*/ 238 h 1544"/>
                <a:gd name="T84" fmla="*/ 667 w 5119"/>
                <a:gd name="T85" fmla="*/ 282 h 1544"/>
                <a:gd name="T86" fmla="*/ 842 w 5119"/>
                <a:gd name="T87" fmla="*/ 318 h 1544"/>
                <a:gd name="T88" fmla="*/ 922 w 5119"/>
                <a:gd name="T89" fmla="*/ 333 h 1544"/>
                <a:gd name="T90" fmla="*/ 1160 w 5119"/>
                <a:gd name="T91" fmla="*/ 364 h 1544"/>
                <a:gd name="T92" fmla="*/ 1478 w 5119"/>
                <a:gd name="T93" fmla="*/ 384 h 1544"/>
                <a:gd name="T94" fmla="*/ 1595 w 5119"/>
                <a:gd name="T95" fmla="*/ 387 h 1544"/>
                <a:gd name="T96" fmla="*/ 1598 w 5119"/>
                <a:gd name="T97" fmla="*/ 387 h 1544"/>
                <a:gd name="T98" fmla="*/ 1485 w 5119"/>
                <a:gd name="T99" fmla="*/ 384 h 1544"/>
                <a:gd name="T100" fmla="*/ 1167 w 5119"/>
                <a:gd name="T101" fmla="*/ 364 h 1544"/>
                <a:gd name="T102" fmla="*/ 928 w 5119"/>
                <a:gd name="T103" fmla="*/ 333 h 1544"/>
                <a:gd name="T104" fmla="*/ 849 w 5119"/>
                <a:gd name="T105" fmla="*/ 318 h 1544"/>
                <a:gd name="T106" fmla="*/ 673 w 5119"/>
                <a:gd name="T107" fmla="*/ 282 h 1544"/>
                <a:gd name="T108" fmla="*/ 512 w 5119"/>
                <a:gd name="T109" fmla="*/ 237 h 1544"/>
                <a:gd name="T110" fmla="*/ 360 w 5119"/>
                <a:gd name="T111" fmla="*/ 181 h 1544"/>
                <a:gd name="T112" fmla="*/ 211 w 5119"/>
                <a:gd name="T113" fmla="*/ 111 h 1544"/>
                <a:gd name="T114" fmla="*/ 58 w 5119"/>
                <a:gd name="T115" fmla="*/ 30 h 15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5119" h="1544">
                  <a:moveTo>
                    <a:pt x="3125" y="306"/>
                  </a:moveTo>
                  <a:lnTo>
                    <a:pt x="3125" y="306"/>
                  </a:lnTo>
                  <a:lnTo>
                    <a:pt x="3121" y="306"/>
                  </a:lnTo>
                  <a:lnTo>
                    <a:pt x="3121" y="306"/>
                  </a:lnTo>
                  <a:lnTo>
                    <a:pt x="3243" y="306"/>
                  </a:lnTo>
                  <a:lnTo>
                    <a:pt x="3363" y="308"/>
                  </a:lnTo>
                  <a:lnTo>
                    <a:pt x="3422" y="310"/>
                  </a:lnTo>
                  <a:lnTo>
                    <a:pt x="3482" y="312"/>
                  </a:lnTo>
                  <a:lnTo>
                    <a:pt x="3541" y="316"/>
                  </a:lnTo>
                  <a:lnTo>
                    <a:pt x="3601" y="321"/>
                  </a:lnTo>
                  <a:lnTo>
                    <a:pt x="3660" y="326"/>
                  </a:lnTo>
                  <a:lnTo>
                    <a:pt x="3718" y="332"/>
                  </a:lnTo>
                  <a:lnTo>
                    <a:pt x="3778" y="341"/>
                  </a:lnTo>
                  <a:lnTo>
                    <a:pt x="3837" y="349"/>
                  </a:lnTo>
                  <a:lnTo>
                    <a:pt x="3896" y="361"/>
                  </a:lnTo>
                  <a:lnTo>
                    <a:pt x="3956" y="374"/>
                  </a:lnTo>
                  <a:lnTo>
                    <a:pt x="4015" y="388"/>
                  </a:lnTo>
                  <a:lnTo>
                    <a:pt x="4075" y="404"/>
                  </a:lnTo>
                  <a:lnTo>
                    <a:pt x="4075" y="404"/>
                  </a:lnTo>
                  <a:lnTo>
                    <a:pt x="4139" y="422"/>
                  </a:lnTo>
                  <a:lnTo>
                    <a:pt x="4201" y="440"/>
                  </a:lnTo>
                  <a:lnTo>
                    <a:pt x="4231" y="451"/>
                  </a:lnTo>
                  <a:lnTo>
                    <a:pt x="4259" y="461"/>
                  </a:lnTo>
                  <a:lnTo>
                    <a:pt x="4287" y="473"/>
                  </a:lnTo>
                  <a:lnTo>
                    <a:pt x="4313" y="486"/>
                  </a:lnTo>
                  <a:lnTo>
                    <a:pt x="4341" y="499"/>
                  </a:lnTo>
                  <a:lnTo>
                    <a:pt x="4365" y="514"/>
                  </a:lnTo>
                  <a:lnTo>
                    <a:pt x="4390" y="532"/>
                  </a:lnTo>
                  <a:lnTo>
                    <a:pt x="4414" y="549"/>
                  </a:lnTo>
                  <a:lnTo>
                    <a:pt x="4437" y="569"/>
                  </a:lnTo>
                  <a:lnTo>
                    <a:pt x="4458" y="591"/>
                  </a:lnTo>
                  <a:lnTo>
                    <a:pt x="4479" y="615"/>
                  </a:lnTo>
                  <a:lnTo>
                    <a:pt x="4499" y="641"/>
                  </a:lnTo>
                  <a:lnTo>
                    <a:pt x="4549" y="691"/>
                  </a:lnTo>
                  <a:lnTo>
                    <a:pt x="4549" y="691"/>
                  </a:lnTo>
                  <a:lnTo>
                    <a:pt x="4598" y="737"/>
                  </a:lnTo>
                  <a:lnTo>
                    <a:pt x="4646" y="784"/>
                  </a:lnTo>
                  <a:lnTo>
                    <a:pt x="4692" y="831"/>
                  </a:lnTo>
                  <a:lnTo>
                    <a:pt x="4735" y="880"/>
                  </a:lnTo>
                  <a:lnTo>
                    <a:pt x="4777" y="928"/>
                  </a:lnTo>
                  <a:lnTo>
                    <a:pt x="4817" y="978"/>
                  </a:lnTo>
                  <a:lnTo>
                    <a:pt x="4854" y="1030"/>
                  </a:lnTo>
                  <a:lnTo>
                    <a:pt x="4890" y="1081"/>
                  </a:lnTo>
                  <a:lnTo>
                    <a:pt x="4923" y="1134"/>
                  </a:lnTo>
                  <a:lnTo>
                    <a:pt x="4956" y="1188"/>
                  </a:lnTo>
                  <a:lnTo>
                    <a:pt x="4987" y="1244"/>
                  </a:lnTo>
                  <a:lnTo>
                    <a:pt x="5015" y="1301"/>
                  </a:lnTo>
                  <a:lnTo>
                    <a:pt x="5041" y="1359"/>
                  </a:lnTo>
                  <a:lnTo>
                    <a:pt x="5067" y="1420"/>
                  </a:lnTo>
                  <a:lnTo>
                    <a:pt x="5091" y="1481"/>
                  </a:lnTo>
                  <a:lnTo>
                    <a:pt x="5112" y="1544"/>
                  </a:lnTo>
                  <a:lnTo>
                    <a:pt x="5119" y="1544"/>
                  </a:lnTo>
                  <a:lnTo>
                    <a:pt x="5119" y="1544"/>
                  </a:lnTo>
                  <a:lnTo>
                    <a:pt x="5097" y="1481"/>
                  </a:lnTo>
                  <a:lnTo>
                    <a:pt x="5073" y="1420"/>
                  </a:lnTo>
                  <a:lnTo>
                    <a:pt x="5048" y="1359"/>
                  </a:lnTo>
                  <a:lnTo>
                    <a:pt x="5021" y="1301"/>
                  </a:lnTo>
                  <a:lnTo>
                    <a:pt x="4993" y="1244"/>
                  </a:lnTo>
                  <a:lnTo>
                    <a:pt x="4963" y="1188"/>
                  </a:lnTo>
                  <a:lnTo>
                    <a:pt x="4931" y="1134"/>
                  </a:lnTo>
                  <a:lnTo>
                    <a:pt x="4896" y="1081"/>
                  </a:lnTo>
                  <a:lnTo>
                    <a:pt x="4860" y="1030"/>
                  </a:lnTo>
                  <a:lnTo>
                    <a:pt x="4823" y="978"/>
                  </a:lnTo>
                  <a:lnTo>
                    <a:pt x="4784" y="928"/>
                  </a:lnTo>
                  <a:lnTo>
                    <a:pt x="4742" y="880"/>
                  </a:lnTo>
                  <a:lnTo>
                    <a:pt x="4698" y="831"/>
                  </a:lnTo>
                  <a:lnTo>
                    <a:pt x="4652" y="784"/>
                  </a:lnTo>
                  <a:lnTo>
                    <a:pt x="4604" y="737"/>
                  </a:lnTo>
                  <a:lnTo>
                    <a:pt x="4555" y="691"/>
                  </a:lnTo>
                  <a:lnTo>
                    <a:pt x="4506" y="641"/>
                  </a:lnTo>
                  <a:lnTo>
                    <a:pt x="4506" y="641"/>
                  </a:lnTo>
                  <a:lnTo>
                    <a:pt x="4485" y="615"/>
                  </a:lnTo>
                  <a:lnTo>
                    <a:pt x="4466" y="591"/>
                  </a:lnTo>
                  <a:lnTo>
                    <a:pt x="4443" y="569"/>
                  </a:lnTo>
                  <a:lnTo>
                    <a:pt x="4420" y="549"/>
                  </a:lnTo>
                  <a:lnTo>
                    <a:pt x="4396" y="532"/>
                  </a:lnTo>
                  <a:lnTo>
                    <a:pt x="4372" y="514"/>
                  </a:lnTo>
                  <a:lnTo>
                    <a:pt x="4347" y="499"/>
                  </a:lnTo>
                  <a:lnTo>
                    <a:pt x="4321" y="486"/>
                  </a:lnTo>
                  <a:lnTo>
                    <a:pt x="4294" y="473"/>
                  </a:lnTo>
                  <a:lnTo>
                    <a:pt x="4265" y="461"/>
                  </a:lnTo>
                  <a:lnTo>
                    <a:pt x="4237" y="451"/>
                  </a:lnTo>
                  <a:lnTo>
                    <a:pt x="4207" y="440"/>
                  </a:lnTo>
                  <a:lnTo>
                    <a:pt x="4145" y="422"/>
                  </a:lnTo>
                  <a:lnTo>
                    <a:pt x="4081" y="404"/>
                  </a:lnTo>
                  <a:lnTo>
                    <a:pt x="4081" y="404"/>
                  </a:lnTo>
                  <a:lnTo>
                    <a:pt x="4021" y="388"/>
                  </a:lnTo>
                  <a:lnTo>
                    <a:pt x="3962" y="374"/>
                  </a:lnTo>
                  <a:lnTo>
                    <a:pt x="3903" y="361"/>
                  </a:lnTo>
                  <a:lnTo>
                    <a:pt x="3843" y="349"/>
                  </a:lnTo>
                  <a:lnTo>
                    <a:pt x="3784" y="341"/>
                  </a:lnTo>
                  <a:lnTo>
                    <a:pt x="3724" y="332"/>
                  </a:lnTo>
                  <a:lnTo>
                    <a:pt x="3665" y="326"/>
                  </a:lnTo>
                  <a:lnTo>
                    <a:pt x="3606" y="321"/>
                  </a:lnTo>
                  <a:lnTo>
                    <a:pt x="3546" y="316"/>
                  </a:lnTo>
                  <a:lnTo>
                    <a:pt x="3487" y="312"/>
                  </a:lnTo>
                  <a:lnTo>
                    <a:pt x="3427" y="310"/>
                  </a:lnTo>
                  <a:lnTo>
                    <a:pt x="3368" y="308"/>
                  </a:lnTo>
                  <a:lnTo>
                    <a:pt x="3247" y="306"/>
                  </a:lnTo>
                  <a:lnTo>
                    <a:pt x="3125" y="306"/>
                  </a:lnTo>
                  <a:close/>
                  <a:moveTo>
                    <a:pt x="2851" y="294"/>
                  </a:moveTo>
                  <a:lnTo>
                    <a:pt x="2851" y="294"/>
                  </a:lnTo>
                  <a:lnTo>
                    <a:pt x="2847" y="294"/>
                  </a:lnTo>
                  <a:lnTo>
                    <a:pt x="2847" y="294"/>
                  </a:lnTo>
                  <a:lnTo>
                    <a:pt x="2903" y="295"/>
                  </a:lnTo>
                  <a:lnTo>
                    <a:pt x="2958" y="296"/>
                  </a:lnTo>
                  <a:lnTo>
                    <a:pt x="2996" y="306"/>
                  </a:lnTo>
                  <a:lnTo>
                    <a:pt x="2996" y="306"/>
                  </a:lnTo>
                  <a:lnTo>
                    <a:pt x="3002" y="306"/>
                  </a:lnTo>
                  <a:lnTo>
                    <a:pt x="2965" y="296"/>
                  </a:lnTo>
                  <a:lnTo>
                    <a:pt x="2965" y="296"/>
                  </a:lnTo>
                  <a:lnTo>
                    <a:pt x="2908" y="295"/>
                  </a:lnTo>
                  <a:lnTo>
                    <a:pt x="2851" y="294"/>
                  </a:lnTo>
                  <a:close/>
                  <a:moveTo>
                    <a:pt x="5" y="0"/>
                  </a:moveTo>
                  <a:lnTo>
                    <a:pt x="0" y="1"/>
                  </a:lnTo>
                  <a:lnTo>
                    <a:pt x="0" y="1"/>
                  </a:lnTo>
                  <a:lnTo>
                    <a:pt x="52" y="31"/>
                  </a:lnTo>
                  <a:lnTo>
                    <a:pt x="104" y="59"/>
                  </a:lnTo>
                  <a:lnTo>
                    <a:pt x="154" y="87"/>
                  </a:lnTo>
                  <a:lnTo>
                    <a:pt x="205" y="113"/>
                  </a:lnTo>
                  <a:lnTo>
                    <a:pt x="255" y="136"/>
                  </a:lnTo>
                  <a:lnTo>
                    <a:pt x="304" y="159"/>
                  </a:lnTo>
                  <a:lnTo>
                    <a:pt x="355" y="181"/>
                  </a:lnTo>
                  <a:lnTo>
                    <a:pt x="404" y="201"/>
                  </a:lnTo>
                  <a:lnTo>
                    <a:pt x="455" y="219"/>
                  </a:lnTo>
                  <a:lnTo>
                    <a:pt x="507" y="238"/>
                  </a:lnTo>
                  <a:lnTo>
                    <a:pt x="559" y="254"/>
                  </a:lnTo>
                  <a:lnTo>
                    <a:pt x="612" y="269"/>
                  </a:lnTo>
                  <a:lnTo>
                    <a:pt x="667" y="282"/>
                  </a:lnTo>
                  <a:lnTo>
                    <a:pt x="724" y="296"/>
                  </a:lnTo>
                  <a:lnTo>
                    <a:pt x="782" y="307"/>
                  </a:lnTo>
                  <a:lnTo>
                    <a:pt x="842" y="318"/>
                  </a:lnTo>
                  <a:lnTo>
                    <a:pt x="842" y="318"/>
                  </a:lnTo>
                  <a:lnTo>
                    <a:pt x="882" y="326"/>
                  </a:lnTo>
                  <a:lnTo>
                    <a:pt x="922" y="333"/>
                  </a:lnTo>
                  <a:lnTo>
                    <a:pt x="1001" y="346"/>
                  </a:lnTo>
                  <a:lnTo>
                    <a:pt x="1080" y="356"/>
                  </a:lnTo>
                  <a:lnTo>
                    <a:pt x="1160" y="364"/>
                  </a:lnTo>
                  <a:lnTo>
                    <a:pt x="1241" y="370"/>
                  </a:lnTo>
                  <a:lnTo>
                    <a:pt x="1320" y="375"/>
                  </a:lnTo>
                  <a:lnTo>
                    <a:pt x="1478" y="384"/>
                  </a:lnTo>
                  <a:lnTo>
                    <a:pt x="1478" y="384"/>
                  </a:lnTo>
                  <a:lnTo>
                    <a:pt x="1537" y="387"/>
                  </a:lnTo>
                  <a:lnTo>
                    <a:pt x="1595" y="387"/>
                  </a:lnTo>
                  <a:lnTo>
                    <a:pt x="1595" y="387"/>
                  </a:lnTo>
                  <a:lnTo>
                    <a:pt x="1598" y="387"/>
                  </a:lnTo>
                  <a:lnTo>
                    <a:pt x="1598" y="387"/>
                  </a:lnTo>
                  <a:lnTo>
                    <a:pt x="1542" y="387"/>
                  </a:lnTo>
                  <a:lnTo>
                    <a:pt x="1485" y="384"/>
                  </a:lnTo>
                  <a:lnTo>
                    <a:pt x="1485" y="384"/>
                  </a:lnTo>
                  <a:lnTo>
                    <a:pt x="1327" y="375"/>
                  </a:lnTo>
                  <a:lnTo>
                    <a:pt x="1247" y="370"/>
                  </a:lnTo>
                  <a:lnTo>
                    <a:pt x="1167" y="364"/>
                  </a:lnTo>
                  <a:lnTo>
                    <a:pt x="1087" y="356"/>
                  </a:lnTo>
                  <a:lnTo>
                    <a:pt x="1007" y="346"/>
                  </a:lnTo>
                  <a:lnTo>
                    <a:pt x="928" y="333"/>
                  </a:lnTo>
                  <a:lnTo>
                    <a:pt x="888" y="326"/>
                  </a:lnTo>
                  <a:lnTo>
                    <a:pt x="849" y="318"/>
                  </a:lnTo>
                  <a:lnTo>
                    <a:pt x="849" y="318"/>
                  </a:lnTo>
                  <a:lnTo>
                    <a:pt x="788" y="307"/>
                  </a:lnTo>
                  <a:lnTo>
                    <a:pt x="730" y="296"/>
                  </a:lnTo>
                  <a:lnTo>
                    <a:pt x="673" y="282"/>
                  </a:lnTo>
                  <a:lnTo>
                    <a:pt x="618" y="269"/>
                  </a:lnTo>
                  <a:lnTo>
                    <a:pt x="565" y="254"/>
                  </a:lnTo>
                  <a:lnTo>
                    <a:pt x="512" y="237"/>
                  </a:lnTo>
                  <a:lnTo>
                    <a:pt x="461" y="219"/>
                  </a:lnTo>
                  <a:lnTo>
                    <a:pt x="410" y="201"/>
                  </a:lnTo>
                  <a:lnTo>
                    <a:pt x="360" y="181"/>
                  </a:lnTo>
                  <a:lnTo>
                    <a:pt x="310" y="159"/>
                  </a:lnTo>
                  <a:lnTo>
                    <a:pt x="261" y="136"/>
                  </a:lnTo>
                  <a:lnTo>
                    <a:pt x="211" y="111"/>
                  </a:lnTo>
                  <a:lnTo>
                    <a:pt x="161" y="85"/>
                  </a:lnTo>
                  <a:lnTo>
                    <a:pt x="110" y="59"/>
                  </a:lnTo>
                  <a:lnTo>
                    <a:pt x="58" y="3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34A705A4-96CE-6BAA-F378-16F7A412B580}"/>
                </a:ext>
              </a:extLst>
            </p:cNvPr>
            <p:cNvSpPr>
              <a:spLocks/>
            </p:cNvSpPr>
            <p:nvPr/>
          </p:nvSpPr>
          <p:spPr bwMode="auto">
            <a:xfrm>
              <a:off x="5348" y="3907"/>
              <a:ext cx="666" cy="413"/>
            </a:xfrm>
            <a:custGeom>
              <a:avLst/>
              <a:gdLst>
                <a:gd name="T0" fmla="*/ 4 w 1998"/>
                <a:gd name="T1" fmla="*/ 0 h 1238"/>
                <a:gd name="T2" fmla="*/ 0 w 1998"/>
                <a:gd name="T3" fmla="*/ 0 h 1238"/>
                <a:gd name="T4" fmla="*/ 242 w 1998"/>
                <a:gd name="T5" fmla="*/ 2 h 1238"/>
                <a:gd name="T6" fmla="*/ 361 w 1998"/>
                <a:gd name="T7" fmla="*/ 6 h 1238"/>
                <a:gd name="T8" fmla="*/ 480 w 1998"/>
                <a:gd name="T9" fmla="*/ 15 h 1238"/>
                <a:gd name="T10" fmla="*/ 597 w 1998"/>
                <a:gd name="T11" fmla="*/ 26 h 1238"/>
                <a:gd name="T12" fmla="*/ 716 w 1998"/>
                <a:gd name="T13" fmla="*/ 43 h 1238"/>
                <a:gd name="T14" fmla="*/ 835 w 1998"/>
                <a:gd name="T15" fmla="*/ 68 h 1238"/>
                <a:gd name="T16" fmla="*/ 954 w 1998"/>
                <a:gd name="T17" fmla="*/ 98 h 1238"/>
                <a:gd name="T18" fmla="*/ 1018 w 1998"/>
                <a:gd name="T19" fmla="*/ 116 h 1238"/>
                <a:gd name="T20" fmla="*/ 1110 w 1998"/>
                <a:gd name="T21" fmla="*/ 145 h 1238"/>
                <a:gd name="T22" fmla="*/ 1166 w 1998"/>
                <a:gd name="T23" fmla="*/ 167 h 1238"/>
                <a:gd name="T24" fmla="*/ 1220 w 1998"/>
                <a:gd name="T25" fmla="*/ 193 h 1238"/>
                <a:gd name="T26" fmla="*/ 1269 w 1998"/>
                <a:gd name="T27" fmla="*/ 226 h 1238"/>
                <a:gd name="T28" fmla="*/ 1316 w 1998"/>
                <a:gd name="T29" fmla="*/ 263 h 1238"/>
                <a:gd name="T30" fmla="*/ 1358 w 1998"/>
                <a:gd name="T31" fmla="*/ 309 h 1238"/>
                <a:gd name="T32" fmla="*/ 1428 w 1998"/>
                <a:gd name="T33" fmla="*/ 385 h 1238"/>
                <a:gd name="T34" fmla="*/ 1477 w 1998"/>
                <a:gd name="T35" fmla="*/ 431 h 1238"/>
                <a:gd name="T36" fmla="*/ 1571 w 1998"/>
                <a:gd name="T37" fmla="*/ 525 h 1238"/>
                <a:gd name="T38" fmla="*/ 1656 w 1998"/>
                <a:gd name="T39" fmla="*/ 622 h 1238"/>
                <a:gd name="T40" fmla="*/ 1733 w 1998"/>
                <a:gd name="T41" fmla="*/ 724 h 1238"/>
                <a:gd name="T42" fmla="*/ 1802 w 1998"/>
                <a:gd name="T43" fmla="*/ 828 h 1238"/>
                <a:gd name="T44" fmla="*/ 1866 w 1998"/>
                <a:gd name="T45" fmla="*/ 938 h 1238"/>
                <a:gd name="T46" fmla="*/ 1920 w 1998"/>
                <a:gd name="T47" fmla="*/ 1053 h 1238"/>
                <a:gd name="T48" fmla="*/ 1970 w 1998"/>
                <a:gd name="T49" fmla="*/ 1175 h 1238"/>
                <a:gd name="T50" fmla="*/ 1998 w 1998"/>
                <a:gd name="T51" fmla="*/ 1238 h 1238"/>
                <a:gd name="T52" fmla="*/ 1976 w 1998"/>
                <a:gd name="T53" fmla="*/ 1175 h 1238"/>
                <a:gd name="T54" fmla="*/ 1927 w 1998"/>
                <a:gd name="T55" fmla="*/ 1053 h 1238"/>
                <a:gd name="T56" fmla="*/ 1872 w 1998"/>
                <a:gd name="T57" fmla="*/ 938 h 1238"/>
                <a:gd name="T58" fmla="*/ 1810 w 1998"/>
                <a:gd name="T59" fmla="*/ 828 h 1238"/>
                <a:gd name="T60" fmla="*/ 1739 w 1998"/>
                <a:gd name="T61" fmla="*/ 724 h 1238"/>
                <a:gd name="T62" fmla="*/ 1663 w 1998"/>
                <a:gd name="T63" fmla="*/ 622 h 1238"/>
                <a:gd name="T64" fmla="*/ 1577 w 1998"/>
                <a:gd name="T65" fmla="*/ 525 h 1238"/>
                <a:gd name="T66" fmla="*/ 1483 w 1998"/>
                <a:gd name="T67" fmla="*/ 431 h 1238"/>
                <a:gd name="T68" fmla="*/ 1385 w 1998"/>
                <a:gd name="T69" fmla="*/ 335 h 1238"/>
                <a:gd name="T70" fmla="*/ 1364 w 1998"/>
                <a:gd name="T71" fmla="*/ 309 h 1238"/>
                <a:gd name="T72" fmla="*/ 1322 w 1998"/>
                <a:gd name="T73" fmla="*/ 263 h 1238"/>
                <a:gd name="T74" fmla="*/ 1275 w 1998"/>
                <a:gd name="T75" fmla="*/ 226 h 1238"/>
                <a:gd name="T76" fmla="*/ 1226 w 1998"/>
                <a:gd name="T77" fmla="*/ 193 h 1238"/>
                <a:gd name="T78" fmla="*/ 1173 w 1998"/>
                <a:gd name="T79" fmla="*/ 167 h 1238"/>
                <a:gd name="T80" fmla="*/ 1116 w 1998"/>
                <a:gd name="T81" fmla="*/ 145 h 1238"/>
                <a:gd name="T82" fmla="*/ 1024 w 1998"/>
                <a:gd name="T83" fmla="*/ 116 h 1238"/>
                <a:gd name="T84" fmla="*/ 960 w 1998"/>
                <a:gd name="T85" fmla="*/ 98 h 1238"/>
                <a:gd name="T86" fmla="*/ 841 w 1998"/>
                <a:gd name="T87" fmla="*/ 68 h 1238"/>
                <a:gd name="T88" fmla="*/ 722 w 1998"/>
                <a:gd name="T89" fmla="*/ 43 h 1238"/>
                <a:gd name="T90" fmla="*/ 603 w 1998"/>
                <a:gd name="T91" fmla="*/ 26 h 1238"/>
                <a:gd name="T92" fmla="*/ 485 w 1998"/>
                <a:gd name="T93" fmla="*/ 15 h 1238"/>
                <a:gd name="T94" fmla="*/ 366 w 1998"/>
                <a:gd name="T95" fmla="*/ 6 h 1238"/>
                <a:gd name="T96" fmla="*/ 247 w 1998"/>
                <a:gd name="T97" fmla="*/ 2 h 1238"/>
                <a:gd name="T98" fmla="*/ 4 w 1998"/>
                <a:gd name="T99" fmla="*/ 0 h 1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998" h="1238">
                  <a:moveTo>
                    <a:pt x="4" y="0"/>
                  </a:moveTo>
                  <a:lnTo>
                    <a:pt x="4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22" y="0"/>
                  </a:lnTo>
                  <a:lnTo>
                    <a:pt x="242" y="2"/>
                  </a:lnTo>
                  <a:lnTo>
                    <a:pt x="301" y="4"/>
                  </a:lnTo>
                  <a:lnTo>
                    <a:pt x="361" y="6"/>
                  </a:lnTo>
                  <a:lnTo>
                    <a:pt x="420" y="10"/>
                  </a:lnTo>
                  <a:lnTo>
                    <a:pt x="480" y="15"/>
                  </a:lnTo>
                  <a:lnTo>
                    <a:pt x="539" y="20"/>
                  </a:lnTo>
                  <a:lnTo>
                    <a:pt x="597" y="26"/>
                  </a:lnTo>
                  <a:lnTo>
                    <a:pt x="657" y="35"/>
                  </a:lnTo>
                  <a:lnTo>
                    <a:pt x="716" y="43"/>
                  </a:lnTo>
                  <a:lnTo>
                    <a:pt x="775" y="55"/>
                  </a:lnTo>
                  <a:lnTo>
                    <a:pt x="835" y="68"/>
                  </a:lnTo>
                  <a:lnTo>
                    <a:pt x="894" y="82"/>
                  </a:lnTo>
                  <a:lnTo>
                    <a:pt x="954" y="98"/>
                  </a:lnTo>
                  <a:lnTo>
                    <a:pt x="954" y="98"/>
                  </a:lnTo>
                  <a:lnTo>
                    <a:pt x="1018" y="116"/>
                  </a:lnTo>
                  <a:lnTo>
                    <a:pt x="1080" y="134"/>
                  </a:lnTo>
                  <a:lnTo>
                    <a:pt x="1110" y="145"/>
                  </a:lnTo>
                  <a:lnTo>
                    <a:pt x="1138" y="155"/>
                  </a:lnTo>
                  <a:lnTo>
                    <a:pt x="1166" y="167"/>
                  </a:lnTo>
                  <a:lnTo>
                    <a:pt x="1192" y="180"/>
                  </a:lnTo>
                  <a:lnTo>
                    <a:pt x="1220" y="193"/>
                  </a:lnTo>
                  <a:lnTo>
                    <a:pt x="1244" y="208"/>
                  </a:lnTo>
                  <a:lnTo>
                    <a:pt x="1269" y="226"/>
                  </a:lnTo>
                  <a:lnTo>
                    <a:pt x="1293" y="243"/>
                  </a:lnTo>
                  <a:lnTo>
                    <a:pt x="1316" y="263"/>
                  </a:lnTo>
                  <a:lnTo>
                    <a:pt x="1337" y="285"/>
                  </a:lnTo>
                  <a:lnTo>
                    <a:pt x="1358" y="309"/>
                  </a:lnTo>
                  <a:lnTo>
                    <a:pt x="1378" y="335"/>
                  </a:lnTo>
                  <a:lnTo>
                    <a:pt x="1428" y="385"/>
                  </a:lnTo>
                  <a:lnTo>
                    <a:pt x="1428" y="385"/>
                  </a:lnTo>
                  <a:lnTo>
                    <a:pt x="1477" y="431"/>
                  </a:lnTo>
                  <a:lnTo>
                    <a:pt x="1525" y="478"/>
                  </a:lnTo>
                  <a:lnTo>
                    <a:pt x="1571" y="525"/>
                  </a:lnTo>
                  <a:lnTo>
                    <a:pt x="1614" y="574"/>
                  </a:lnTo>
                  <a:lnTo>
                    <a:pt x="1656" y="622"/>
                  </a:lnTo>
                  <a:lnTo>
                    <a:pt x="1696" y="672"/>
                  </a:lnTo>
                  <a:lnTo>
                    <a:pt x="1733" y="724"/>
                  </a:lnTo>
                  <a:lnTo>
                    <a:pt x="1769" y="775"/>
                  </a:lnTo>
                  <a:lnTo>
                    <a:pt x="1802" y="828"/>
                  </a:lnTo>
                  <a:lnTo>
                    <a:pt x="1835" y="882"/>
                  </a:lnTo>
                  <a:lnTo>
                    <a:pt x="1866" y="938"/>
                  </a:lnTo>
                  <a:lnTo>
                    <a:pt x="1894" y="995"/>
                  </a:lnTo>
                  <a:lnTo>
                    <a:pt x="1920" y="1053"/>
                  </a:lnTo>
                  <a:lnTo>
                    <a:pt x="1946" y="1114"/>
                  </a:lnTo>
                  <a:lnTo>
                    <a:pt x="1970" y="1175"/>
                  </a:lnTo>
                  <a:lnTo>
                    <a:pt x="1991" y="1238"/>
                  </a:lnTo>
                  <a:lnTo>
                    <a:pt x="1998" y="1238"/>
                  </a:lnTo>
                  <a:lnTo>
                    <a:pt x="1998" y="1238"/>
                  </a:lnTo>
                  <a:lnTo>
                    <a:pt x="1976" y="1175"/>
                  </a:lnTo>
                  <a:lnTo>
                    <a:pt x="1952" y="1114"/>
                  </a:lnTo>
                  <a:lnTo>
                    <a:pt x="1927" y="1053"/>
                  </a:lnTo>
                  <a:lnTo>
                    <a:pt x="1900" y="995"/>
                  </a:lnTo>
                  <a:lnTo>
                    <a:pt x="1872" y="938"/>
                  </a:lnTo>
                  <a:lnTo>
                    <a:pt x="1842" y="882"/>
                  </a:lnTo>
                  <a:lnTo>
                    <a:pt x="1810" y="828"/>
                  </a:lnTo>
                  <a:lnTo>
                    <a:pt x="1775" y="775"/>
                  </a:lnTo>
                  <a:lnTo>
                    <a:pt x="1739" y="724"/>
                  </a:lnTo>
                  <a:lnTo>
                    <a:pt x="1702" y="672"/>
                  </a:lnTo>
                  <a:lnTo>
                    <a:pt x="1663" y="622"/>
                  </a:lnTo>
                  <a:lnTo>
                    <a:pt x="1621" y="574"/>
                  </a:lnTo>
                  <a:lnTo>
                    <a:pt x="1577" y="525"/>
                  </a:lnTo>
                  <a:lnTo>
                    <a:pt x="1531" y="478"/>
                  </a:lnTo>
                  <a:lnTo>
                    <a:pt x="1483" y="431"/>
                  </a:lnTo>
                  <a:lnTo>
                    <a:pt x="1434" y="385"/>
                  </a:lnTo>
                  <a:lnTo>
                    <a:pt x="1385" y="335"/>
                  </a:lnTo>
                  <a:lnTo>
                    <a:pt x="1385" y="335"/>
                  </a:lnTo>
                  <a:lnTo>
                    <a:pt x="1364" y="309"/>
                  </a:lnTo>
                  <a:lnTo>
                    <a:pt x="1345" y="285"/>
                  </a:lnTo>
                  <a:lnTo>
                    <a:pt x="1322" y="263"/>
                  </a:lnTo>
                  <a:lnTo>
                    <a:pt x="1299" y="243"/>
                  </a:lnTo>
                  <a:lnTo>
                    <a:pt x="1275" y="226"/>
                  </a:lnTo>
                  <a:lnTo>
                    <a:pt x="1251" y="208"/>
                  </a:lnTo>
                  <a:lnTo>
                    <a:pt x="1226" y="193"/>
                  </a:lnTo>
                  <a:lnTo>
                    <a:pt x="1200" y="180"/>
                  </a:lnTo>
                  <a:lnTo>
                    <a:pt x="1173" y="167"/>
                  </a:lnTo>
                  <a:lnTo>
                    <a:pt x="1144" y="155"/>
                  </a:lnTo>
                  <a:lnTo>
                    <a:pt x="1116" y="145"/>
                  </a:lnTo>
                  <a:lnTo>
                    <a:pt x="1086" y="134"/>
                  </a:lnTo>
                  <a:lnTo>
                    <a:pt x="1024" y="116"/>
                  </a:lnTo>
                  <a:lnTo>
                    <a:pt x="960" y="98"/>
                  </a:lnTo>
                  <a:lnTo>
                    <a:pt x="960" y="98"/>
                  </a:lnTo>
                  <a:lnTo>
                    <a:pt x="900" y="82"/>
                  </a:lnTo>
                  <a:lnTo>
                    <a:pt x="841" y="68"/>
                  </a:lnTo>
                  <a:lnTo>
                    <a:pt x="782" y="55"/>
                  </a:lnTo>
                  <a:lnTo>
                    <a:pt x="722" y="43"/>
                  </a:lnTo>
                  <a:lnTo>
                    <a:pt x="663" y="35"/>
                  </a:lnTo>
                  <a:lnTo>
                    <a:pt x="603" y="26"/>
                  </a:lnTo>
                  <a:lnTo>
                    <a:pt x="544" y="20"/>
                  </a:lnTo>
                  <a:lnTo>
                    <a:pt x="485" y="15"/>
                  </a:lnTo>
                  <a:lnTo>
                    <a:pt x="425" y="10"/>
                  </a:lnTo>
                  <a:lnTo>
                    <a:pt x="366" y="6"/>
                  </a:lnTo>
                  <a:lnTo>
                    <a:pt x="306" y="4"/>
                  </a:lnTo>
                  <a:lnTo>
                    <a:pt x="247" y="2"/>
                  </a:lnTo>
                  <a:lnTo>
                    <a:pt x="126" y="0"/>
                  </a:lnTo>
                  <a:lnTo>
                    <a:pt x="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2134BDDF-44B6-6F6B-F56E-DF194D288078}"/>
                </a:ext>
              </a:extLst>
            </p:cNvPr>
            <p:cNvSpPr>
              <a:spLocks/>
            </p:cNvSpPr>
            <p:nvPr/>
          </p:nvSpPr>
          <p:spPr bwMode="auto">
            <a:xfrm>
              <a:off x="5257" y="3903"/>
              <a:ext cx="51" cy="4"/>
            </a:xfrm>
            <a:custGeom>
              <a:avLst/>
              <a:gdLst>
                <a:gd name="T0" fmla="*/ 4 w 155"/>
                <a:gd name="T1" fmla="*/ 0 h 12"/>
                <a:gd name="T2" fmla="*/ 4 w 155"/>
                <a:gd name="T3" fmla="*/ 0 h 12"/>
                <a:gd name="T4" fmla="*/ 0 w 155"/>
                <a:gd name="T5" fmla="*/ 0 h 12"/>
                <a:gd name="T6" fmla="*/ 0 w 155"/>
                <a:gd name="T7" fmla="*/ 0 h 12"/>
                <a:gd name="T8" fmla="*/ 56 w 155"/>
                <a:gd name="T9" fmla="*/ 1 h 12"/>
                <a:gd name="T10" fmla="*/ 111 w 155"/>
                <a:gd name="T11" fmla="*/ 2 h 12"/>
                <a:gd name="T12" fmla="*/ 149 w 155"/>
                <a:gd name="T13" fmla="*/ 12 h 12"/>
                <a:gd name="T14" fmla="*/ 149 w 155"/>
                <a:gd name="T15" fmla="*/ 12 h 12"/>
                <a:gd name="T16" fmla="*/ 155 w 155"/>
                <a:gd name="T17" fmla="*/ 12 h 12"/>
                <a:gd name="T18" fmla="*/ 118 w 155"/>
                <a:gd name="T19" fmla="*/ 2 h 12"/>
                <a:gd name="T20" fmla="*/ 118 w 155"/>
                <a:gd name="T21" fmla="*/ 2 h 12"/>
                <a:gd name="T22" fmla="*/ 61 w 155"/>
                <a:gd name="T23" fmla="*/ 1 h 12"/>
                <a:gd name="T24" fmla="*/ 4 w 155"/>
                <a:gd name="T25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5" h="12">
                  <a:moveTo>
                    <a:pt x="4" y="0"/>
                  </a:moveTo>
                  <a:lnTo>
                    <a:pt x="4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6" y="1"/>
                  </a:lnTo>
                  <a:lnTo>
                    <a:pt x="111" y="2"/>
                  </a:lnTo>
                  <a:lnTo>
                    <a:pt x="149" y="12"/>
                  </a:lnTo>
                  <a:lnTo>
                    <a:pt x="149" y="12"/>
                  </a:lnTo>
                  <a:lnTo>
                    <a:pt x="155" y="12"/>
                  </a:lnTo>
                  <a:lnTo>
                    <a:pt x="118" y="2"/>
                  </a:lnTo>
                  <a:lnTo>
                    <a:pt x="118" y="2"/>
                  </a:lnTo>
                  <a:lnTo>
                    <a:pt x="61" y="1"/>
                  </a:lnTo>
                  <a:lnTo>
                    <a:pt x="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418104D7-23FB-4A8C-5151-BE2EC38DB211}"/>
                </a:ext>
              </a:extLst>
            </p:cNvPr>
            <p:cNvSpPr>
              <a:spLocks/>
            </p:cNvSpPr>
            <p:nvPr/>
          </p:nvSpPr>
          <p:spPr bwMode="auto">
            <a:xfrm>
              <a:off x="4308" y="3805"/>
              <a:ext cx="532" cy="129"/>
            </a:xfrm>
            <a:custGeom>
              <a:avLst/>
              <a:gdLst>
                <a:gd name="T0" fmla="*/ 5 w 1598"/>
                <a:gd name="T1" fmla="*/ 0 h 387"/>
                <a:gd name="T2" fmla="*/ 0 w 1598"/>
                <a:gd name="T3" fmla="*/ 1 h 387"/>
                <a:gd name="T4" fmla="*/ 0 w 1598"/>
                <a:gd name="T5" fmla="*/ 1 h 387"/>
                <a:gd name="T6" fmla="*/ 52 w 1598"/>
                <a:gd name="T7" fmla="*/ 31 h 387"/>
                <a:gd name="T8" fmla="*/ 104 w 1598"/>
                <a:gd name="T9" fmla="*/ 59 h 387"/>
                <a:gd name="T10" fmla="*/ 154 w 1598"/>
                <a:gd name="T11" fmla="*/ 87 h 387"/>
                <a:gd name="T12" fmla="*/ 205 w 1598"/>
                <a:gd name="T13" fmla="*/ 113 h 387"/>
                <a:gd name="T14" fmla="*/ 255 w 1598"/>
                <a:gd name="T15" fmla="*/ 136 h 387"/>
                <a:gd name="T16" fmla="*/ 304 w 1598"/>
                <a:gd name="T17" fmla="*/ 159 h 387"/>
                <a:gd name="T18" fmla="*/ 355 w 1598"/>
                <a:gd name="T19" fmla="*/ 181 h 387"/>
                <a:gd name="T20" fmla="*/ 404 w 1598"/>
                <a:gd name="T21" fmla="*/ 201 h 387"/>
                <a:gd name="T22" fmla="*/ 455 w 1598"/>
                <a:gd name="T23" fmla="*/ 219 h 387"/>
                <a:gd name="T24" fmla="*/ 507 w 1598"/>
                <a:gd name="T25" fmla="*/ 238 h 387"/>
                <a:gd name="T26" fmla="*/ 559 w 1598"/>
                <a:gd name="T27" fmla="*/ 254 h 387"/>
                <a:gd name="T28" fmla="*/ 612 w 1598"/>
                <a:gd name="T29" fmla="*/ 269 h 387"/>
                <a:gd name="T30" fmla="*/ 667 w 1598"/>
                <a:gd name="T31" fmla="*/ 282 h 387"/>
                <a:gd name="T32" fmla="*/ 724 w 1598"/>
                <a:gd name="T33" fmla="*/ 296 h 387"/>
                <a:gd name="T34" fmla="*/ 782 w 1598"/>
                <a:gd name="T35" fmla="*/ 307 h 387"/>
                <a:gd name="T36" fmla="*/ 842 w 1598"/>
                <a:gd name="T37" fmla="*/ 318 h 387"/>
                <a:gd name="T38" fmla="*/ 842 w 1598"/>
                <a:gd name="T39" fmla="*/ 318 h 387"/>
                <a:gd name="T40" fmla="*/ 882 w 1598"/>
                <a:gd name="T41" fmla="*/ 326 h 387"/>
                <a:gd name="T42" fmla="*/ 922 w 1598"/>
                <a:gd name="T43" fmla="*/ 333 h 387"/>
                <a:gd name="T44" fmla="*/ 1001 w 1598"/>
                <a:gd name="T45" fmla="*/ 346 h 387"/>
                <a:gd name="T46" fmla="*/ 1080 w 1598"/>
                <a:gd name="T47" fmla="*/ 356 h 387"/>
                <a:gd name="T48" fmla="*/ 1160 w 1598"/>
                <a:gd name="T49" fmla="*/ 364 h 387"/>
                <a:gd name="T50" fmla="*/ 1241 w 1598"/>
                <a:gd name="T51" fmla="*/ 370 h 387"/>
                <a:gd name="T52" fmla="*/ 1320 w 1598"/>
                <a:gd name="T53" fmla="*/ 375 h 387"/>
                <a:gd name="T54" fmla="*/ 1478 w 1598"/>
                <a:gd name="T55" fmla="*/ 384 h 387"/>
                <a:gd name="T56" fmla="*/ 1478 w 1598"/>
                <a:gd name="T57" fmla="*/ 384 h 387"/>
                <a:gd name="T58" fmla="*/ 1537 w 1598"/>
                <a:gd name="T59" fmla="*/ 387 h 387"/>
                <a:gd name="T60" fmla="*/ 1595 w 1598"/>
                <a:gd name="T61" fmla="*/ 387 h 387"/>
                <a:gd name="T62" fmla="*/ 1595 w 1598"/>
                <a:gd name="T63" fmla="*/ 387 h 387"/>
                <a:gd name="T64" fmla="*/ 1598 w 1598"/>
                <a:gd name="T65" fmla="*/ 387 h 387"/>
                <a:gd name="T66" fmla="*/ 1598 w 1598"/>
                <a:gd name="T67" fmla="*/ 387 h 387"/>
                <a:gd name="T68" fmla="*/ 1542 w 1598"/>
                <a:gd name="T69" fmla="*/ 387 h 387"/>
                <a:gd name="T70" fmla="*/ 1485 w 1598"/>
                <a:gd name="T71" fmla="*/ 384 h 387"/>
                <a:gd name="T72" fmla="*/ 1485 w 1598"/>
                <a:gd name="T73" fmla="*/ 384 h 387"/>
                <a:gd name="T74" fmla="*/ 1327 w 1598"/>
                <a:gd name="T75" fmla="*/ 375 h 387"/>
                <a:gd name="T76" fmla="*/ 1247 w 1598"/>
                <a:gd name="T77" fmla="*/ 370 h 387"/>
                <a:gd name="T78" fmla="*/ 1167 w 1598"/>
                <a:gd name="T79" fmla="*/ 364 h 387"/>
                <a:gd name="T80" fmla="*/ 1087 w 1598"/>
                <a:gd name="T81" fmla="*/ 356 h 387"/>
                <a:gd name="T82" fmla="*/ 1007 w 1598"/>
                <a:gd name="T83" fmla="*/ 346 h 387"/>
                <a:gd name="T84" fmla="*/ 928 w 1598"/>
                <a:gd name="T85" fmla="*/ 333 h 387"/>
                <a:gd name="T86" fmla="*/ 888 w 1598"/>
                <a:gd name="T87" fmla="*/ 326 h 387"/>
                <a:gd name="T88" fmla="*/ 849 w 1598"/>
                <a:gd name="T89" fmla="*/ 318 h 387"/>
                <a:gd name="T90" fmla="*/ 849 w 1598"/>
                <a:gd name="T91" fmla="*/ 318 h 387"/>
                <a:gd name="T92" fmla="*/ 788 w 1598"/>
                <a:gd name="T93" fmla="*/ 307 h 387"/>
                <a:gd name="T94" fmla="*/ 730 w 1598"/>
                <a:gd name="T95" fmla="*/ 296 h 387"/>
                <a:gd name="T96" fmla="*/ 673 w 1598"/>
                <a:gd name="T97" fmla="*/ 282 h 387"/>
                <a:gd name="T98" fmla="*/ 618 w 1598"/>
                <a:gd name="T99" fmla="*/ 269 h 387"/>
                <a:gd name="T100" fmla="*/ 565 w 1598"/>
                <a:gd name="T101" fmla="*/ 254 h 387"/>
                <a:gd name="T102" fmla="*/ 512 w 1598"/>
                <a:gd name="T103" fmla="*/ 237 h 387"/>
                <a:gd name="T104" fmla="*/ 461 w 1598"/>
                <a:gd name="T105" fmla="*/ 219 h 387"/>
                <a:gd name="T106" fmla="*/ 410 w 1598"/>
                <a:gd name="T107" fmla="*/ 201 h 387"/>
                <a:gd name="T108" fmla="*/ 360 w 1598"/>
                <a:gd name="T109" fmla="*/ 181 h 387"/>
                <a:gd name="T110" fmla="*/ 310 w 1598"/>
                <a:gd name="T111" fmla="*/ 159 h 387"/>
                <a:gd name="T112" fmla="*/ 261 w 1598"/>
                <a:gd name="T113" fmla="*/ 136 h 387"/>
                <a:gd name="T114" fmla="*/ 211 w 1598"/>
                <a:gd name="T115" fmla="*/ 111 h 387"/>
                <a:gd name="T116" fmla="*/ 161 w 1598"/>
                <a:gd name="T117" fmla="*/ 85 h 387"/>
                <a:gd name="T118" fmla="*/ 110 w 1598"/>
                <a:gd name="T119" fmla="*/ 59 h 387"/>
                <a:gd name="T120" fmla="*/ 58 w 1598"/>
                <a:gd name="T121" fmla="*/ 30 h 387"/>
                <a:gd name="T122" fmla="*/ 5 w 1598"/>
                <a:gd name="T123" fmla="*/ 0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598" h="387">
                  <a:moveTo>
                    <a:pt x="5" y="0"/>
                  </a:moveTo>
                  <a:lnTo>
                    <a:pt x="0" y="1"/>
                  </a:lnTo>
                  <a:lnTo>
                    <a:pt x="0" y="1"/>
                  </a:lnTo>
                  <a:lnTo>
                    <a:pt x="52" y="31"/>
                  </a:lnTo>
                  <a:lnTo>
                    <a:pt x="104" y="59"/>
                  </a:lnTo>
                  <a:lnTo>
                    <a:pt x="154" y="87"/>
                  </a:lnTo>
                  <a:lnTo>
                    <a:pt x="205" y="113"/>
                  </a:lnTo>
                  <a:lnTo>
                    <a:pt x="255" y="136"/>
                  </a:lnTo>
                  <a:lnTo>
                    <a:pt x="304" y="159"/>
                  </a:lnTo>
                  <a:lnTo>
                    <a:pt x="355" y="181"/>
                  </a:lnTo>
                  <a:lnTo>
                    <a:pt x="404" y="201"/>
                  </a:lnTo>
                  <a:lnTo>
                    <a:pt x="455" y="219"/>
                  </a:lnTo>
                  <a:lnTo>
                    <a:pt x="507" y="238"/>
                  </a:lnTo>
                  <a:lnTo>
                    <a:pt x="559" y="254"/>
                  </a:lnTo>
                  <a:lnTo>
                    <a:pt x="612" y="269"/>
                  </a:lnTo>
                  <a:lnTo>
                    <a:pt x="667" y="282"/>
                  </a:lnTo>
                  <a:lnTo>
                    <a:pt x="724" y="296"/>
                  </a:lnTo>
                  <a:lnTo>
                    <a:pt x="782" y="307"/>
                  </a:lnTo>
                  <a:lnTo>
                    <a:pt x="842" y="318"/>
                  </a:lnTo>
                  <a:lnTo>
                    <a:pt x="842" y="318"/>
                  </a:lnTo>
                  <a:lnTo>
                    <a:pt x="882" y="326"/>
                  </a:lnTo>
                  <a:lnTo>
                    <a:pt x="922" y="333"/>
                  </a:lnTo>
                  <a:lnTo>
                    <a:pt x="1001" y="346"/>
                  </a:lnTo>
                  <a:lnTo>
                    <a:pt x="1080" y="356"/>
                  </a:lnTo>
                  <a:lnTo>
                    <a:pt x="1160" y="364"/>
                  </a:lnTo>
                  <a:lnTo>
                    <a:pt x="1241" y="370"/>
                  </a:lnTo>
                  <a:lnTo>
                    <a:pt x="1320" y="375"/>
                  </a:lnTo>
                  <a:lnTo>
                    <a:pt x="1478" y="384"/>
                  </a:lnTo>
                  <a:lnTo>
                    <a:pt x="1478" y="384"/>
                  </a:lnTo>
                  <a:lnTo>
                    <a:pt x="1537" y="387"/>
                  </a:lnTo>
                  <a:lnTo>
                    <a:pt x="1595" y="387"/>
                  </a:lnTo>
                  <a:lnTo>
                    <a:pt x="1595" y="387"/>
                  </a:lnTo>
                  <a:lnTo>
                    <a:pt x="1598" y="387"/>
                  </a:lnTo>
                  <a:lnTo>
                    <a:pt x="1598" y="387"/>
                  </a:lnTo>
                  <a:lnTo>
                    <a:pt x="1542" y="387"/>
                  </a:lnTo>
                  <a:lnTo>
                    <a:pt x="1485" y="384"/>
                  </a:lnTo>
                  <a:lnTo>
                    <a:pt x="1485" y="384"/>
                  </a:lnTo>
                  <a:lnTo>
                    <a:pt x="1327" y="375"/>
                  </a:lnTo>
                  <a:lnTo>
                    <a:pt x="1247" y="370"/>
                  </a:lnTo>
                  <a:lnTo>
                    <a:pt x="1167" y="364"/>
                  </a:lnTo>
                  <a:lnTo>
                    <a:pt x="1087" y="356"/>
                  </a:lnTo>
                  <a:lnTo>
                    <a:pt x="1007" y="346"/>
                  </a:lnTo>
                  <a:lnTo>
                    <a:pt x="928" y="333"/>
                  </a:lnTo>
                  <a:lnTo>
                    <a:pt x="888" y="326"/>
                  </a:lnTo>
                  <a:lnTo>
                    <a:pt x="849" y="318"/>
                  </a:lnTo>
                  <a:lnTo>
                    <a:pt x="849" y="318"/>
                  </a:lnTo>
                  <a:lnTo>
                    <a:pt x="788" y="307"/>
                  </a:lnTo>
                  <a:lnTo>
                    <a:pt x="730" y="296"/>
                  </a:lnTo>
                  <a:lnTo>
                    <a:pt x="673" y="282"/>
                  </a:lnTo>
                  <a:lnTo>
                    <a:pt x="618" y="269"/>
                  </a:lnTo>
                  <a:lnTo>
                    <a:pt x="565" y="254"/>
                  </a:lnTo>
                  <a:lnTo>
                    <a:pt x="512" y="237"/>
                  </a:lnTo>
                  <a:lnTo>
                    <a:pt x="461" y="219"/>
                  </a:lnTo>
                  <a:lnTo>
                    <a:pt x="410" y="201"/>
                  </a:lnTo>
                  <a:lnTo>
                    <a:pt x="360" y="181"/>
                  </a:lnTo>
                  <a:lnTo>
                    <a:pt x="310" y="159"/>
                  </a:lnTo>
                  <a:lnTo>
                    <a:pt x="261" y="136"/>
                  </a:lnTo>
                  <a:lnTo>
                    <a:pt x="211" y="111"/>
                  </a:lnTo>
                  <a:lnTo>
                    <a:pt x="161" y="85"/>
                  </a:lnTo>
                  <a:lnTo>
                    <a:pt x="110" y="59"/>
                  </a:lnTo>
                  <a:lnTo>
                    <a:pt x="58" y="30"/>
                  </a:lnTo>
                  <a:lnTo>
                    <a:pt x="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id="{DCE22F22-FFCC-CEC9-C41E-FF8C64D8E8F2}"/>
                </a:ext>
              </a:extLst>
            </p:cNvPr>
            <p:cNvSpPr>
              <a:spLocks/>
            </p:cNvSpPr>
            <p:nvPr/>
          </p:nvSpPr>
          <p:spPr bwMode="auto">
            <a:xfrm>
              <a:off x="3435" y="3806"/>
              <a:ext cx="2577" cy="514"/>
            </a:xfrm>
            <a:custGeom>
              <a:avLst/>
              <a:gdLst>
                <a:gd name="T0" fmla="*/ 2541 w 7731"/>
                <a:gd name="T1" fmla="*/ 10 h 1543"/>
                <a:gd name="T2" fmla="*/ 2410 w 7731"/>
                <a:gd name="T3" fmla="*/ 78 h 1543"/>
                <a:gd name="T4" fmla="*/ 2207 w 7731"/>
                <a:gd name="T5" fmla="*/ 164 h 1543"/>
                <a:gd name="T6" fmla="*/ 2000 w 7731"/>
                <a:gd name="T7" fmla="*/ 236 h 1543"/>
                <a:gd name="T8" fmla="*/ 1723 w 7731"/>
                <a:gd name="T9" fmla="*/ 329 h 1543"/>
                <a:gd name="T10" fmla="*/ 1516 w 7731"/>
                <a:gd name="T11" fmla="*/ 407 h 1543"/>
                <a:gd name="T12" fmla="*/ 1396 w 7731"/>
                <a:gd name="T13" fmla="*/ 460 h 1543"/>
                <a:gd name="T14" fmla="*/ 1210 w 7731"/>
                <a:gd name="T15" fmla="*/ 516 h 1543"/>
                <a:gd name="T16" fmla="*/ 1019 w 7731"/>
                <a:gd name="T17" fmla="*/ 590 h 1543"/>
                <a:gd name="T18" fmla="*/ 826 w 7731"/>
                <a:gd name="T19" fmla="*/ 677 h 1543"/>
                <a:gd name="T20" fmla="*/ 639 w 7731"/>
                <a:gd name="T21" fmla="*/ 772 h 1543"/>
                <a:gd name="T22" fmla="*/ 409 w 7731"/>
                <a:gd name="T23" fmla="*/ 900 h 1543"/>
                <a:gd name="T24" fmla="*/ 326 w 7731"/>
                <a:gd name="T25" fmla="*/ 958 h 1543"/>
                <a:gd name="T26" fmla="*/ 217 w 7731"/>
                <a:gd name="T27" fmla="*/ 1060 h 1543"/>
                <a:gd name="T28" fmla="*/ 129 w 7731"/>
                <a:gd name="T29" fmla="*/ 1177 h 1543"/>
                <a:gd name="T30" fmla="*/ 63 w 7731"/>
                <a:gd name="T31" fmla="*/ 1306 h 1543"/>
                <a:gd name="T32" fmla="*/ 19 w 7731"/>
                <a:gd name="T33" fmla="*/ 1446 h 1543"/>
                <a:gd name="T34" fmla="*/ 7731 w 7731"/>
                <a:gd name="T35" fmla="*/ 1543 h 1543"/>
                <a:gd name="T36" fmla="*/ 7686 w 7731"/>
                <a:gd name="T37" fmla="*/ 1419 h 1543"/>
                <a:gd name="T38" fmla="*/ 7606 w 7731"/>
                <a:gd name="T39" fmla="*/ 1243 h 1543"/>
                <a:gd name="T40" fmla="*/ 7509 w 7731"/>
                <a:gd name="T41" fmla="*/ 1080 h 1543"/>
                <a:gd name="T42" fmla="*/ 7396 w 7731"/>
                <a:gd name="T43" fmla="*/ 927 h 1543"/>
                <a:gd name="T44" fmla="*/ 7265 w 7731"/>
                <a:gd name="T45" fmla="*/ 783 h 1543"/>
                <a:gd name="T46" fmla="*/ 7118 w 7731"/>
                <a:gd name="T47" fmla="*/ 640 h 1543"/>
                <a:gd name="T48" fmla="*/ 7077 w 7731"/>
                <a:gd name="T49" fmla="*/ 590 h 1543"/>
                <a:gd name="T50" fmla="*/ 7009 w 7731"/>
                <a:gd name="T51" fmla="*/ 531 h 1543"/>
                <a:gd name="T52" fmla="*/ 6932 w 7731"/>
                <a:gd name="T53" fmla="*/ 485 h 1543"/>
                <a:gd name="T54" fmla="*/ 6850 w 7731"/>
                <a:gd name="T55" fmla="*/ 450 h 1543"/>
                <a:gd name="T56" fmla="*/ 6694 w 7731"/>
                <a:gd name="T57" fmla="*/ 403 h 1543"/>
                <a:gd name="T58" fmla="*/ 6575 w 7731"/>
                <a:gd name="T59" fmla="*/ 373 h 1543"/>
                <a:gd name="T60" fmla="*/ 6397 w 7731"/>
                <a:gd name="T61" fmla="*/ 340 h 1543"/>
                <a:gd name="T62" fmla="*/ 6220 w 7731"/>
                <a:gd name="T63" fmla="*/ 320 h 1543"/>
                <a:gd name="T64" fmla="*/ 6041 w 7731"/>
                <a:gd name="T65" fmla="*/ 309 h 1543"/>
                <a:gd name="T66" fmla="*/ 5740 w 7731"/>
                <a:gd name="T67" fmla="*/ 305 h 1543"/>
                <a:gd name="T68" fmla="*/ 5621 w 7731"/>
                <a:gd name="T69" fmla="*/ 305 h 1543"/>
                <a:gd name="T70" fmla="*/ 5577 w 7731"/>
                <a:gd name="T71" fmla="*/ 295 h 1543"/>
                <a:gd name="T72" fmla="*/ 5466 w 7731"/>
                <a:gd name="T73" fmla="*/ 293 h 1543"/>
                <a:gd name="T74" fmla="*/ 5311 w 7731"/>
                <a:gd name="T75" fmla="*/ 298 h 1543"/>
                <a:gd name="T76" fmla="*/ 5080 w 7731"/>
                <a:gd name="T77" fmla="*/ 315 h 1543"/>
                <a:gd name="T78" fmla="*/ 4849 w 7731"/>
                <a:gd name="T79" fmla="*/ 340 h 1543"/>
                <a:gd name="T80" fmla="*/ 4535 w 7731"/>
                <a:gd name="T81" fmla="*/ 372 h 1543"/>
                <a:gd name="T82" fmla="*/ 4300 w 7731"/>
                <a:gd name="T83" fmla="*/ 384 h 1543"/>
                <a:gd name="T84" fmla="*/ 4217 w 7731"/>
                <a:gd name="T85" fmla="*/ 386 h 1543"/>
                <a:gd name="T86" fmla="*/ 4214 w 7731"/>
                <a:gd name="T87" fmla="*/ 386 h 1543"/>
                <a:gd name="T88" fmla="*/ 4097 w 7731"/>
                <a:gd name="T89" fmla="*/ 383 h 1543"/>
                <a:gd name="T90" fmla="*/ 3779 w 7731"/>
                <a:gd name="T91" fmla="*/ 363 h 1543"/>
                <a:gd name="T92" fmla="*/ 3541 w 7731"/>
                <a:gd name="T93" fmla="*/ 332 h 1543"/>
                <a:gd name="T94" fmla="*/ 3461 w 7731"/>
                <a:gd name="T95" fmla="*/ 317 h 1543"/>
                <a:gd name="T96" fmla="*/ 3286 w 7731"/>
                <a:gd name="T97" fmla="*/ 281 h 1543"/>
                <a:gd name="T98" fmla="*/ 3126 w 7731"/>
                <a:gd name="T99" fmla="*/ 237 h 1543"/>
                <a:gd name="T100" fmla="*/ 2974 w 7731"/>
                <a:gd name="T101" fmla="*/ 180 h 1543"/>
                <a:gd name="T102" fmla="*/ 2824 w 7731"/>
                <a:gd name="T103" fmla="*/ 112 h 1543"/>
                <a:gd name="T104" fmla="*/ 2671 w 7731"/>
                <a:gd name="T105" fmla="*/ 30 h 1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7731" h="1543">
                  <a:moveTo>
                    <a:pt x="2619" y="0"/>
                  </a:moveTo>
                  <a:lnTo>
                    <a:pt x="2541" y="10"/>
                  </a:lnTo>
                  <a:lnTo>
                    <a:pt x="2541" y="10"/>
                  </a:lnTo>
                  <a:lnTo>
                    <a:pt x="2509" y="29"/>
                  </a:lnTo>
                  <a:lnTo>
                    <a:pt x="2475" y="46"/>
                  </a:lnTo>
                  <a:lnTo>
                    <a:pt x="2410" y="78"/>
                  </a:lnTo>
                  <a:lnTo>
                    <a:pt x="2343" y="109"/>
                  </a:lnTo>
                  <a:lnTo>
                    <a:pt x="2275" y="136"/>
                  </a:lnTo>
                  <a:lnTo>
                    <a:pt x="2207" y="164"/>
                  </a:lnTo>
                  <a:lnTo>
                    <a:pt x="2139" y="189"/>
                  </a:lnTo>
                  <a:lnTo>
                    <a:pt x="2069" y="212"/>
                  </a:lnTo>
                  <a:lnTo>
                    <a:pt x="2000" y="236"/>
                  </a:lnTo>
                  <a:lnTo>
                    <a:pt x="1861" y="281"/>
                  </a:lnTo>
                  <a:lnTo>
                    <a:pt x="1792" y="305"/>
                  </a:lnTo>
                  <a:lnTo>
                    <a:pt x="1723" y="329"/>
                  </a:lnTo>
                  <a:lnTo>
                    <a:pt x="1653" y="353"/>
                  </a:lnTo>
                  <a:lnTo>
                    <a:pt x="1585" y="379"/>
                  </a:lnTo>
                  <a:lnTo>
                    <a:pt x="1516" y="407"/>
                  </a:lnTo>
                  <a:lnTo>
                    <a:pt x="1449" y="436"/>
                  </a:lnTo>
                  <a:lnTo>
                    <a:pt x="1396" y="460"/>
                  </a:lnTo>
                  <a:lnTo>
                    <a:pt x="1396" y="460"/>
                  </a:lnTo>
                  <a:lnTo>
                    <a:pt x="1335" y="476"/>
                  </a:lnTo>
                  <a:lnTo>
                    <a:pt x="1274" y="495"/>
                  </a:lnTo>
                  <a:lnTo>
                    <a:pt x="1210" y="516"/>
                  </a:lnTo>
                  <a:lnTo>
                    <a:pt x="1147" y="538"/>
                  </a:lnTo>
                  <a:lnTo>
                    <a:pt x="1083" y="563"/>
                  </a:lnTo>
                  <a:lnTo>
                    <a:pt x="1019" y="590"/>
                  </a:lnTo>
                  <a:lnTo>
                    <a:pt x="954" y="617"/>
                  </a:lnTo>
                  <a:lnTo>
                    <a:pt x="890" y="647"/>
                  </a:lnTo>
                  <a:lnTo>
                    <a:pt x="826" y="677"/>
                  </a:lnTo>
                  <a:lnTo>
                    <a:pt x="762" y="709"/>
                  </a:lnTo>
                  <a:lnTo>
                    <a:pt x="701" y="740"/>
                  </a:lnTo>
                  <a:lnTo>
                    <a:pt x="639" y="772"/>
                  </a:lnTo>
                  <a:lnTo>
                    <a:pt x="520" y="837"/>
                  </a:lnTo>
                  <a:lnTo>
                    <a:pt x="409" y="900"/>
                  </a:lnTo>
                  <a:lnTo>
                    <a:pt x="409" y="900"/>
                  </a:lnTo>
                  <a:lnTo>
                    <a:pt x="388" y="913"/>
                  </a:lnTo>
                  <a:lnTo>
                    <a:pt x="366" y="928"/>
                  </a:lnTo>
                  <a:lnTo>
                    <a:pt x="326" y="958"/>
                  </a:lnTo>
                  <a:lnTo>
                    <a:pt x="287" y="990"/>
                  </a:lnTo>
                  <a:lnTo>
                    <a:pt x="250" y="1024"/>
                  </a:lnTo>
                  <a:lnTo>
                    <a:pt x="217" y="1060"/>
                  </a:lnTo>
                  <a:lnTo>
                    <a:pt x="186" y="1098"/>
                  </a:lnTo>
                  <a:lnTo>
                    <a:pt x="156" y="1137"/>
                  </a:lnTo>
                  <a:lnTo>
                    <a:pt x="129" y="1177"/>
                  </a:lnTo>
                  <a:lnTo>
                    <a:pt x="105" y="1218"/>
                  </a:lnTo>
                  <a:lnTo>
                    <a:pt x="83" y="1262"/>
                  </a:lnTo>
                  <a:lnTo>
                    <a:pt x="63" y="1306"/>
                  </a:lnTo>
                  <a:lnTo>
                    <a:pt x="46" y="1352"/>
                  </a:lnTo>
                  <a:lnTo>
                    <a:pt x="31" y="1398"/>
                  </a:lnTo>
                  <a:lnTo>
                    <a:pt x="19" y="1446"/>
                  </a:lnTo>
                  <a:lnTo>
                    <a:pt x="9" y="1493"/>
                  </a:lnTo>
                  <a:lnTo>
                    <a:pt x="0" y="1543"/>
                  </a:lnTo>
                  <a:lnTo>
                    <a:pt x="7731" y="1543"/>
                  </a:lnTo>
                  <a:lnTo>
                    <a:pt x="7731" y="1543"/>
                  </a:lnTo>
                  <a:lnTo>
                    <a:pt x="7710" y="1480"/>
                  </a:lnTo>
                  <a:lnTo>
                    <a:pt x="7686" y="1419"/>
                  </a:lnTo>
                  <a:lnTo>
                    <a:pt x="7660" y="1358"/>
                  </a:lnTo>
                  <a:lnTo>
                    <a:pt x="7634" y="1300"/>
                  </a:lnTo>
                  <a:lnTo>
                    <a:pt x="7606" y="1243"/>
                  </a:lnTo>
                  <a:lnTo>
                    <a:pt x="7575" y="1187"/>
                  </a:lnTo>
                  <a:lnTo>
                    <a:pt x="7542" y="1133"/>
                  </a:lnTo>
                  <a:lnTo>
                    <a:pt x="7509" y="1080"/>
                  </a:lnTo>
                  <a:lnTo>
                    <a:pt x="7473" y="1029"/>
                  </a:lnTo>
                  <a:lnTo>
                    <a:pt x="7436" y="977"/>
                  </a:lnTo>
                  <a:lnTo>
                    <a:pt x="7396" y="927"/>
                  </a:lnTo>
                  <a:lnTo>
                    <a:pt x="7354" y="879"/>
                  </a:lnTo>
                  <a:lnTo>
                    <a:pt x="7311" y="830"/>
                  </a:lnTo>
                  <a:lnTo>
                    <a:pt x="7265" y="783"/>
                  </a:lnTo>
                  <a:lnTo>
                    <a:pt x="7217" y="736"/>
                  </a:lnTo>
                  <a:lnTo>
                    <a:pt x="7168" y="690"/>
                  </a:lnTo>
                  <a:lnTo>
                    <a:pt x="7118" y="640"/>
                  </a:lnTo>
                  <a:lnTo>
                    <a:pt x="7118" y="640"/>
                  </a:lnTo>
                  <a:lnTo>
                    <a:pt x="7098" y="614"/>
                  </a:lnTo>
                  <a:lnTo>
                    <a:pt x="7077" y="590"/>
                  </a:lnTo>
                  <a:lnTo>
                    <a:pt x="7056" y="568"/>
                  </a:lnTo>
                  <a:lnTo>
                    <a:pt x="7033" y="548"/>
                  </a:lnTo>
                  <a:lnTo>
                    <a:pt x="7009" y="531"/>
                  </a:lnTo>
                  <a:lnTo>
                    <a:pt x="6984" y="513"/>
                  </a:lnTo>
                  <a:lnTo>
                    <a:pt x="6960" y="498"/>
                  </a:lnTo>
                  <a:lnTo>
                    <a:pt x="6932" y="485"/>
                  </a:lnTo>
                  <a:lnTo>
                    <a:pt x="6906" y="472"/>
                  </a:lnTo>
                  <a:lnTo>
                    <a:pt x="6878" y="460"/>
                  </a:lnTo>
                  <a:lnTo>
                    <a:pt x="6850" y="450"/>
                  </a:lnTo>
                  <a:lnTo>
                    <a:pt x="6820" y="439"/>
                  </a:lnTo>
                  <a:lnTo>
                    <a:pt x="6758" y="421"/>
                  </a:lnTo>
                  <a:lnTo>
                    <a:pt x="6694" y="403"/>
                  </a:lnTo>
                  <a:lnTo>
                    <a:pt x="6694" y="403"/>
                  </a:lnTo>
                  <a:lnTo>
                    <a:pt x="6634" y="387"/>
                  </a:lnTo>
                  <a:lnTo>
                    <a:pt x="6575" y="373"/>
                  </a:lnTo>
                  <a:lnTo>
                    <a:pt x="6515" y="360"/>
                  </a:lnTo>
                  <a:lnTo>
                    <a:pt x="6456" y="348"/>
                  </a:lnTo>
                  <a:lnTo>
                    <a:pt x="6397" y="340"/>
                  </a:lnTo>
                  <a:lnTo>
                    <a:pt x="6337" y="331"/>
                  </a:lnTo>
                  <a:lnTo>
                    <a:pt x="6279" y="325"/>
                  </a:lnTo>
                  <a:lnTo>
                    <a:pt x="6220" y="320"/>
                  </a:lnTo>
                  <a:lnTo>
                    <a:pt x="6160" y="315"/>
                  </a:lnTo>
                  <a:lnTo>
                    <a:pt x="6101" y="311"/>
                  </a:lnTo>
                  <a:lnTo>
                    <a:pt x="6041" y="309"/>
                  </a:lnTo>
                  <a:lnTo>
                    <a:pt x="5982" y="307"/>
                  </a:lnTo>
                  <a:lnTo>
                    <a:pt x="5862" y="305"/>
                  </a:lnTo>
                  <a:lnTo>
                    <a:pt x="5740" y="305"/>
                  </a:lnTo>
                  <a:lnTo>
                    <a:pt x="5740" y="305"/>
                  </a:lnTo>
                  <a:lnTo>
                    <a:pt x="5621" y="305"/>
                  </a:lnTo>
                  <a:lnTo>
                    <a:pt x="5621" y="305"/>
                  </a:lnTo>
                  <a:lnTo>
                    <a:pt x="5621" y="305"/>
                  </a:lnTo>
                  <a:lnTo>
                    <a:pt x="5615" y="305"/>
                  </a:lnTo>
                  <a:lnTo>
                    <a:pt x="5577" y="295"/>
                  </a:lnTo>
                  <a:lnTo>
                    <a:pt x="5577" y="295"/>
                  </a:lnTo>
                  <a:lnTo>
                    <a:pt x="5522" y="294"/>
                  </a:lnTo>
                  <a:lnTo>
                    <a:pt x="5466" y="293"/>
                  </a:lnTo>
                  <a:lnTo>
                    <a:pt x="5466" y="293"/>
                  </a:lnTo>
                  <a:lnTo>
                    <a:pt x="5389" y="294"/>
                  </a:lnTo>
                  <a:lnTo>
                    <a:pt x="5311" y="298"/>
                  </a:lnTo>
                  <a:lnTo>
                    <a:pt x="5235" y="301"/>
                  </a:lnTo>
                  <a:lnTo>
                    <a:pt x="5157" y="307"/>
                  </a:lnTo>
                  <a:lnTo>
                    <a:pt x="5080" y="315"/>
                  </a:lnTo>
                  <a:lnTo>
                    <a:pt x="5003" y="322"/>
                  </a:lnTo>
                  <a:lnTo>
                    <a:pt x="4849" y="340"/>
                  </a:lnTo>
                  <a:lnTo>
                    <a:pt x="4849" y="340"/>
                  </a:lnTo>
                  <a:lnTo>
                    <a:pt x="4693" y="357"/>
                  </a:lnTo>
                  <a:lnTo>
                    <a:pt x="4615" y="364"/>
                  </a:lnTo>
                  <a:lnTo>
                    <a:pt x="4535" y="372"/>
                  </a:lnTo>
                  <a:lnTo>
                    <a:pt x="4458" y="377"/>
                  </a:lnTo>
                  <a:lnTo>
                    <a:pt x="4378" y="382"/>
                  </a:lnTo>
                  <a:lnTo>
                    <a:pt x="4300" y="384"/>
                  </a:lnTo>
                  <a:lnTo>
                    <a:pt x="4221" y="386"/>
                  </a:lnTo>
                  <a:lnTo>
                    <a:pt x="4221" y="386"/>
                  </a:lnTo>
                  <a:lnTo>
                    <a:pt x="4217" y="386"/>
                  </a:lnTo>
                  <a:lnTo>
                    <a:pt x="4217" y="386"/>
                  </a:lnTo>
                  <a:lnTo>
                    <a:pt x="4214" y="386"/>
                  </a:lnTo>
                  <a:lnTo>
                    <a:pt x="4214" y="386"/>
                  </a:lnTo>
                  <a:lnTo>
                    <a:pt x="4156" y="386"/>
                  </a:lnTo>
                  <a:lnTo>
                    <a:pt x="4097" y="383"/>
                  </a:lnTo>
                  <a:lnTo>
                    <a:pt x="4097" y="383"/>
                  </a:lnTo>
                  <a:lnTo>
                    <a:pt x="3939" y="374"/>
                  </a:lnTo>
                  <a:lnTo>
                    <a:pt x="3860" y="369"/>
                  </a:lnTo>
                  <a:lnTo>
                    <a:pt x="3779" y="363"/>
                  </a:lnTo>
                  <a:lnTo>
                    <a:pt x="3699" y="355"/>
                  </a:lnTo>
                  <a:lnTo>
                    <a:pt x="3620" y="345"/>
                  </a:lnTo>
                  <a:lnTo>
                    <a:pt x="3541" y="332"/>
                  </a:lnTo>
                  <a:lnTo>
                    <a:pt x="3501" y="325"/>
                  </a:lnTo>
                  <a:lnTo>
                    <a:pt x="3461" y="317"/>
                  </a:lnTo>
                  <a:lnTo>
                    <a:pt x="3461" y="317"/>
                  </a:lnTo>
                  <a:lnTo>
                    <a:pt x="3401" y="306"/>
                  </a:lnTo>
                  <a:lnTo>
                    <a:pt x="3343" y="295"/>
                  </a:lnTo>
                  <a:lnTo>
                    <a:pt x="3286" y="281"/>
                  </a:lnTo>
                  <a:lnTo>
                    <a:pt x="3231" y="268"/>
                  </a:lnTo>
                  <a:lnTo>
                    <a:pt x="3178" y="253"/>
                  </a:lnTo>
                  <a:lnTo>
                    <a:pt x="3126" y="237"/>
                  </a:lnTo>
                  <a:lnTo>
                    <a:pt x="3074" y="218"/>
                  </a:lnTo>
                  <a:lnTo>
                    <a:pt x="3023" y="200"/>
                  </a:lnTo>
                  <a:lnTo>
                    <a:pt x="2974" y="180"/>
                  </a:lnTo>
                  <a:lnTo>
                    <a:pt x="2923" y="158"/>
                  </a:lnTo>
                  <a:lnTo>
                    <a:pt x="2874" y="135"/>
                  </a:lnTo>
                  <a:lnTo>
                    <a:pt x="2824" y="112"/>
                  </a:lnTo>
                  <a:lnTo>
                    <a:pt x="2773" y="86"/>
                  </a:lnTo>
                  <a:lnTo>
                    <a:pt x="2723" y="58"/>
                  </a:lnTo>
                  <a:lnTo>
                    <a:pt x="2671" y="30"/>
                  </a:lnTo>
                  <a:lnTo>
                    <a:pt x="2619" y="0"/>
                  </a:lnTo>
                  <a:close/>
                </a:path>
              </a:pathLst>
            </a:custGeom>
            <a:solidFill>
              <a:srgbClr val="4B4A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7377EFF0-0B40-3523-E664-7C606A852280}"/>
                </a:ext>
              </a:extLst>
            </p:cNvPr>
            <p:cNvSpPr>
              <a:spLocks/>
            </p:cNvSpPr>
            <p:nvPr/>
          </p:nvSpPr>
          <p:spPr bwMode="auto">
            <a:xfrm>
              <a:off x="3435" y="3806"/>
              <a:ext cx="2577" cy="514"/>
            </a:xfrm>
            <a:custGeom>
              <a:avLst/>
              <a:gdLst>
                <a:gd name="T0" fmla="*/ 2541 w 7731"/>
                <a:gd name="T1" fmla="*/ 10 h 1543"/>
                <a:gd name="T2" fmla="*/ 2410 w 7731"/>
                <a:gd name="T3" fmla="*/ 78 h 1543"/>
                <a:gd name="T4" fmla="*/ 2207 w 7731"/>
                <a:gd name="T5" fmla="*/ 164 h 1543"/>
                <a:gd name="T6" fmla="*/ 2000 w 7731"/>
                <a:gd name="T7" fmla="*/ 236 h 1543"/>
                <a:gd name="T8" fmla="*/ 1723 w 7731"/>
                <a:gd name="T9" fmla="*/ 329 h 1543"/>
                <a:gd name="T10" fmla="*/ 1516 w 7731"/>
                <a:gd name="T11" fmla="*/ 407 h 1543"/>
                <a:gd name="T12" fmla="*/ 1396 w 7731"/>
                <a:gd name="T13" fmla="*/ 460 h 1543"/>
                <a:gd name="T14" fmla="*/ 1210 w 7731"/>
                <a:gd name="T15" fmla="*/ 516 h 1543"/>
                <a:gd name="T16" fmla="*/ 1019 w 7731"/>
                <a:gd name="T17" fmla="*/ 590 h 1543"/>
                <a:gd name="T18" fmla="*/ 826 w 7731"/>
                <a:gd name="T19" fmla="*/ 677 h 1543"/>
                <a:gd name="T20" fmla="*/ 639 w 7731"/>
                <a:gd name="T21" fmla="*/ 772 h 1543"/>
                <a:gd name="T22" fmla="*/ 409 w 7731"/>
                <a:gd name="T23" fmla="*/ 900 h 1543"/>
                <a:gd name="T24" fmla="*/ 326 w 7731"/>
                <a:gd name="T25" fmla="*/ 958 h 1543"/>
                <a:gd name="T26" fmla="*/ 217 w 7731"/>
                <a:gd name="T27" fmla="*/ 1060 h 1543"/>
                <a:gd name="T28" fmla="*/ 129 w 7731"/>
                <a:gd name="T29" fmla="*/ 1177 h 1543"/>
                <a:gd name="T30" fmla="*/ 63 w 7731"/>
                <a:gd name="T31" fmla="*/ 1306 h 1543"/>
                <a:gd name="T32" fmla="*/ 19 w 7731"/>
                <a:gd name="T33" fmla="*/ 1446 h 1543"/>
                <a:gd name="T34" fmla="*/ 7731 w 7731"/>
                <a:gd name="T35" fmla="*/ 1543 h 1543"/>
                <a:gd name="T36" fmla="*/ 7686 w 7731"/>
                <a:gd name="T37" fmla="*/ 1419 h 1543"/>
                <a:gd name="T38" fmla="*/ 7606 w 7731"/>
                <a:gd name="T39" fmla="*/ 1243 h 1543"/>
                <a:gd name="T40" fmla="*/ 7509 w 7731"/>
                <a:gd name="T41" fmla="*/ 1080 h 1543"/>
                <a:gd name="T42" fmla="*/ 7396 w 7731"/>
                <a:gd name="T43" fmla="*/ 927 h 1543"/>
                <a:gd name="T44" fmla="*/ 7265 w 7731"/>
                <a:gd name="T45" fmla="*/ 783 h 1543"/>
                <a:gd name="T46" fmla="*/ 7118 w 7731"/>
                <a:gd name="T47" fmla="*/ 640 h 1543"/>
                <a:gd name="T48" fmla="*/ 7077 w 7731"/>
                <a:gd name="T49" fmla="*/ 590 h 1543"/>
                <a:gd name="T50" fmla="*/ 7009 w 7731"/>
                <a:gd name="T51" fmla="*/ 531 h 1543"/>
                <a:gd name="T52" fmla="*/ 6932 w 7731"/>
                <a:gd name="T53" fmla="*/ 485 h 1543"/>
                <a:gd name="T54" fmla="*/ 6850 w 7731"/>
                <a:gd name="T55" fmla="*/ 450 h 1543"/>
                <a:gd name="T56" fmla="*/ 6694 w 7731"/>
                <a:gd name="T57" fmla="*/ 403 h 1543"/>
                <a:gd name="T58" fmla="*/ 6575 w 7731"/>
                <a:gd name="T59" fmla="*/ 373 h 1543"/>
                <a:gd name="T60" fmla="*/ 6397 w 7731"/>
                <a:gd name="T61" fmla="*/ 340 h 1543"/>
                <a:gd name="T62" fmla="*/ 6220 w 7731"/>
                <a:gd name="T63" fmla="*/ 320 h 1543"/>
                <a:gd name="T64" fmla="*/ 6041 w 7731"/>
                <a:gd name="T65" fmla="*/ 309 h 1543"/>
                <a:gd name="T66" fmla="*/ 5740 w 7731"/>
                <a:gd name="T67" fmla="*/ 305 h 1543"/>
                <a:gd name="T68" fmla="*/ 5621 w 7731"/>
                <a:gd name="T69" fmla="*/ 305 h 1543"/>
                <a:gd name="T70" fmla="*/ 5577 w 7731"/>
                <a:gd name="T71" fmla="*/ 295 h 1543"/>
                <a:gd name="T72" fmla="*/ 5466 w 7731"/>
                <a:gd name="T73" fmla="*/ 293 h 1543"/>
                <a:gd name="T74" fmla="*/ 5311 w 7731"/>
                <a:gd name="T75" fmla="*/ 298 h 1543"/>
                <a:gd name="T76" fmla="*/ 5080 w 7731"/>
                <a:gd name="T77" fmla="*/ 315 h 1543"/>
                <a:gd name="T78" fmla="*/ 4849 w 7731"/>
                <a:gd name="T79" fmla="*/ 340 h 1543"/>
                <a:gd name="T80" fmla="*/ 4535 w 7731"/>
                <a:gd name="T81" fmla="*/ 372 h 1543"/>
                <a:gd name="T82" fmla="*/ 4300 w 7731"/>
                <a:gd name="T83" fmla="*/ 384 h 1543"/>
                <a:gd name="T84" fmla="*/ 4217 w 7731"/>
                <a:gd name="T85" fmla="*/ 386 h 1543"/>
                <a:gd name="T86" fmla="*/ 4214 w 7731"/>
                <a:gd name="T87" fmla="*/ 386 h 1543"/>
                <a:gd name="T88" fmla="*/ 4097 w 7731"/>
                <a:gd name="T89" fmla="*/ 383 h 1543"/>
                <a:gd name="T90" fmla="*/ 3779 w 7731"/>
                <a:gd name="T91" fmla="*/ 363 h 1543"/>
                <a:gd name="T92" fmla="*/ 3541 w 7731"/>
                <a:gd name="T93" fmla="*/ 332 h 1543"/>
                <a:gd name="T94" fmla="*/ 3461 w 7731"/>
                <a:gd name="T95" fmla="*/ 317 h 1543"/>
                <a:gd name="T96" fmla="*/ 3286 w 7731"/>
                <a:gd name="T97" fmla="*/ 281 h 1543"/>
                <a:gd name="T98" fmla="*/ 3126 w 7731"/>
                <a:gd name="T99" fmla="*/ 237 h 1543"/>
                <a:gd name="T100" fmla="*/ 2974 w 7731"/>
                <a:gd name="T101" fmla="*/ 180 h 1543"/>
                <a:gd name="T102" fmla="*/ 2824 w 7731"/>
                <a:gd name="T103" fmla="*/ 112 h 1543"/>
                <a:gd name="T104" fmla="*/ 2671 w 7731"/>
                <a:gd name="T105" fmla="*/ 30 h 1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7731" h="1543">
                  <a:moveTo>
                    <a:pt x="2619" y="0"/>
                  </a:moveTo>
                  <a:lnTo>
                    <a:pt x="2541" y="10"/>
                  </a:lnTo>
                  <a:lnTo>
                    <a:pt x="2541" y="10"/>
                  </a:lnTo>
                  <a:lnTo>
                    <a:pt x="2509" y="29"/>
                  </a:lnTo>
                  <a:lnTo>
                    <a:pt x="2475" y="46"/>
                  </a:lnTo>
                  <a:lnTo>
                    <a:pt x="2410" y="78"/>
                  </a:lnTo>
                  <a:lnTo>
                    <a:pt x="2343" y="109"/>
                  </a:lnTo>
                  <a:lnTo>
                    <a:pt x="2275" y="136"/>
                  </a:lnTo>
                  <a:lnTo>
                    <a:pt x="2207" y="164"/>
                  </a:lnTo>
                  <a:lnTo>
                    <a:pt x="2139" y="189"/>
                  </a:lnTo>
                  <a:lnTo>
                    <a:pt x="2069" y="212"/>
                  </a:lnTo>
                  <a:lnTo>
                    <a:pt x="2000" y="236"/>
                  </a:lnTo>
                  <a:lnTo>
                    <a:pt x="1861" y="281"/>
                  </a:lnTo>
                  <a:lnTo>
                    <a:pt x="1792" y="305"/>
                  </a:lnTo>
                  <a:lnTo>
                    <a:pt x="1723" y="329"/>
                  </a:lnTo>
                  <a:lnTo>
                    <a:pt x="1653" y="353"/>
                  </a:lnTo>
                  <a:lnTo>
                    <a:pt x="1585" y="379"/>
                  </a:lnTo>
                  <a:lnTo>
                    <a:pt x="1516" y="407"/>
                  </a:lnTo>
                  <a:lnTo>
                    <a:pt x="1449" y="436"/>
                  </a:lnTo>
                  <a:lnTo>
                    <a:pt x="1396" y="460"/>
                  </a:lnTo>
                  <a:lnTo>
                    <a:pt x="1396" y="460"/>
                  </a:lnTo>
                  <a:lnTo>
                    <a:pt x="1335" y="476"/>
                  </a:lnTo>
                  <a:lnTo>
                    <a:pt x="1274" y="495"/>
                  </a:lnTo>
                  <a:lnTo>
                    <a:pt x="1210" y="516"/>
                  </a:lnTo>
                  <a:lnTo>
                    <a:pt x="1147" y="538"/>
                  </a:lnTo>
                  <a:lnTo>
                    <a:pt x="1083" y="563"/>
                  </a:lnTo>
                  <a:lnTo>
                    <a:pt x="1019" y="590"/>
                  </a:lnTo>
                  <a:lnTo>
                    <a:pt x="954" y="617"/>
                  </a:lnTo>
                  <a:lnTo>
                    <a:pt x="890" y="647"/>
                  </a:lnTo>
                  <a:lnTo>
                    <a:pt x="826" y="677"/>
                  </a:lnTo>
                  <a:lnTo>
                    <a:pt x="762" y="709"/>
                  </a:lnTo>
                  <a:lnTo>
                    <a:pt x="701" y="740"/>
                  </a:lnTo>
                  <a:lnTo>
                    <a:pt x="639" y="772"/>
                  </a:lnTo>
                  <a:lnTo>
                    <a:pt x="520" y="837"/>
                  </a:lnTo>
                  <a:lnTo>
                    <a:pt x="409" y="900"/>
                  </a:lnTo>
                  <a:lnTo>
                    <a:pt x="409" y="900"/>
                  </a:lnTo>
                  <a:lnTo>
                    <a:pt x="388" y="913"/>
                  </a:lnTo>
                  <a:lnTo>
                    <a:pt x="366" y="928"/>
                  </a:lnTo>
                  <a:lnTo>
                    <a:pt x="326" y="958"/>
                  </a:lnTo>
                  <a:lnTo>
                    <a:pt x="287" y="990"/>
                  </a:lnTo>
                  <a:lnTo>
                    <a:pt x="250" y="1024"/>
                  </a:lnTo>
                  <a:lnTo>
                    <a:pt x="217" y="1060"/>
                  </a:lnTo>
                  <a:lnTo>
                    <a:pt x="186" y="1098"/>
                  </a:lnTo>
                  <a:lnTo>
                    <a:pt x="156" y="1137"/>
                  </a:lnTo>
                  <a:lnTo>
                    <a:pt x="129" y="1177"/>
                  </a:lnTo>
                  <a:lnTo>
                    <a:pt x="105" y="1218"/>
                  </a:lnTo>
                  <a:lnTo>
                    <a:pt x="83" y="1262"/>
                  </a:lnTo>
                  <a:lnTo>
                    <a:pt x="63" y="1306"/>
                  </a:lnTo>
                  <a:lnTo>
                    <a:pt x="46" y="1352"/>
                  </a:lnTo>
                  <a:lnTo>
                    <a:pt x="31" y="1398"/>
                  </a:lnTo>
                  <a:lnTo>
                    <a:pt x="19" y="1446"/>
                  </a:lnTo>
                  <a:lnTo>
                    <a:pt x="9" y="1493"/>
                  </a:lnTo>
                  <a:lnTo>
                    <a:pt x="0" y="1543"/>
                  </a:lnTo>
                  <a:lnTo>
                    <a:pt x="7731" y="1543"/>
                  </a:lnTo>
                  <a:lnTo>
                    <a:pt x="7731" y="1543"/>
                  </a:lnTo>
                  <a:lnTo>
                    <a:pt x="7710" y="1480"/>
                  </a:lnTo>
                  <a:lnTo>
                    <a:pt x="7686" y="1419"/>
                  </a:lnTo>
                  <a:lnTo>
                    <a:pt x="7660" y="1358"/>
                  </a:lnTo>
                  <a:lnTo>
                    <a:pt x="7634" y="1300"/>
                  </a:lnTo>
                  <a:lnTo>
                    <a:pt x="7606" y="1243"/>
                  </a:lnTo>
                  <a:lnTo>
                    <a:pt x="7575" y="1187"/>
                  </a:lnTo>
                  <a:lnTo>
                    <a:pt x="7542" y="1133"/>
                  </a:lnTo>
                  <a:lnTo>
                    <a:pt x="7509" y="1080"/>
                  </a:lnTo>
                  <a:lnTo>
                    <a:pt x="7473" y="1029"/>
                  </a:lnTo>
                  <a:lnTo>
                    <a:pt x="7436" y="977"/>
                  </a:lnTo>
                  <a:lnTo>
                    <a:pt x="7396" y="927"/>
                  </a:lnTo>
                  <a:lnTo>
                    <a:pt x="7354" y="879"/>
                  </a:lnTo>
                  <a:lnTo>
                    <a:pt x="7311" y="830"/>
                  </a:lnTo>
                  <a:lnTo>
                    <a:pt x="7265" y="783"/>
                  </a:lnTo>
                  <a:lnTo>
                    <a:pt x="7217" y="736"/>
                  </a:lnTo>
                  <a:lnTo>
                    <a:pt x="7168" y="690"/>
                  </a:lnTo>
                  <a:lnTo>
                    <a:pt x="7118" y="640"/>
                  </a:lnTo>
                  <a:lnTo>
                    <a:pt x="7118" y="640"/>
                  </a:lnTo>
                  <a:lnTo>
                    <a:pt x="7098" y="614"/>
                  </a:lnTo>
                  <a:lnTo>
                    <a:pt x="7077" y="590"/>
                  </a:lnTo>
                  <a:lnTo>
                    <a:pt x="7056" y="568"/>
                  </a:lnTo>
                  <a:lnTo>
                    <a:pt x="7033" y="548"/>
                  </a:lnTo>
                  <a:lnTo>
                    <a:pt x="7009" y="531"/>
                  </a:lnTo>
                  <a:lnTo>
                    <a:pt x="6984" y="513"/>
                  </a:lnTo>
                  <a:lnTo>
                    <a:pt x="6960" y="498"/>
                  </a:lnTo>
                  <a:lnTo>
                    <a:pt x="6932" y="485"/>
                  </a:lnTo>
                  <a:lnTo>
                    <a:pt x="6906" y="472"/>
                  </a:lnTo>
                  <a:lnTo>
                    <a:pt x="6878" y="460"/>
                  </a:lnTo>
                  <a:lnTo>
                    <a:pt x="6850" y="450"/>
                  </a:lnTo>
                  <a:lnTo>
                    <a:pt x="6820" y="439"/>
                  </a:lnTo>
                  <a:lnTo>
                    <a:pt x="6758" y="421"/>
                  </a:lnTo>
                  <a:lnTo>
                    <a:pt x="6694" y="403"/>
                  </a:lnTo>
                  <a:lnTo>
                    <a:pt x="6694" y="403"/>
                  </a:lnTo>
                  <a:lnTo>
                    <a:pt x="6634" y="387"/>
                  </a:lnTo>
                  <a:lnTo>
                    <a:pt x="6575" y="373"/>
                  </a:lnTo>
                  <a:lnTo>
                    <a:pt x="6515" y="360"/>
                  </a:lnTo>
                  <a:lnTo>
                    <a:pt x="6456" y="348"/>
                  </a:lnTo>
                  <a:lnTo>
                    <a:pt x="6397" y="340"/>
                  </a:lnTo>
                  <a:lnTo>
                    <a:pt x="6337" y="331"/>
                  </a:lnTo>
                  <a:lnTo>
                    <a:pt x="6279" y="325"/>
                  </a:lnTo>
                  <a:lnTo>
                    <a:pt x="6220" y="320"/>
                  </a:lnTo>
                  <a:lnTo>
                    <a:pt x="6160" y="315"/>
                  </a:lnTo>
                  <a:lnTo>
                    <a:pt x="6101" y="311"/>
                  </a:lnTo>
                  <a:lnTo>
                    <a:pt x="6041" y="309"/>
                  </a:lnTo>
                  <a:lnTo>
                    <a:pt x="5982" y="307"/>
                  </a:lnTo>
                  <a:lnTo>
                    <a:pt x="5862" y="305"/>
                  </a:lnTo>
                  <a:lnTo>
                    <a:pt x="5740" y="305"/>
                  </a:lnTo>
                  <a:lnTo>
                    <a:pt x="5740" y="305"/>
                  </a:lnTo>
                  <a:lnTo>
                    <a:pt x="5621" y="305"/>
                  </a:lnTo>
                  <a:lnTo>
                    <a:pt x="5621" y="305"/>
                  </a:lnTo>
                  <a:lnTo>
                    <a:pt x="5621" y="305"/>
                  </a:lnTo>
                  <a:lnTo>
                    <a:pt x="5615" y="305"/>
                  </a:lnTo>
                  <a:lnTo>
                    <a:pt x="5577" y="295"/>
                  </a:lnTo>
                  <a:lnTo>
                    <a:pt x="5577" y="295"/>
                  </a:lnTo>
                  <a:lnTo>
                    <a:pt x="5522" y="294"/>
                  </a:lnTo>
                  <a:lnTo>
                    <a:pt x="5466" y="293"/>
                  </a:lnTo>
                  <a:lnTo>
                    <a:pt x="5466" y="293"/>
                  </a:lnTo>
                  <a:lnTo>
                    <a:pt x="5389" y="294"/>
                  </a:lnTo>
                  <a:lnTo>
                    <a:pt x="5311" y="298"/>
                  </a:lnTo>
                  <a:lnTo>
                    <a:pt x="5235" y="301"/>
                  </a:lnTo>
                  <a:lnTo>
                    <a:pt x="5157" y="307"/>
                  </a:lnTo>
                  <a:lnTo>
                    <a:pt x="5080" y="315"/>
                  </a:lnTo>
                  <a:lnTo>
                    <a:pt x="5003" y="322"/>
                  </a:lnTo>
                  <a:lnTo>
                    <a:pt x="4849" y="340"/>
                  </a:lnTo>
                  <a:lnTo>
                    <a:pt x="4849" y="340"/>
                  </a:lnTo>
                  <a:lnTo>
                    <a:pt x="4693" y="357"/>
                  </a:lnTo>
                  <a:lnTo>
                    <a:pt x="4615" y="364"/>
                  </a:lnTo>
                  <a:lnTo>
                    <a:pt x="4535" y="372"/>
                  </a:lnTo>
                  <a:lnTo>
                    <a:pt x="4458" y="377"/>
                  </a:lnTo>
                  <a:lnTo>
                    <a:pt x="4378" y="382"/>
                  </a:lnTo>
                  <a:lnTo>
                    <a:pt x="4300" y="384"/>
                  </a:lnTo>
                  <a:lnTo>
                    <a:pt x="4221" y="386"/>
                  </a:lnTo>
                  <a:lnTo>
                    <a:pt x="4221" y="386"/>
                  </a:lnTo>
                  <a:lnTo>
                    <a:pt x="4217" y="386"/>
                  </a:lnTo>
                  <a:lnTo>
                    <a:pt x="4217" y="386"/>
                  </a:lnTo>
                  <a:lnTo>
                    <a:pt x="4214" y="386"/>
                  </a:lnTo>
                  <a:lnTo>
                    <a:pt x="4214" y="386"/>
                  </a:lnTo>
                  <a:lnTo>
                    <a:pt x="4156" y="386"/>
                  </a:lnTo>
                  <a:lnTo>
                    <a:pt x="4097" y="383"/>
                  </a:lnTo>
                  <a:lnTo>
                    <a:pt x="4097" y="383"/>
                  </a:lnTo>
                  <a:lnTo>
                    <a:pt x="3939" y="374"/>
                  </a:lnTo>
                  <a:lnTo>
                    <a:pt x="3860" y="369"/>
                  </a:lnTo>
                  <a:lnTo>
                    <a:pt x="3779" y="363"/>
                  </a:lnTo>
                  <a:lnTo>
                    <a:pt x="3699" y="355"/>
                  </a:lnTo>
                  <a:lnTo>
                    <a:pt x="3620" y="345"/>
                  </a:lnTo>
                  <a:lnTo>
                    <a:pt x="3541" y="332"/>
                  </a:lnTo>
                  <a:lnTo>
                    <a:pt x="3501" y="325"/>
                  </a:lnTo>
                  <a:lnTo>
                    <a:pt x="3461" y="317"/>
                  </a:lnTo>
                  <a:lnTo>
                    <a:pt x="3461" y="317"/>
                  </a:lnTo>
                  <a:lnTo>
                    <a:pt x="3401" y="306"/>
                  </a:lnTo>
                  <a:lnTo>
                    <a:pt x="3343" y="295"/>
                  </a:lnTo>
                  <a:lnTo>
                    <a:pt x="3286" y="281"/>
                  </a:lnTo>
                  <a:lnTo>
                    <a:pt x="3231" y="268"/>
                  </a:lnTo>
                  <a:lnTo>
                    <a:pt x="3178" y="253"/>
                  </a:lnTo>
                  <a:lnTo>
                    <a:pt x="3126" y="237"/>
                  </a:lnTo>
                  <a:lnTo>
                    <a:pt x="3074" y="218"/>
                  </a:lnTo>
                  <a:lnTo>
                    <a:pt x="3023" y="200"/>
                  </a:lnTo>
                  <a:lnTo>
                    <a:pt x="2974" y="180"/>
                  </a:lnTo>
                  <a:lnTo>
                    <a:pt x="2923" y="158"/>
                  </a:lnTo>
                  <a:lnTo>
                    <a:pt x="2874" y="135"/>
                  </a:lnTo>
                  <a:lnTo>
                    <a:pt x="2824" y="112"/>
                  </a:lnTo>
                  <a:lnTo>
                    <a:pt x="2773" y="86"/>
                  </a:lnTo>
                  <a:lnTo>
                    <a:pt x="2723" y="58"/>
                  </a:lnTo>
                  <a:lnTo>
                    <a:pt x="2671" y="30"/>
                  </a:lnTo>
                  <a:lnTo>
                    <a:pt x="2619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986EB564-AD86-B7D1-BF4F-8581B2A76814}"/>
                </a:ext>
              </a:extLst>
            </p:cNvPr>
            <p:cNvSpPr>
              <a:spLocks/>
            </p:cNvSpPr>
            <p:nvPr/>
          </p:nvSpPr>
          <p:spPr bwMode="auto">
            <a:xfrm>
              <a:off x="3844" y="2244"/>
              <a:ext cx="2039" cy="2076"/>
            </a:xfrm>
            <a:custGeom>
              <a:avLst/>
              <a:gdLst>
                <a:gd name="T0" fmla="*/ 441 w 6115"/>
                <a:gd name="T1" fmla="*/ 5353 h 6228"/>
                <a:gd name="T2" fmla="*/ 794 w 6115"/>
                <a:gd name="T3" fmla="*/ 5850 h 6228"/>
                <a:gd name="T4" fmla="*/ 1090 w 6115"/>
                <a:gd name="T5" fmla="*/ 6187 h 6228"/>
                <a:gd name="T6" fmla="*/ 1757 w 6115"/>
                <a:gd name="T7" fmla="*/ 6131 h 6228"/>
                <a:gd name="T8" fmla="*/ 2005 w 6115"/>
                <a:gd name="T9" fmla="*/ 6016 h 6228"/>
                <a:gd name="T10" fmla="*/ 2145 w 6115"/>
                <a:gd name="T11" fmla="*/ 6005 h 6228"/>
                <a:gd name="T12" fmla="*/ 1919 w 6115"/>
                <a:gd name="T13" fmla="*/ 5632 h 6228"/>
                <a:gd name="T14" fmla="*/ 1565 w 6115"/>
                <a:gd name="T15" fmla="*/ 5152 h 6228"/>
                <a:gd name="T16" fmla="*/ 1401 w 6115"/>
                <a:gd name="T17" fmla="*/ 4849 h 6228"/>
                <a:gd name="T18" fmla="*/ 1388 w 6115"/>
                <a:gd name="T19" fmla="*/ 4672 h 6228"/>
                <a:gd name="T20" fmla="*/ 1744 w 6115"/>
                <a:gd name="T21" fmla="*/ 4851 h 6228"/>
                <a:gd name="T22" fmla="*/ 2114 w 6115"/>
                <a:gd name="T23" fmla="*/ 4966 h 6228"/>
                <a:gd name="T24" fmla="*/ 2470 w 6115"/>
                <a:gd name="T25" fmla="*/ 5027 h 6228"/>
                <a:gd name="T26" fmla="*/ 2962 w 6115"/>
                <a:gd name="T27" fmla="*/ 5058 h 6228"/>
                <a:gd name="T28" fmla="*/ 3612 w 6115"/>
                <a:gd name="T29" fmla="*/ 5011 h 6228"/>
                <a:gd name="T30" fmla="*/ 4256 w 6115"/>
                <a:gd name="T31" fmla="*/ 4965 h 6228"/>
                <a:gd name="T32" fmla="*/ 4294 w 6115"/>
                <a:gd name="T33" fmla="*/ 5088 h 6228"/>
                <a:gd name="T34" fmla="*/ 3738 w 6115"/>
                <a:gd name="T35" fmla="*/ 5647 h 6228"/>
                <a:gd name="T36" fmla="*/ 3653 w 6115"/>
                <a:gd name="T37" fmla="*/ 5984 h 6228"/>
                <a:gd name="T38" fmla="*/ 3853 w 6115"/>
                <a:gd name="T39" fmla="*/ 6069 h 6228"/>
                <a:gd name="T40" fmla="*/ 4532 w 6115"/>
                <a:gd name="T41" fmla="*/ 6228 h 6228"/>
                <a:gd name="T42" fmla="*/ 4685 w 6115"/>
                <a:gd name="T43" fmla="*/ 6074 h 6228"/>
                <a:gd name="T44" fmla="*/ 5086 w 6115"/>
                <a:gd name="T45" fmla="*/ 5793 h 6228"/>
                <a:gd name="T46" fmla="*/ 5623 w 6115"/>
                <a:gd name="T47" fmla="*/ 5470 h 6228"/>
                <a:gd name="T48" fmla="*/ 5861 w 6115"/>
                <a:gd name="T49" fmla="*/ 5286 h 6228"/>
                <a:gd name="T50" fmla="*/ 5984 w 6115"/>
                <a:gd name="T51" fmla="*/ 5139 h 6228"/>
                <a:gd name="T52" fmla="*/ 6066 w 6115"/>
                <a:gd name="T53" fmla="*/ 4960 h 6228"/>
                <a:gd name="T54" fmla="*/ 6112 w 6115"/>
                <a:gd name="T55" fmla="*/ 4643 h 6228"/>
                <a:gd name="T56" fmla="*/ 6099 w 6115"/>
                <a:gd name="T57" fmla="*/ 4095 h 6228"/>
                <a:gd name="T58" fmla="*/ 6045 w 6115"/>
                <a:gd name="T59" fmla="*/ 2840 h 6228"/>
                <a:gd name="T60" fmla="*/ 6026 w 6115"/>
                <a:gd name="T61" fmla="*/ 2414 h 6228"/>
                <a:gd name="T62" fmla="*/ 5982 w 6115"/>
                <a:gd name="T63" fmla="*/ 1897 h 6228"/>
                <a:gd name="T64" fmla="*/ 5884 w 6115"/>
                <a:gd name="T65" fmla="*/ 1394 h 6228"/>
                <a:gd name="T66" fmla="*/ 5828 w 6115"/>
                <a:gd name="T67" fmla="*/ 1225 h 6228"/>
                <a:gd name="T68" fmla="*/ 5737 w 6115"/>
                <a:gd name="T69" fmla="*/ 1053 h 6228"/>
                <a:gd name="T70" fmla="*/ 5535 w 6115"/>
                <a:gd name="T71" fmla="*/ 830 h 6228"/>
                <a:gd name="T72" fmla="*/ 5267 w 6115"/>
                <a:gd name="T73" fmla="*/ 650 h 6228"/>
                <a:gd name="T74" fmla="*/ 4852 w 6115"/>
                <a:gd name="T75" fmla="*/ 463 h 6228"/>
                <a:gd name="T76" fmla="*/ 4456 w 6115"/>
                <a:gd name="T77" fmla="*/ 323 h 6228"/>
                <a:gd name="T78" fmla="*/ 3855 w 6115"/>
                <a:gd name="T79" fmla="*/ 45 h 6228"/>
                <a:gd name="T80" fmla="*/ 3672 w 6115"/>
                <a:gd name="T81" fmla="*/ 9 h 6228"/>
                <a:gd name="T82" fmla="*/ 3420 w 6115"/>
                <a:gd name="T83" fmla="*/ 0 h 6228"/>
                <a:gd name="T84" fmla="*/ 2983 w 6115"/>
                <a:gd name="T85" fmla="*/ 22 h 6228"/>
                <a:gd name="T86" fmla="*/ 1977 w 6115"/>
                <a:gd name="T87" fmla="*/ 188 h 6228"/>
                <a:gd name="T88" fmla="*/ 1732 w 6115"/>
                <a:gd name="T89" fmla="*/ 234 h 6228"/>
                <a:gd name="T90" fmla="*/ 1553 w 6115"/>
                <a:gd name="T91" fmla="*/ 338 h 6228"/>
                <a:gd name="T92" fmla="*/ 1277 w 6115"/>
                <a:gd name="T93" fmla="*/ 482 h 6228"/>
                <a:gd name="T94" fmla="*/ 792 w 6115"/>
                <a:gd name="T95" fmla="*/ 695 h 6228"/>
                <a:gd name="T96" fmla="*/ 540 w 6115"/>
                <a:gd name="T97" fmla="*/ 873 h 6228"/>
                <a:gd name="T98" fmla="*/ 386 w 6115"/>
                <a:gd name="T99" fmla="*/ 1059 h 6228"/>
                <a:gd name="T100" fmla="*/ 243 w 6115"/>
                <a:gd name="T101" fmla="*/ 1394 h 6228"/>
                <a:gd name="T102" fmla="*/ 188 w 6115"/>
                <a:gd name="T103" fmla="*/ 1751 h 6228"/>
                <a:gd name="T104" fmla="*/ 127 w 6115"/>
                <a:gd name="T105" fmla="*/ 2290 h 6228"/>
                <a:gd name="T106" fmla="*/ 105 w 6115"/>
                <a:gd name="T107" fmla="*/ 2618 h 6228"/>
                <a:gd name="T108" fmla="*/ 71 w 6115"/>
                <a:gd name="T109" fmla="*/ 2876 h 6228"/>
                <a:gd name="T110" fmla="*/ 4 w 6115"/>
                <a:gd name="T111" fmla="*/ 3809 h 6228"/>
                <a:gd name="T112" fmla="*/ 6 w 6115"/>
                <a:gd name="T113" fmla="*/ 4215 h 6228"/>
                <a:gd name="T114" fmla="*/ 73 w 6115"/>
                <a:gd name="T115" fmla="*/ 4616 h 6228"/>
                <a:gd name="T116" fmla="*/ 220 w 6115"/>
                <a:gd name="T117" fmla="*/ 4980 h 6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6115" h="6228">
                  <a:moveTo>
                    <a:pt x="280" y="5093"/>
                  </a:moveTo>
                  <a:lnTo>
                    <a:pt x="280" y="5093"/>
                  </a:lnTo>
                  <a:lnTo>
                    <a:pt x="304" y="5136"/>
                  </a:lnTo>
                  <a:lnTo>
                    <a:pt x="330" y="5180"/>
                  </a:lnTo>
                  <a:lnTo>
                    <a:pt x="356" y="5223"/>
                  </a:lnTo>
                  <a:lnTo>
                    <a:pt x="384" y="5266"/>
                  </a:lnTo>
                  <a:lnTo>
                    <a:pt x="441" y="5353"/>
                  </a:lnTo>
                  <a:lnTo>
                    <a:pt x="500" y="5440"/>
                  </a:lnTo>
                  <a:lnTo>
                    <a:pt x="500" y="5440"/>
                  </a:lnTo>
                  <a:lnTo>
                    <a:pt x="570" y="5537"/>
                  </a:lnTo>
                  <a:lnTo>
                    <a:pt x="642" y="5639"/>
                  </a:lnTo>
                  <a:lnTo>
                    <a:pt x="716" y="5745"/>
                  </a:lnTo>
                  <a:lnTo>
                    <a:pt x="755" y="5797"/>
                  </a:lnTo>
                  <a:lnTo>
                    <a:pt x="794" y="5850"/>
                  </a:lnTo>
                  <a:lnTo>
                    <a:pt x="834" y="5902"/>
                  </a:lnTo>
                  <a:lnTo>
                    <a:pt x="874" y="5953"/>
                  </a:lnTo>
                  <a:lnTo>
                    <a:pt x="916" y="6004"/>
                  </a:lnTo>
                  <a:lnTo>
                    <a:pt x="958" y="6052"/>
                  </a:lnTo>
                  <a:lnTo>
                    <a:pt x="1001" y="6099"/>
                  </a:lnTo>
                  <a:lnTo>
                    <a:pt x="1046" y="6145"/>
                  </a:lnTo>
                  <a:lnTo>
                    <a:pt x="1090" y="6187"/>
                  </a:lnTo>
                  <a:lnTo>
                    <a:pt x="1136" y="6228"/>
                  </a:lnTo>
                  <a:lnTo>
                    <a:pt x="1625" y="6228"/>
                  </a:lnTo>
                  <a:lnTo>
                    <a:pt x="1625" y="6228"/>
                  </a:lnTo>
                  <a:lnTo>
                    <a:pt x="1657" y="6203"/>
                  </a:lnTo>
                  <a:lnTo>
                    <a:pt x="1689" y="6178"/>
                  </a:lnTo>
                  <a:lnTo>
                    <a:pt x="1723" y="6155"/>
                  </a:lnTo>
                  <a:lnTo>
                    <a:pt x="1757" y="6131"/>
                  </a:lnTo>
                  <a:lnTo>
                    <a:pt x="1791" y="6110"/>
                  </a:lnTo>
                  <a:lnTo>
                    <a:pt x="1826" y="6090"/>
                  </a:lnTo>
                  <a:lnTo>
                    <a:pt x="1861" y="6071"/>
                  </a:lnTo>
                  <a:lnTo>
                    <a:pt x="1897" y="6055"/>
                  </a:lnTo>
                  <a:lnTo>
                    <a:pt x="1933" y="6040"/>
                  </a:lnTo>
                  <a:lnTo>
                    <a:pt x="1969" y="6026"/>
                  </a:lnTo>
                  <a:lnTo>
                    <a:pt x="2005" y="6016"/>
                  </a:lnTo>
                  <a:lnTo>
                    <a:pt x="2041" y="6009"/>
                  </a:lnTo>
                  <a:lnTo>
                    <a:pt x="2058" y="6006"/>
                  </a:lnTo>
                  <a:lnTo>
                    <a:pt x="2075" y="6004"/>
                  </a:lnTo>
                  <a:lnTo>
                    <a:pt x="2093" y="6004"/>
                  </a:lnTo>
                  <a:lnTo>
                    <a:pt x="2110" y="6002"/>
                  </a:lnTo>
                  <a:lnTo>
                    <a:pt x="2127" y="6004"/>
                  </a:lnTo>
                  <a:lnTo>
                    <a:pt x="2145" y="6005"/>
                  </a:lnTo>
                  <a:lnTo>
                    <a:pt x="2161" y="6007"/>
                  </a:lnTo>
                  <a:lnTo>
                    <a:pt x="2178" y="6011"/>
                  </a:lnTo>
                  <a:lnTo>
                    <a:pt x="2167" y="5923"/>
                  </a:lnTo>
                  <a:lnTo>
                    <a:pt x="2167" y="5923"/>
                  </a:lnTo>
                  <a:lnTo>
                    <a:pt x="2044" y="5781"/>
                  </a:lnTo>
                  <a:lnTo>
                    <a:pt x="1982" y="5706"/>
                  </a:lnTo>
                  <a:lnTo>
                    <a:pt x="1919" y="5632"/>
                  </a:lnTo>
                  <a:lnTo>
                    <a:pt x="1857" y="5555"/>
                  </a:lnTo>
                  <a:lnTo>
                    <a:pt x="1797" y="5478"/>
                  </a:lnTo>
                  <a:lnTo>
                    <a:pt x="1736" y="5399"/>
                  </a:lnTo>
                  <a:lnTo>
                    <a:pt x="1677" y="5318"/>
                  </a:lnTo>
                  <a:lnTo>
                    <a:pt x="1620" y="5237"/>
                  </a:lnTo>
                  <a:lnTo>
                    <a:pt x="1593" y="5194"/>
                  </a:lnTo>
                  <a:lnTo>
                    <a:pt x="1565" y="5152"/>
                  </a:lnTo>
                  <a:lnTo>
                    <a:pt x="1539" y="5110"/>
                  </a:lnTo>
                  <a:lnTo>
                    <a:pt x="1515" y="5068"/>
                  </a:lnTo>
                  <a:lnTo>
                    <a:pt x="1490" y="5025"/>
                  </a:lnTo>
                  <a:lnTo>
                    <a:pt x="1466" y="4981"/>
                  </a:lnTo>
                  <a:lnTo>
                    <a:pt x="1443" y="4938"/>
                  </a:lnTo>
                  <a:lnTo>
                    <a:pt x="1421" y="4893"/>
                  </a:lnTo>
                  <a:lnTo>
                    <a:pt x="1401" y="4849"/>
                  </a:lnTo>
                  <a:lnTo>
                    <a:pt x="1381" y="4804"/>
                  </a:lnTo>
                  <a:lnTo>
                    <a:pt x="1361" y="4759"/>
                  </a:lnTo>
                  <a:lnTo>
                    <a:pt x="1344" y="4714"/>
                  </a:lnTo>
                  <a:lnTo>
                    <a:pt x="1328" y="4668"/>
                  </a:lnTo>
                  <a:lnTo>
                    <a:pt x="1313" y="4622"/>
                  </a:lnTo>
                  <a:lnTo>
                    <a:pt x="1388" y="4672"/>
                  </a:lnTo>
                  <a:lnTo>
                    <a:pt x="1388" y="4672"/>
                  </a:lnTo>
                  <a:lnTo>
                    <a:pt x="1442" y="4701"/>
                  </a:lnTo>
                  <a:lnTo>
                    <a:pt x="1492" y="4730"/>
                  </a:lnTo>
                  <a:lnTo>
                    <a:pt x="1544" y="4757"/>
                  </a:lnTo>
                  <a:lnTo>
                    <a:pt x="1594" y="4783"/>
                  </a:lnTo>
                  <a:lnTo>
                    <a:pt x="1645" y="4807"/>
                  </a:lnTo>
                  <a:lnTo>
                    <a:pt x="1694" y="4830"/>
                  </a:lnTo>
                  <a:lnTo>
                    <a:pt x="1744" y="4851"/>
                  </a:lnTo>
                  <a:lnTo>
                    <a:pt x="1794" y="4871"/>
                  </a:lnTo>
                  <a:lnTo>
                    <a:pt x="1845" y="4891"/>
                  </a:lnTo>
                  <a:lnTo>
                    <a:pt x="1896" y="4908"/>
                  </a:lnTo>
                  <a:lnTo>
                    <a:pt x="1948" y="4924"/>
                  </a:lnTo>
                  <a:lnTo>
                    <a:pt x="2002" y="4939"/>
                  </a:lnTo>
                  <a:lnTo>
                    <a:pt x="2057" y="4954"/>
                  </a:lnTo>
                  <a:lnTo>
                    <a:pt x="2114" y="4966"/>
                  </a:lnTo>
                  <a:lnTo>
                    <a:pt x="2172" y="4979"/>
                  </a:lnTo>
                  <a:lnTo>
                    <a:pt x="2232" y="4990"/>
                  </a:lnTo>
                  <a:lnTo>
                    <a:pt x="2232" y="4990"/>
                  </a:lnTo>
                  <a:lnTo>
                    <a:pt x="2272" y="4997"/>
                  </a:lnTo>
                  <a:lnTo>
                    <a:pt x="2312" y="5005"/>
                  </a:lnTo>
                  <a:lnTo>
                    <a:pt x="2391" y="5017"/>
                  </a:lnTo>
                  <a:lnTo>
                    <a:pt x="2470" y="5027"/>
                  </a:lnTo>
                  <a:lnTo>
                    <a:pt x="2550" y="5035"/>
                  </a:lnTo>
                  <a:lnTo>
                    <a:pt x="2631" y="5041"/>
                  </a:lnTo>
                  <a:lnTo>
                    <a:pt x="2710" y="5047"/>
                  </a:lnTo>
                  <a:lnTo>
                    <a:pt x="2868" y="5056"/>
                  </a:lnTo>
                  <a:lnTo>
                    <a:pt x="2868" y="5056"/>
                  </a:lnTo>
                  <a:lnTo>
                    <a:pt x="2915" y="5057"/>
                  </a:lnTo>
                  <a:lnTo>
                    <a:pt x="2962" y="5058"/>
                  </a:lnTo>
                  <a:lnTo>
                    <a:pt x="3009" y="5058"/>
                  </a:lnTo>
                  <a:lnTo>
                    <a:pt x="3057" y="5057"/>
                  </a:lnTo>
                  <a:lnTo>
                    <a:pt x="3151" y="5053"/>
                  </a:lnTo>
                  <a:lnTo>
                    <a:pt x="3243" y="5048"/>
                  </a:lnTo>
                  <a:lnTo>
                    <a:pt x="3336" y="5041"/>
                  </a:lnTo>
                  <a:lnTo>
                    <a:pt x="3428" y="5031"/>
                  </a:lnTo>
                  <a:lnTo>
                    <a:pt x="3612" y="5011"/>
                  </a:lnTo>
                  <a:lnTo>
                    <a:pt x="3797" y="4991"/>
                  </a:lnTo>
                  <a:lnTo>
                    <a:pt x="3888" y="4983"/>
                  </a:lnTo>
                  <a:lnTo>
                    <a:pt x="3980" y="4975"/>
                  </a:lnTo>
                  <a:lnTo>
                    <a:pt x="4072" y="4969"/>
                  </a:lnTo>
                  <a:lnTo>
                    <a:pt x="4164" y="4966"/>
                  </a:lnTo>
                  <a:lnTo>
                    <a:pt x="4210" y="4965"/>
                  </a:lnTo>
                  <a:lnTo>
                    <a:pt x="4256" y="4965"/>
                  </a:lnTo>
                  <a:lnTo>
                    <a:pt x="4303" y="4966"/>
                  </a:lnTo>
                  <a:lnTo>
                    <a:pt x="4348" y="4968"/>
                  </a:lnTo>
                  <a:lnTo>
                    <a:pt x="4407" y="4969"/>
                  </a:lnTo>
                  <a:lnTo>
                    <a:pt x="4407" y="4969"/>
                  </a:lnTo>
                  <a:lnTo>
                    <a:pt x="4348" y="5028"/>
                  </a:lnTo>
                  <a:lnTo>
                    <a:pt x="4294" y="5088"/>
                  </a:lnTo>
                  <a:lnTo>
                    <a:pt x="4294" y="5088"/>
                  </a:lnTo>
                  <a:lnTo>
                    <a:pt x="4249" y="5135"/>
                  </a:lnTo>
                  <a:lnTo>
                    <a:pt x="4205" y="5182"/>
                  </a:lnTo>
                  <a:lnTo>
                    <a:pt x="4113" y="5275"/>
                  </a:lnTo>
                  <a:lnTo>
                    <a:pt x="3924" y="5458"/>
                  </a:lnTo>
                  <a:lnTo>
                    <a:pt x="3830" y="5553"/>
                  </a:lnTo>
                  <a:lnTo>
                    <a:pt x="3784" y="5600"/>
                  </a:lnTo>
                  <a:lnTo>
                    <a:pt x="3738" y="5647"/>
                  </a:lnTo>
                  <a:lnTo>
                    <a:pt x="3695" y="5695"/>
                  </a:lnTo>
                  <a:lnTo>
                    <a:pt x="3652" y="5745"/>
                  </a:lnTo>
                  <a:lnTo>
                    <a:pt x="3610" y="5796"/>
                  </a:lnTo>
                  <a:lnTo>
                    <a:pt x="3570" y="5846"/>
                  </a:lnTo>
                  <a:lnTo>
                    <a:pt x="3624" y="5978"/>
                  </a:lnTo>
                  <a:lnTo>
                    <a:pt x="3624" y="5978"/>
                  </a:lnTo>
                  <a:lnTo>
                    <a:pt x="3653" y="5984"/>
                  </a:lnTo>
                  <a:lnTo>
                    <a:pt x="3681" y="5991"/>
                  </a:lnTo>
                  <a:lnTo>
                    <a:pt x="3710" y="6001"/>
                  </a:lnTo>
                  <a:lnTo>
                    <a:pt x="3738" y="6012"/>
                  </a:lnTo>
                  <a:lnTo>
                    <a:pt x="3767" y="6025"/>
                  </a:lnTo>
                  <a:lnTo>
                    <a:pt x="3797" y="6038"/>
                  </a:lnTo>
                  <a:lnTo>
                    <a:pt x="3825" y="6053"/>
                  </a:lnTo>
                  <a:lnTo>
                    <a:pt x="3853" y="6069"/>
                  </a:lnTo>
                  <a:lnTo>
                    <a:pt x="3882" y="6087"/>
                  </a:lnTo>
                  <a:lnTo>
                    <a:pt x="3910" y="6105"/>
                  </a:lnTo>
                  <a:lnTo>
                    <a:pt x="3939" y="6124"/>
                  </a:lnTo>
                  <a:lnTo>
                    <a:pt x="3967" y="6144"/>
                  </a:lnTo>
                  <a:lnTo>
                    <a:pt x="4023" y="6185"/>
                  </a:lnTo>
                  <a:lnTo>
                    <a:pt x="4076" y="6228"/>
                  </a:lnTo>
                  <a:lnTo>
                    <a:pt x="4532" y="6228"/>
                  </a:lnTo>
                  <a:lnTo>
                    <a:pt x="4532" y="6228"/>
                  </a:lnTo>
                  <a:lnTo>
                    <a:pt x="4556" y="6201"/>
                  </a:lnTo>
                  <a:lnTo>
                    <a:pt x="4581" y="6173"/>
                  </a:lnTo>
                  <a:lnTo>
                    <a:pt x="4607" y="6147"/>
                  </a:lnTo>
                  <a:lnTo>
                    <a:pt x="4633" y="6123"/>
                  </a:lnTo>
                  <a:lnTo>
                    <a:pt x="4659" y="6098"/>
                  </a:lnTo>
                  <a:lnTo>
                    <a:pt x="4685" y="6074"/>
                  </a:lnTo>
                  <a:lnTo>
                    <a:pt x="4739" y="6028"/>
                  </a:lnTo>
                  <a:lnTo>
                    <a:pt x="4794" y="5985"/>
                  </a:lnTo>
                  <a:lnTo>
                    <a:pt x="4851" y="5944"/>
                  </a:lnTo>
                  <a:lnTo>
                    <a:pt x="4908" y="5905"/>
                  </a:lnTo>
                  <a:lnTo>
                    <a:pt x="4966" y="5866"/>
                  </a:lnTo>
                  <a:lnTo>
                    <a:pt x="5025" y="5829"/>
                  </a:lnTo>
                  <a:lnTo>
                    <a:pt x="5086" y="5793"/>
                  </a:lnTo>
                  <a:lnTo>
                    <a:pt x="5210" y="5721"/>
                  </a:lnTo>
                  <a:lnTo>
                    <a:pt x="5337" y="5648"/>
                  </a:lnTo>
                  <a:lnTo>
                    <a:pt x="5401" y="5610"/>
                  </a:lnTo>
                  <a:lnTo>
                    <a:pt x="5467" y="5571"/>
                  </a:lnTo>
                  <a:lnTo>
                    <a:pt x="5467" y="5571"/>
                  </a:lnTo>
                  <a:lnTo>
                    <a:pt x="5572" y="5504"/>
                  </a:lnTo>
                  <a:lnTo>
                    <a:pt x="5623" y="5470"/>
                  </a:lnTo>
                  <a:lnTo>
                    <a:pt x="5674" y="5436"/>
                  </a:lnTo>
                  <a:lnTo>
                    <a:pt x="5723" y="5400"/>
                  </a:lnTo>
                  <a:lnTo>
                    <a:pt x="5771" y="5364"/>
                  </a:lnTo>
                  <a:lnTo>
                    <a:pt x="5817" y="5326"/>
                  </a:lnTo>
                  <a:lnTo>
                    <a:pt x="5838" y="5306"/>
                  </a:lnTo>
                  <a:lnTo>
                    <a:pt x="5861" y="5286"/>
                  </a:lnTo>
                  <a:lnTo>
                    <a:pt x="5861" y="5286"/>
                  </a:lnTo>
                  <a:lnTo>
                    <a:pt x="5880" y="5268"/>
                  </a:lnTo>
                  <a:lnTo>
                    <a:pt x="5899" y="5247"/>
                  </a:lnTo>
                  <a:lnTo>
                    <a:pt x="5917" y="5227"/>
                  </a:lnTo>
                  <a:lnTo>
                    <a:pt x="5935" y="5206"/>
                  </a:lnTo>
                  <a:lnTo>
                    <a:pt x="5952" y="5185"/>
                  </a:lnTo>
                  <a:lnTo>
                    <a:pt x="5968" y="5162"/>
                  </a:lnTo>
                  <a:lnTo>
                    <a:pt x="5984" y="5139"/>
                  </a:lnTo>
                  <a:lnTo>
                    <a:pt x="5999" y="5116"/>
                  </a:lnTo>
                  <a:lnTo>
                    <a:pt x="6013" y="5092"/>
                  </a:lnTo>
                  <a:lnTo>
                    <a:pt x="6025" y="5067"/>
                  </a:lnTo>
                  <a:lnTo>
                    <a:pt x="6038" y="5041"/>
                  </a:lnTo>
                  <a:lnTo>
                    <a:pt x="6047" y="5015"/>
                  </a:lnTo>
                  <a:lnTo>
                    <a:pt x="6057" y="4988"/>
                  </a:lnTo>
                  <a:lnTo>
                    <a:pt x="6066" y="4960"/>
                  </a:lnTo>
                  <a:lnTo>
                    <a:pt x="6075" y="4932"/>
                  </a:lnTo>
                  <a:lnTo>
                    <a:pt x="6081" y="4902"/>
                  </a:lnTo>
                  <a:lnTo>
                    <a:pt x="6081" y="4902"/>
                  </a:lnTo>
                  <a:lnTo>
                    <a:pt x="6092" y="4839"/>
                  </a:lnTo>
                  <a:lnTo>
                    <a:pt x="6101" y="4774"/>
                  </a:lnTo>
                  <a:lnTo>
                    <a:pt x="6107" y="4709"/>
                  </a:lnTo>
                  <a:lnTo>
                    <a:pt x="6112" y="4643"/>
                  </a:lnTo>
                  <a:lnTo>
                    <a:pt x="6114" y="4575"/>
                  </a:lnTo>
                  <a:lnTo>
                    <a:pt x="6115" y="4507"/>
                  </a:lnTo>
                  <a:lnTo>
                    <a:pt x="6115" y="4439"/>
                  </a:lnTo>
                  <a:lnTo>
                    <a:pt x="6114" y="4369"/>
                  </a:lnTo>
                  <a:lnTo>
                    <a:pt x="6112" y="4300"/>
                  </a:lnTo>
                  <a:lnTo>
                    <a:pt x="6108" y="4232"/>
                  </a:lnTo>
                  <a:lnTo>
                    <a:pt x="6099" y="4095"/>
                  </a:lnTo>
                  <a:lnTo>
                    <a:pt x="6081" y="3836"/>
                  </a:lnTo>
                  <a:lnTo>
                    <a:pt x="6081" y="3836"/>
                  </a:lnTo>
                  <a:lnTo>
                    <a:pt x="6073" y="3690"/>
                  </a:lnTo>
                  <a:lnTo>
                    <a:pt x="6067" y="3529"/>
                  </a:lnTo>
                  <a:lnTo>
                    <a:pt x="6057" y="3179"/>
                  </a:lnTo>
                  <a:lnTo>
                    <a:pt x="6052" y="3006"/>
                  </a:lnTo>
                  <a:lnTo>
                    <a:pt x="6045" y="2840"/>
                  </a:lnTo>
                  <a:lnTo>
                    <a:pt x="6041" y="2762"/>
                  </a:lnTo>
                  <a:lnTo>
                    <a:pt x="6038" y="2689"/>
                  </a:lnTo>
                  <a:lnTo>
                    <a:pt x="6031" y="2619"/>
                  </a:lnTo>
                  <a:lnTo>
                    <a:pt x="6026" y="2557"/>
                  </a:lnTo>
                  <a:lnTo>
                    <a:pt x="6026" y="2557"/>
                  </a:lnTo>
                  <a:lnTo>
                    <a:pt x="6028" y="2485"/>
                  </a:lnTo>
                  <a:lnTo>
                    <a:pt x="6026" y="2414"/>
                  </a:lnTo>
                  <a:lnTo>
                    <a:pt x="6024" y="2340"/>
                  </a:lnTo>
                  <a:lnTo>
                    <a:pt x="6020" y="2267"/>
                  </a:lnTo>
                  <a:lnTo>
                    <a:pt x="6015" y="2193"/>
                  </a:lnTo>
                  <a:lnTo>
                    <a:pt x="6009" y="2120"/>
                  </a:lnTo>
                  <a:lnTo>
                    <a:pt x="6000" y="2046"/>
                  </a:lnTo>
                  <a:lnTo>
                    <a:pt x="5992" y="1971"/>
                  </a:lnTo>
                  <a:lnTo>
                    <a:pt x="5982" y="1897"/>
                  </a:lnTo>
                  <a:lnTo>
                    <a:pt x="5969" y="1824"/>
                  </a:lnTo>
                  <a:lnTo>
                    <a:pt x="5957" y="1751"/>
                  </a:lnTo>
                  <a:lnTo>
                    <a:pt x="5945" y="1678"/>
                  </a:lnTo>
                  <a:lnTo>
                    <a:pt x="5930" y="1606"/>
                  </a:lnTo>
                  <a:lnTo>
                    <a:pt x="5915" y="1534"/>
                  </a:lnTo>
                  <a:lnTo>
                    <a:pt x="5900" y="1463"/>
                  </a:lnTo>
                  <a:lnTo>
                    <a:pt x="5884" y="1394"/>
                  </a:lnTo>
                  <a:lnTo>
                    <a:pt x="5884" y="1394"/>
                  </a:lnTo>
                  <a:lnTo>
                    <a:pt x="5875" y="1364"/>
                  </a:lnTo>
                  <a:lnTo>
                    <a:pt x="5868" y="1335"/>
                  </a:lnTo>
                  <a:lnTo>
                    <a:pt x="5859" y="1307"/>
                  </a:lnTo>
                  <a:lnTo>
                    <a:pt x="5849" y="1278"/>
                  </a:lnTo>
                  <a:lnTo>
                    <a:pt x="5840" y="1251"/>
                  </a:lnTo>
                  <a:lnTo>
                    <a:pt x="5828" y="1225"/>
                  </a:lnTo>
                  <a:lnTo>
                    <a:pt x="5817" y="1199"/>
                  </a:lnTo>
                  <a:lnTo>
                    <a:pt x="5806" y="1173"/>
                  </a:lnTo>
                  <a:lnTo>
                    <a:pt x="5794" y="1148"/>
                  </a:lnTo>
                  <a:lnTo>
                    <a:pt x="5780" y="1124"/>
                  </a:lnTo>
                  <a:lnTo>
                    <a:pt x="5767" y="1100"/>
                  </a:lnTo>
                  <a:lnTo>
                    <a:pt x="5752" y="1076"/>
                  </a:lnTo>
                  <a:lnTo>
                    <a:pt x="5737" y="1053"/>
                  </a:lnTo>
                  <a:lnTo>
                    <a:pt x="5722" y="1031"/>
                  </a:lnTo>
                  <a:lnTo>
                    <a:pt x="5706" y="1008"/>
                  </a:lnTo>
                  <a:lnTo>
                    <a:pt x="5689" y="987"/>
                  </a:lnTo>
                  <a:lnTo>
                    <a:pt x="5654" y="945"/>
                  </a:lnTo>
                  <a:lnTo>
                    <a:pt x="5617" y="905"/>
                  </a:lnTo>
                  <a:lnTo>
                    <a:pt x="5577" y="867"/>
                  </a:lnTo>
                  <a:lnTo>
                    <a:pt x="5535" y="830"/>
                  </a:lnTo>
                  <a:lnTo>
                    <a:pt x="5491" y="794"/>
                  </a:lnTo>
                  <a:lnTo>
                    <a:pt x="5445" y="760"/>
                  </a:lnTo>
                  <a:lnTo>
                    <a:pt x="5397" y="728"/>
                  </a:lnTo>
                  <a:lnTo>
                    <a:pt x="5346" y="696"/>
                  </a:lnTo>
                  <a:lnTo>
                    <a:pt x="5346" y="696"/>
                  </a:lnTo>
                  <a:lnTo>
                    <a:pt x="5307" y="672"/>
                  </a:lnTo>
                  <a:lnTo>
                    <a:pt x="5267" y="650"/>
                  </a:lnTo>
                  <a:lnTo>
                    <a:pt x="5227" y="629"/>
                  </a:lnTo>
                  <a:lnTo>
                    <a:pt x="5186" y="608"/>
                  </a:lnTo>
                  <a:lnTo>
                    <a:pt x="5145" y="587"/>
                  </a:lnTo>
                  <a:lnTo>
                    <a:pt x="5104" y="567"/>
                  </a:lnTo>
                  <a:lnTo>
                    <a:pt x="5020" y="530"/>
                  </a:lnTo>
                  <a:lnTo>
                    <a:pt x="4936" y="495"/>
                  </a:lnTo>
                  <a:lnTo>
                    <a:pt x="4852" y="463"/>
                  </a:lnTo>
                  <a:lnTo>
                    <a:pt x="4768" y="433"/>
                  </a:lnTo>
                  <a:lnTo>
                    <a:pt x="4683" y="405"/>
                  </a:lnTo>
                  <a:lnTo>
                    <a:pt x="4683" y="405"/>
                  </a:lnTo>
                  <a:lnTo>
                    <a:pt x="4626" y="387"/>
                  </a:lnTo>
                  <a:lnTo>
                    <a:pt x="4569" y="368"/>
                  </a:lnTo>
                  <a:lnTo>
                    <a:pt x="4513" y="347"/>
                  </a:lnTo>
                  <a:lnTo>
                    <a:pt x="4456" y="323"/>
                  </a:lnTo>
                  <a:lnTo>
                    <a:pt x="4400" y="301"/>
                  </a:lnTo>
                  <a:lnTo>
                    <a:pt x="4346" y="276"/>
                  </a:lnTo>
                  <a:lnTo>
                    <a:pt x="4236" y="225"/>
                  </a:lnTo>
                  <a:lnTo>
                    <a:pt x="4127" y="173"/>
                  </a:lnTo>
                  <a:lnTo>
                    <a:pt x="4018" y="121"/>
                  </a:lnTo>
                  <a:lnTo>
                    <a:pt x="3909" y="70"/>
                  </a:lnTo>
                  <a:lnTo>
                    <a:pt x="3855" y="45"/>
                  </a:lnTo>
                  <a:lnTo>
                    <a:pt x="3800" y="21"/>
                  </a:lnTo>
                  <a:lnTo>
                    <a:pt x="3751" y="31"/>
                  </a:lnTo>
                  <a:lnTo>
                    <a:pt x="3751" y="31"/>
                  </a:lnTo>
                  <a:lnTo>
                    <a:pt x="3732" y="24"/>
                  </a:lnTo>
                  <a:lnTo>
                    <a:pt x="3712" y="18"/>
                  </a:lnTo>
                  <a:lnTo>
                    <a:pt x="3693" y="13"/>
                  </a:lnTo>
                  <a:lnTo>
                    <a:pt x="3672" y="9"/>
                  </a:lnTo>
                  <a:lnTo>
                    <a:pt x="3650" y="6"/>
                  </a:lnTo>
                  <a:lnTo>
                    <a:pt x="3629" y="3"/>
                  </a:lnTo>
                  <a:lnTo>
                    <a:pt x="3587" y="1"/>
                  </a:lnTo>
                  <a:lnTo>
                    <a:pt x="3544" y="0"/>
                  </a:lnTo>
                  <a:lnTo>
                    <a:pt x="3502" y="0"/>
                  </a:lnTo>
                  <a:lnTo>
                    <a:pt x="3420" y="0"/>
                  </a:lnTo>
                  <a:lnTo>
                    <a:pt x="3420" y="0"/>
                  </a:lnTo>
                  <a:lnTo>
                    <a:pt x="3309" y="1"/>
                  </a:lnTo>
                  <a:lnTo>
                    <a:pt x="3254" y="1"/>
                  </a:lnTo>
                  <a:lnTo>
                    <a:pt x="3200" y="3"/>
                  </a:lnTo>
                  <a:lnTo>
                    <a:pt x="3146" y="6"/>
                  </a:lnTo>
                  <a:lnTo>
                    <a:pt x="3092" y="9"/>
                  </a:lnTo>
                  <a:lnTo>
                    <a:pt x="3038" y="14"/>
                  </a:lnTo>
                  <a:lnTo>
                    <a:pt x="2983" y="22"/>
                  </a:lnTo>
                  <a:lnTo>
                    <a:pt x="2983" y="22"/>
                  </a:lnTo>
                  <a:lnTo>
                    <a:pt x="2907" y="32"/>
                  </a:lnTo>
                  <a:lnTo>
                    <a:pt x="2831" y="44"/>
                  </a:lnTo>
                  <a:lnTo>
                    <a:pt x="2679" y="69"/>
                  </a:lnTo>
                  <a:lnTo>
                    <a:pt x="2378" y="122"/>
                  </a:lnTo>
                  <a:lnTo>
                    <a:pt x="2378" y="122"/>
                  </a:lnTo>
                  <a:lnTo>
                    <a:pt x="1977" y="188"/>
                  </a:lnTo>
                  <a:lnTo>
                    <a:pt x="1977" y="188"/>
                  </a:lnTo>
                  <a:lnTo>
                    <a:pt x="1943" y="194"/>
                  </a:lnTo>
                  <a:lnTo>
                    <a:pt x="1907" y="200"/>
                  </a:lnTo>
                  <a:lnTo>
                    <a:pt x="1838" y="216"/>
                  </a:lnTo>
                  <a:lnTo>
                    <a:pt x="1802" y="224"/>
                  </a:lnTo>
                  <a:lnTo>
                    <a:pt x="1767" y="230"/>
                  </a:lnTo>
                  <a:lnTo>
                    <a:pt x="1732" y="234"/>
                  </a:lnTo>
                  <a:lnTo>
                    <a:pt x="1715" y="235"/>
                  </a:lnTo>
                  <a:lnTo>
                    <a:pt x="1698" y="236"/>
                  </a:lnTo>
                  <a:lnTo>
                    <a:pt x="1662" y="257"/>
                  </a:lnTo>
                  <a:lnTo>
                    <a:pt x="1662" y="257"/>
                  </a:lnTo>
                  <a:lnTo>
                    <a:pt x="1626" y="286"/>
                  </a:lnTo>
                  <a:lnTo>
                    <a:pt x="1590" y="312"/>
                  </a:lnTo>
                  <a:lnTo>
                    <a:pt x="1553" y="338"/>
                  </a:lnTo>
                  <a:lnTo>
                    <a:pt x="1515" y="361"/>
                  </a:lnTo>
                  <a:lnTo>
                    <a:pt x="1476" y="384"/>
                  </a:lnTo>
                  <a:lnTo>
                    <a:pt x="1437" y="405"/>
                  </a:lnTo>
                  <a:lnTo>
                    <a:pt x="1397" y="426"/>
                  </a:lnTo>
                  <a:lnTo>
                    <a:pt x="1357" y="444"/>
                  </a:lnTo>
                  <a:lnTo>
                    <a:pt x="1317" y="464"/>
                  </a:lnTo>
                  <a:lnTo>
                    <a:pt x="1277" y="482"/>
                  </a:lnTo>
                  <a:lnTo>
                    <a:pt x="1195" y="516"/>
                  </a:lnTo>
                  <a:lnTo>
                    <a:pt x="1031" y="583"/>
                  </a:lnTo>
                  <a:lnTo>
                    <a:pt x="950" y="618"/>
                  </a:lnTo>
                  <a:lnTo>
                    <a:pt x="910" y="637"/>
                  </a:lnTo>
                  <a:lnTo>
                    <a:pt x="870" y="655"/>
                  </a:lnTo>
                  <a:lnTo>
                    <a:pt x="832" y="675"/>
                  </a:lnTo>
                  <a:lnTo>
                    <a:pt x="792" y="695"/>
                  </a:lnTo>
                  <a:lnTo>
                    <a:pt x="754" y="716"/>
                  </a:lnTo>
                  <a:lnTo>
                    <a:pt x="716" y="739"/>
                  </a:lnTo>
                  <a:lnTo>
                    <a:pt x="679" y="763"/>
                  </a:lnTo>
                  <a:lnTo>
                    <a:pt x="643" y="788"/>
                  </a:lnTo>
                  <a:lnTo>
                    <a:pt x="608" y="815"/>
                  </a:lnTo>
                  <a:lnTo>
                    <a:pt x="573" y="843"/>
                  </a:lnTo>
                  <a:lnTo>
                    <a:pt x="540" y="873"/>
                  </a:lnTo>
                  <a:lnTo>
                    <a:pt x="507" y="905"/>
                  </a:lnTo>
                  <a:lnTo>
                    <a:pt x="475" y="940"/>
                  </a:lnTo>
                  <a:lnTo>
                    <a:pt x="445" y="976"/>
                  </a:lnTo>
                  <a:lnTo>
                    <a:pt x="445" y="976"/>
                  </a:lnTo>
                  <a:lnTo>
                    <a:pt x="429" y="996"/>
                  </a:lnTo>
                  <a:lnTo>
                    <a:pt x="415" y="1017"/>
                  </a:lnTo>
                  <a:lnTo>
                    <a:pt x="386" y="1059"/>
                  </a:lnTo>
                  <a:lnTo>
                    <a:pt x="359" y="1102"/>
                  </a:lnTo>
                  <a:lnTo>
                    <a:pt x="335" y="1148"/>
                  </a:lnTo>
                  <a:lnTo>
                    <a:pt x="312" y="1195"/>
                  </a:lnTo>
                  <a:lnTo>
                    <a:pt x="292" y="1244"/>
                  </a:lnTo>
                  <a:lnTo>
                    <a:pt x="273" y="1292"/>
                  </a:lnTo>
                  <a:lnTo>
                    <a:pt x="257" y="1343"/>
                  </a:lnTo>
                  <a:lnTo>
                    <a:pt x="243" y="1394"/>
                  </a:lnTo>
                  <a:lnTo>
                    <a:pt x="229" y="1445"/>
                  </a:lnTo>
                  <a:lnTo>
                    <a:pt x="218" y="1497"/>
                  </a:lnTo>
                  <a:lnTo>
                    <a:pt x="209" y="1547"/>
                  </a:lnTo>
                  <a:lnTo>
                    <a:pt x="200" y="1599"/>
                  </a:lnTo>
                  <a:lnTo>
                    <a:pt x="194" y="1650"/>
                  </a:lnTo>
                  <a:lnTo>
                    <a:pt x="191" y="1701"/>
                  </a:lnTo>
                  <a:lnTo>
                    <a:pt x="188" y="1751"/>
                  </a:lnTo>
                  <a:lnTo>
                    <a:pt x="188" y="1751"/>
                  </a:lnTo>
                  <a:lnTo>
                    <a:pt x="184" y="1805"/>
                  </a:lnTo>
                  <a:lnTo>
                    <a:pt x="179" y="1858"/>
                  </a:lnTo>
                  <a:lnTo>
                    <a:pt x="168" y="1967"/>
                  </a:lnTo>
                  <a:lnTo>
                    <a:pt x="155" y="2074"/>
                  </a:lnTo>
                  <a:lnTo>
                    <a:pt x="140" y="2182"/>
                  </a:lnTo>
                  <a:lnTo>
                    <a:pt x="127" y="2290"/>
                  </a:lnTo>
                  <a:lnTo>
                    <a:pt x="121" y="2344"/>
                  </a:lnTo>
                  <a:lnTo>
                    <a:pt x="116" y="2398"/>
                  </a:lnTo>
                  <a:lnTo>
                    <a:pt x="111" y="2452"/>
                  </a:lnTo>
                  <a:lnTo>
                    <a:pt x="108" y="2508"/>
                  </a:lnTo>
                  <a:lnTo>
                    <a:pt x="106" y="2562"/>
                  </a:lnTo>
                  <a:lnTo>
                    <a:pt x="105" y="2618"/>
                  </a:lnTo>
                  <a:lnTo>
                    <a:pt x="105" y="2618"/>
                  </a:lnTo>
                  <a:lnTo>
                    <a:pt x="106" y="2632"/>
                  </a:lnTo>
                  <a:lnTo>
                    <a:pt x="108" y="2638"/>
                  </a:lnTo>
                  <a:lnTo>
                    <a:pt x="111" y="2645"/>
                  </a:lnTo>
                  <a:lnTo>
                    <a:pt x="73" y="2761"/>
                  </a:lnTo>
                  <a:lnTo>
                    <a:pt x="73" y="2761"/>
                  </a:lnTo>
                  <a:lnTo>
                    <a:pt x="72" y="2818"/>
                  </a:lnTo>
                  <a:lnTo>
                    <a:pt x="71" y="2876"/>
                  </a:lnTo>
                  <a:lnTo>
                    <a:pt x="66" y="2992"/>
                  </a:lnTo>
                  <a:lnTo>
                    <a:pt x="58" y="3109"/>
                  </a:lnTo>
                  <a:lnTo>
                    <a:pt x="49" y="3225"/>
                  </a:lnTo>
                  <a:lnTo>
                    <a:pt x="30" y="3458"/>
                  </a:lnTo>
                  <a:lnTo>
                    <a:pt x="20" y="3576"/>
                  </a:lnTo>
                  <a:lnTo>
                    <a:pt x="11" y="3693"/>
                  </a:lnTo>
                  <a:lnTo>
                    <a:pt x="4" y="3809"/>
                  </a:lnTo>
                  <a:lnTo>
                    <a:pt x="1" y="3867"/>
                  </a:lnTo>
                  <a:lnTo>
                    <a:pt x="0" y="3925"/>
                  </a:lnTo>
                  <a:lnTo>
                    <a:pt x="0" y="3984"/>
                  </a:lnTo>
                  <a:lnTo>
                    <a:pt x="0" y="4042"/>
                  </a:lnTo>
                  <a:lnTo>
                    <a:pt x="1" y="4100"/>
                  </a:lnTo>
                  <a:lnTo>
                    <a:pt x="4" y="4158"/>
                  </a:lnTo>
                  <a:lnTo>
                    <a:pt x="6" y="4215"/>
                  </a:lnTo>
                  <a:lnTo>
                    <a:pt x="11" y="4274"/>
                  </a:lnTo>
                  <a:lnTo>
                    <a:pt x="17" y="4331"/>
                  </a:lnTo>
                  <a:lnTo>
                    <a:pt x="25" y="4388"/>
                  </a:lnTo>
                  <a:lnTo>
                    <a:pt x="35" y="4446"/>
                  </a:lnTo>
                  <a:lnTo>
                    <a:pt x="46" y="4503"/>
                  </a:lnTo>
                  <a:lnTo>
                    <a:pt x="58" y="4560"/>
                  </a:lnTo>
                  <a:lnTo>
                    <a:pt x="73" y="4616"/>
                  </a:lnTo>
                  <a:lnTo>
                    <a:pt x="73" y="4616"/>
                  </a:lnTo>
                  <a:lnTo>
                    <a:pt x="94" y="4680"/>
                  </a:lnTo>
                  <a:lnTo>
                    <a:pt x="116" y="4742"/>
                  </a:lnTo>
                  <a:lnTo>
                    <a:pt x="141" y="4803"/>
                  </a:lnTo>
                  <a:lnTo>
                    <a:pt x="166" y="4864"/>
                  </a:lnTo>
                  <a:lnTo>
                    <a:pt x="192" y="4922"/>
                  </a:lnTo>
                  <a:lnTo>
                    <a:pt x="220" y="4980"/>
                  </a:lnTo>
                  <a:lnTo>
                    <a:pt x="249" y="5037"/>
                  </a:lnTo>
                  <a:lnTo>
                    <a:pt x="280" y="5093"/>
                  </a:lnTo>
                  <a:lnTo>
                    <a:pt x="280" y="5093"/>
                  </a:lnTo>
                  <a:close/>
                </a:path>
              </a:pathLst>
            </a:custGeom>
            <a:solidFill>
              <a:srgbClr val="FCFC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id="{B5F48ECB-39F1-C36F-5493-8C424AE5910A}"/>
                </a:ext>
              </a:extLst>
            </p:cNvPr>
            <p:cNvSpPr>
              <a:spLocks/>
            </p:cNvSpPr>
            <p:nvPr/>
          </p:nvSpPr>
          <p:spPr bwMode="auto">
            <a:xfrm>
              <a:off x="1673" y="853"/>
              <a:ext cx="1977" cy="2821"/>
            </a:xfrm>
            <a:custGeom>
              <a:avLst/>
              <a:gdLst>
                <a:gd name="T0" fmla="*/ 5840 w 5931"/>
                <a:gd name="T1" fmla="*/ 3616 h 8463"/>
                <a:gd name="T2" fmla="*/ 5713 w 5931"/>
                <a:gd name="T3" fmla="*/ 3299 h 8463"/>
                <a:gd name="T4" fmla="*/ 5574 w 5931"/>
                <a:gd name="T5" fmla="*/ 3037 h 8463"/>
                <a:gd name="T6" fmla="*/ 5395 w 5931"/>
                <a:gd name="T7" fmla="*/ 3049 h 8463"/>
                <a:gd name="T8" fmla="*/ 5024 w 5931"/>
                <a:gd name="T9" fmla="*/ 3171 h 8463"/>
                <a:gd name="T10" fmla="*/ 4512 w 5931"/>
                <a:gd name="T11" fmla="*/ 3339 h 8463"/>
                <a:gd name="T12" fmla="*/ 4311 w 5931"/>
                <a:gd name="T13" fmla="*/ 3226 h 8463"/>
                <a:gd name="T14" fmla="*/ 4314 w 5931"/>
                <a:gd name="T15" fmla="*/ 2899 h 8463"/>
                <a:gd name="T16" fmla="*/ 4267 w 5931"/>
                <a:gd name="T17" fmla="*/ 2497 h 8463"/>
                <a:gd name="T18" fmla="*/ 4158 w 5931"/>
                <a:gd name="T19" fmla="*/ 2078 h 8463"/>
                <a:gd name="T20" fmla="*/ 3992 w 5931"/>
                <a:gd name="T21" fmla="*/ 1679 h 8463"/>
                <a:gd name="T22" fmla="*/ 3732 w 5931"/>
                <a:gd name="T23" fmla="*/ 1257 h 8463"/>
                <a:gd name="T24" fmla="*/ 3634 w 5931"/>
                <a:gd name="T25" fmla="*/ 1086 h 8463"/>
                <a:gd name="T26" fmla="*/ 3582 w 5931"/>
                <a:gd name="T27" fmla="*/ 1025 h 8463"/>
                <a:gd name="T28" fmla="*/ 3519 w 5931"/>
                <a:gd name="T29" fmla="*/ 1186 h 8463"/>
                <a:gd name="T30" fmla="*/ 3465 w 5931"/>
                <a:gd name="T31" fmla="*/ 1298 h 8463"/>
                <a:gd name="T32" fmla="*/ 3245 w 5931"/>
                <a:gd name="T33" fmla="*/ 1383 h 8463"/>
                <a:gd name="T34" fmla="*/ 2664 w 5931"/>
                <a:gd name="T35" fmla="*/ 753 h 8463"/>
                <a:gd name="T36" fmla="*/ 2344 w 5931"/>
                <a:gd name="T37" fmla="*/ 416 h 8463"/>
                <a:gd name="T38" fmla="*/ 2197 w 5931"/>
                <a:gd name="T39" fmla="*/ 178 h 8463"/>
                <a:gd name="T40" fmla="*/ 2079 w 5931"/>
                <a:gd name="T41" fmla="*/ 0 h 8463"/>
                <a:gd name="T42" fmla="*/ 1939 w 5931"/>
                <a:gd name="T43" fmla="*/ 197 h 8463"/>
                <a:gd name="T44" fmla="*/ 1788 w 5931"/>
                <a:gd name="T45" fmla="*/ 395 h 8463"/>
                <a:gd name="T46" fmla="*/ 1676 w 5931"/>
                <a:gd name="T47" fmla="*/ 464 h 8463"/>
                <a:gd name="T48" fmla="*/ 1448 w 5931"/>
                <a:gd name="T49" fmla="*/ 594 h 8463"/>
                <a:gd name="T50" fmla="*/ 1039 w 5931"/>
                <a:gd name="T51" fmla="*/ 846 h 8463"/>
                <a:gd name="T52" fmla="*/ 783 w 5931"/>
                <a:gd name="T53" fmla="*/ 1032 h 8463"/>
                <a:gd name="T54" fmla="*/ 566 w 5931"/>
                <a:gd name="T55" fmla="*/ 1281 h 8463"/>
                <a:gd name="T56" fmla="*/ 400 w 5931"/>
                <a:gd name="T57" fmla="*/ 1579 h 8463"/>
                <a:gd name="T58" fmla="*/ 274 w 5931"/>
                <a:gd name="T59" fmla="*/ 1858 h 8463"/>
                <a:gd name="T60" fmla="*/ 116 w 5931"/>
                <a:gd name="T61" fmla="*/ 2358 h 8463"/>
                <a:gd name="T62" fmla="*/ 10 w 5931"/>
                <a:gd name="T63" fmla="*/ 3076 h 8463"/>
                <a:gd name="T64" fmla="*/ 12 w 5931"/>
                <a:gd name="T65" fmla="*/ 4294 h 8463"/>
                <a:gd name="T66" fmla="*/ 134 w 5931"/>
                <a:gd name="T67" fmla="*/ 5844 h 8463"/>
                <a:gd name="T68" fmla="*/ 282 w 5931"/>
                <a:gd name="T69" fmla="*/ 6898 h 8463"/>
                <a:gd name="T70" fmla="*/ 370 w 5931"/>
                <a:gd name="T71" fmla="*/ 7488 h 8463"/>
                <a:gd name="T72" fmla="*/ 1179 w 5931"/>
                <a:gd name="T73" fmla="*/ 7682 h 8463"/>
                <a:gd name="T74" fmla="*/ 2008 w 5931"/>
                <a:gd name="T75" fmla="*/ 7932 h 8463"/>
                <a:gd name="T76" fmla="*/ 2476 w 5931"/>
                <a:gd name="T77" fmla="*/ 8020 h 8463"/>
                <a:gd name="T78" fmla="*/ 2959 w 5931"/>
                <a:gd name="T79" fmla="*/ 8054 h 8463"/>
                <a:gd name="T80" fmla="*/ 4129 w 5931"/>
                <a:gd name="T81" fmla="*/ 8043 h 8463"/>
                <a:gd name="T82" fmla="*/ 4136 w 5931"/>
                <a:gd name="T83" fmla="*/ 8056 h 8463"/>
                <a:gd name="T84" fmla="*/ 4283 w 5931"/>
                <a:gd name="T85" fmla="*/ 8449 h 8463"/>
                <a:gd name="T86" fmla="*/ 4478 w 5931"/>
                <a:gd name="T87" fmla="*/ 8463 h 8463"/>
                <a:gd name="T88" fmla="*/ 4659 w 5931"/>
                <a:gd name="T89" fmla="*/ 8432 h 8463"/>
                <a:gd name="T90" fmla="*/ 4723 w 5931"/>
                <a:gd name="T91" fmla="*/ 8379 h 8463"/>
                <a:gd name="T92" fmla="*/ 4754 w 5931"/>
                <a:gd name="T93" fmla="*/ 8251 h 8463"/>
                <a:gd name="T94" fmla="*/ 4753 w 5931"/>
                <a:gd name="T95" fmla="*/ 7957 h 8463"/>
                <a:gd name="T96" fmla="*/ 4692 w 5931"/>
                <a:gd name="T97" fmla="*/ 7261 h 8463"/>
                <a:gd name="T98" fmla="*/ 4587 w 5931"/>
                <a:gd name="T99" fmla="*/ 6562 h 8463"/>
                <a:gd name="T100" fmla="*/ 4428 w 5931"/>
                <a:gd name="T101" fmla="*/ 5655 h 8463"/>
                <a:gd name="T102" fmla="*/ 4393 w 5931"/>
                <a:gd name="T103" fmla="*/ 5173 h 8463"/>
                <a:gd name="T104" fmla="*/ 4610 w 5931"/>
                <a:gd name="T105" fmla="*/ 4614 h 8463"/>
                <a:gd name="T106" fmla="*/ 5452 w 5931"/>
                <a:gd name="T107" fmla="*/ 4195 h 8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5931" h="8463">
                  <a:moveTo>
                    <a:pt x="5924" y="3989"/>
                  </a:moveTo>
                  <a:lnTo>
                    <a:pt x="5931" y="3770"/>
                  </a:lnTo>
                  <a:lnTo>
                    <a:pt x="5931" y="3770"/>
                  </a:lnTo>
                  <a:lnTo>
                    <a:pt x="5909" y="3734"/>
                  </a:lnTo>
                  <a:lnTo>
                    <a:pt x="5885" y="3697"/>
                  </a:lnTo>
                  <a:lnTo>
                    <a:pt x="5862" y="3657"/>
                  </a:lnTo>
                  <a:lnTo>
                    <a:pt x="5840" y="3616"/>
                  </a:lnTo>
                  <a:lnTo>
                    <a:pt x="5819" y="3573"/>
                  </a:lnTo>
                  <a:lnTo>
                    <a:pt x="5798" y="3529"/>
                  </a:lnTo>
                  <a:lnTo>
                    <a:pt x="5778" y="3484"/>
                  </a:lnTo>
                  <a:lnTo>
                    <a:pt x="5759" y="3439"/>
                  </a:lnTo>
                  <a:lnTo>
                    <a:pt x="5743" y="3392"/>
                  </a:lnTo>
                  <a:lnTo>
                    <a:pt x="5727" y="3346"/>
                  </a:lnTo>
                  <a:lnTo>
                    <a:pt x="5713" y="3299"/>
                  </a:lnTo>
                  <a:lnTo>
                    <a:pt x="5701" y="3253"/>
                  </a:lnTo>
                  <a:lnTo>
                    <a:pt x="5691" y="3207"/>
                  </a:lnTo>
                  <a:lnTo>
                    <a:pt x="5684" y="3161"/>
                  </a:lnTo>
                  <a:lnTo>
                    <a:pt x="5679" y="3118"/>
                  </a:lnTo>
                  <a:lnTo>
                    <a:pt x="5676" y="3075"/>
                  </a:lnTo>
                  <a:lnTo>
                    <a:pt x="5574" y="3037"/>
                  </a:lnTo>
                  <a:lnTo>
                    <a:pt x="5574" y="3037"/>
                  </a:lnTo>
                  <a:lnTo>
                    <a:pt x="5550" y="3036"/>
                  </a:lnTo>
                  <a:lnTo>
                    <a:pt x="5525" y="3035"/>
                  </a:lnTo>
                  <a:lnTo>
                    <a:pt x="5501" y="3035"/>
                  </a:lnTo>
                  <a:lnTo>
                    <a:pt x="5475" y="3037"/>
                  </a:lnTo>
                  <a:lnTo>
                    <a:pt x="5449" y="3040"/>
                  </a:lnTo>
                  <a:lnTo>
                    <a:pt x="5423" y="3044"/>
                  </a:lnTo>
                  <a:lnTo>
                    <a:pt x="5395" y="3049"/>
                  </a:lnTo>
                  <a:lnTo>
                    <a:pt x="5368" y="3055"/>
                  </a:lnTo>
                  <a:lnTo>
                    <a:pt x="5311" y="3070"/>
                  </a:lnTo>
                  <a:lnTo>
                    <a:pt x="5254" y="3086"/>
                  </a:lnTo>
                  <a:lnTo>
                    <a:pt x="5197" y="3106"/>
                  </a:lnTo>
                  <a:lnTo>
                    <a:pt x="5139" y="3127"/>
                  </a:lnTo>
                  <a:lnTo>
                    <a:pt x="5081" y="3149"/>
                  </a:lnTo>
                  <a:lnTo>
                    <a:pt x="5024" y="3171"/>
                  </a:lnTo>
                  <a:lnTo>
                    <a:pt x="4913" y="3216"/>
                  </a:lnTo>
                  <a:lnTo>
                    <a:pt x="4858" y="3237"/>
                  </a:lnTo>
                  <a:lnTo>
                    <a:pt x="4808" y="3256"/>
                  </a:lnTo>
                  <a:lnTo>
                    <a:pt x="4758" y="3273"/>
                  </a:lnTo>
                  <a:lnTo>
                    <a:pt x="4711" y="3287"/>
                  </a:lnTo>
                  <a:lnTo>
                    <a:pt x="4711" y="3287"/>
                  </a:lnTo>
                  <a:lnTo>
                    <a:pt x="4512" y="3339"/>
                  </a:lnTo>
                  <a:lnTo>
                    <a:pt x="4313" y="3389"/>
                  </a:lnTo>
                  <a:lnTo>
                    <a:pt x="4310" y="3344"/>
                  </a:lnTo>
                  <a:lnTo>
                    <a:pt x="4310" y="3344"/>
                  </a:lnTo>
                  <a:lnTo>
                    <a:pt x="4311" y="3265"/>
                  </a:lnTo>
                  <a:lnTo>
                    <a:pt x="4311" y="3265"/>
                  </a:lnTo>
                  <a:lnTo>
                    <a:pt x="4311" y="3226"/>
                  </a:lnTo>
                  <a:lnTo>
                    <a:pt x="4311" y="3226"/>
                  </a:lnTo>
                  <a:lnTo>
                    <a:pt x="4313" y="3172"/>
                  </a:lnTo>
                  <a:lnTo>
                    <a:pt x="4314" y="3119"/>
                  </a:lnTo>
                  <a:lnTo>
                    <a:pt x="4316" y="3066"/>
                  </a:lnTo>
                  <a:lnTo>
                    <a:pt x="4316" y="3013"/>
                  </a:lnTo>
                  <a:lnTo>
                    <a:pt x="4316" y="3013"/>
                  </a:lnTo>
                  <a:lnTo>
                    <a:pt x="4315" y="2956"/>
                  </a:lnTo>
                  <a:lnTo>
                    <a:pt x="4314" y="2899"/>
                  </a:lnTo>
                  <a:lnTo>
                    <a:pt x="4310" y="2840"/>
                  </a:lnTo>
                  <a:lnTo>
                    <a:pt x="4305" y="2783"/>
                  </a:lnTo>
                  <a:lnTo>
                    <a:pt x="4305" y="2783"/>
                  </a:lnTo>
                  <a:lnTo>
                    <a:pt x="4298" y="2711"/>
                  </a:lnTo>
                  <a:lnTo>
                    <a:pt x="4289" y="2640"/>
                  </a:lnTo>
                  <a:lnTo>
                    <a:pt x="4279" y="2569"/>
                  </a:lnTo>
                  <a:lnTo>
                    <a:pt x="4267" y="2497"/>
                  </a:lnTo>
                  <a:lnTo>
                    <a:pt x="4252" y="2426"/>
                  </a:lnTo>
                  <a:lnTo>
                    <a:pt x="4237" y="2356"/>
                  </a:lnTo>
                  <a:lnTo>
                    <a:pt x="4220" y="2285"/>
                  </a:lnTo>
                  <a:lnTo>
                    <a:pt x="4201" y="2216"/>
                  </a:lnTo>
                  <a:lnTo>
                    <a:pt x="4201" y="2216"/>
                  </a:lnTo>
                  <a:lnTo>
                    <a:pt x="4180" y="2146"/>
                  </a:lnTo>
                  <a:lnTo>
                    <a:pt x="4158" y="2078"/>
                  </a:lnTo>
                  <a:lnTo>
                    <a:pt x="4134" y="2010"/>
                  </a:lnTo>
                  <a:lnTo>
                    <a:pt x="4110" y="1942"/>
                  </a:lnTo>
                  <a:lnTo>
                    <a:pt x="4082" y="1875"/>
                  </a:lnTo>
                  <a:lnTo>
                    <a:pt x="4054" y="1809"/>
                  </a:lnTo>
                  <a:lnTo>
                    <a:pt x="4024" y="1744"/>
                  </a:lnTo>
                  <a:lnTo>
                    <a:pt x="3992" y="1679"/>
                  </a:lnTo>
                  <a:lnTo>
                    <a:pt x="3992" y="1679"/>
                  </a:lnTo>
                  <a:lnTo>
                    <a:pt x="3960" y="1616"/>
                  </a:lnTo>
                  <a:lnTo>
                    <a:pt x="3925" y="1554"/>
                  </a:lnTo>
                  <a:lnTo>
                    <a:pt x="3889" y="1492"/>
                  </a:lnTo>
                  <a:lnTo>
                    <a:pt x="3852" y="1431"/>
                  </a:lnTo>
                  <a:lnTo>
                    <a:pt x="3814" y="1372"/>
                  </a:lnTo>
                  <a:lnTo>
                    <a:pt x="3774" y="1314"/>
                  </a:lnTo>
                  <a:lnTo>
                    <a:pt x="3732" y="1257"/>
                  </a:lnTo>
                  <a:lnTo>
                    <a:pt x="3689" y="1200"/>
                  </a:lnTo>
                  <a:lnTo>
                    <a:pt x="3672" y="1165"/>
                  </a:lnTo>
                  <a:lnTo>
                    <a:pt x="3672" y="1165"/>
                  </a:lnTo>
                  <a:lnTo>
                    <a:pt x="3663" y="1149"/>
                  </a:lnTo>
                  <a:lnTo>
                    <a:pt x="3654" y="1129"/>
                  </a:lnTo>
                  <a:lnTo>
                    <a:pt x="3644" y="1108"/>
                  </a:lnTo>
                  <a:lnTo>
                    <a:pt x="3634" y="1086"/>
                  </a:lnTo>
                  <a:lnTo>
                    <a:pt x="3625" y="1066"/>
                  </a:lnTo>
                  <a:lnTo>
                    <a:pt x="3618" y="1056"/>
                  </a:lnTo>
                  <a:lnTo>
                    <a:pt x="3612" y="1047"/>
                  </a:lnTo>
                  <a:lnTo>
                    <a:pt x="3605" y="1040"/>
                  </a:lnTo>
                  <a:lnTo>
                    <a:pt x="3599" y="1034"/>
                  </a:lnTo>
                  <a:lnTo>
                    <a:pt x="3590" y="1029"/>
                  </a:lnTo>
                  <a:lnTo>
                    <a:pt x="3582" y="1025"/>
                  </a:lnTo>
                  <a:lnTo>
                    <a:pt x="3582" y="1025"/>
                  </a:lnTo>
                  <a:lnTo>
                    <a:pt x="3578" y="1043"/>
                  </a:lnTo>
                  <a:lnTo>
                    <a:pt x="3573" y="1061"/>
                  </a:lnTo>
                  <a:lnTo>
                    <a:pt x="3559" y="1094"/>
                  </a:lnTo>
                  <a:lnTo>
                    <a:pt x="3545" y="1128"/>
                  </a:lnTo>
                  <a:lnTo>
                    <a:pt x="3532" y="1162"/>
                  </a:lnTo>
                  <a:lnTo>
                    <a:pt x="3519" y="1186"/>
                  </a:lnTo>
                  <a:lnTo>
                    <a:pt x="3519" y="1186"/>
                  </a:lnTo>
                  <a:lnTo>
                    <a:pt x="3514" y="1202"/>
                  </a:lnTo>
                  <a:lnTo>
                    <a:pt x="3509" y="1217"/>
                  </a:lnTo>
                  <a:lnTo>
                    <a:pt x="3503" y="1232"/>
                  </a:lnTo>
                  <a:lnTo>
                    <a:pt x="3497" y="1245"/>
                  </a:lnTo>
                  <a:lnTo>
                    <a:pt x="3482" y="1273"/>
                  </a:lnTo>
                  <a:lnTo>
                    <a:pt x="3465" y="1298"/>
                  </a:lnTo>
                  <a:lnTo>
                    <a:pt x="3446" y="1322"/>
                  </a:lnTo>
                  <a:lnTo>
                    <a:pt x="3427" y="1346"/>
                  </a:lnTo>
                  <a:lnTo>
                    <a:pt x="3407" y="1372"/>
                  </a:lnTo>
                  <a:lnTo>
                    <a:pt x="3388" y="1398"/>
                  </a:lnTo>
                  <a:lnTo>
                    <a:pt x="3323" y="1478"/>
                  </a:lnTo>
                  <a:lnTo>
                    <a:pt x="3323" y="1478"/>
                  </a:lnTo>
                  <a:lnTo>
                    <a:pt x="3245" y="1383"/>
                  </a:lnTo>
                  <a:lnTo>
                    <a:pt x="3165" y="1290"/>
                  </a:lnTo>
                  <a:lnTo>
                    <a:pt x="3085" y="1198"/>
                  </a:lnTo>
                  <a:lnTo>
                    <a:pt x="3005" y="1108"/>
                  </a:lnTo>
                  <a:lnTo>
                    <a:pt x="2922" y="1019"/>
                  </a:lnTo>
                  <a:lnTo>
                    <a:pt x="2836" y="929"/>
                  </a:lnTo>
                  <a:lnTo>
                    <a:pt x="2751" y="841"/>
                  </a:lnTo>
                  <a:lnTo>
                    <a:pt x="2664" y="753"/>
                  </a:lnTo>
                  <a:lnTo>
                    <a:pt x="2664" y="753"/>
                  </a:lnTo>
                  <a:lnTo>
                    <a:pt x="2578" y="668"/>
                  </a:lnTo>
                  <a:lnTo>
                    <a:pt x="2495" y="585"/>
                  </a:lnTo>
                  <a:lnTo>
                    <a:pt x="2455" y="543"/>
                  </a:lnTo>
                  <a:lnTo>
                    <a:pt x="2416" y="502"/>
                  </a:lnTo>
                  <a:lnTo>
                    <a:pt x="2378" y="460"/>
                  </a:lnTo>
                  <a:lnTo>
                    <a:pt x="2344" y="416"/>
                  </a:lnTo>
                  <a:lnTo>
                    <a:pt x="2310" y="372"/>
                  </a:lnTo>
                  <a:lnTo>
                    <a:pt x="2278" y="326"/>
                  </a:lnTo>
                  <a:lnTo>
                    <a:pt x="2248" y="279"/>
                  </a:lnTo>
                  <a:lnTo>
                    <a:pt x="2235" y="255"/>
                  </a:lnTo>
                  <a:lnTo>
                    <a:pt x="2221" y="229"/>
                  </a:lnTo>
                  <a:lnTo>
                    <a:pt x="2209" y="205"/>
                  </a:lnTo>
                  <a:lnTo>
                    <a:pt x="2197" y="178"/>
                  </a:lnTo>
                  <a:lnTo>
                    <a:pt x="2185" y="151"/>
                  </a:lnTo>
                  <a:lnTo>
                    <a:pt x="2174" y="124"/>
                  </a:lnTo>
                  <a:lnTo>
                    <a:pt x="2164" y="97"/>
                  </a:lnTo>
                  <a:lnTo>
                    <a:pt x="2154" y="67"/>
                  </a:lnTo>
                  <a:lnTo>
                    <a:pt x="2146" y="37"/>
                  </a:lnTo>
                  <a:lnTo>
                    <a:pt x="2138" y="7"/>
                  </a:lnTo>
                  <a:lnTo>
                    <a:pt x="2079" y="0"/>
                  </a:lnTo>
                  <a:lnTo>
                    <a:pt x="2079" y="0"/>
                  </a:lnTo>
                  <a:lnTo>
                    <a:pt x="2068" y="11"/>
                  </a:lnTo>
                  <a:lnTo>
                    <a:pt x="2058" y="25"/>
                  </a:lnTo>
                  <a:lnTo>
                    <a:pt x="2034" y="53"/>
                  </a:lnTo>
                  <a:lnTo>
                    <a:pt x="2012" y="86"/>
                  </a:lnTo>
                  <a:lnTo>
                    <a:pt x="1989" y="121"/>
                  </a:lnTo>
                  <a:lnTo>
                    <a:pt x="1939" y="197"/>
                  </a:lnTo>
                  <a:lnTo>
                    <a:pt x="1914" y="237"/>
                  </a:lnTo>
                  <a:lnTo>
                    <a:pt x="1887" y="275"/>
                  </a:lnTo>
                  <a:lnTo>
                    <a:pt x="1860" y="312"/>
                  </a:lnTo>
                  <a:lnTo>
                    <a:pt x="1833" y="348"/>
                  </a:lnTo>
                  <a:lnTo>
                    <a:pt x="1818" y="364"/>
                  </a:lnTo>
                  <a:lnTo>
                    <a:pt x="1803" y="380"/>
                  </a:lnTo>
                  <a:lnTo>
                    <a:pt x="1788" y="395"/>
                  </a:lnTo>
                  <a:lnTo>
                    <a:pt x="1773" y="409"/>
                  </a:lnTo>
                  <a:lnTo>
                    <a:pt x="1757" y="421"/>
                  </a:lnTo>
                  <a:lnTo>
                    <a:pt x="1742" y="433"/>
                  </a:lnTo>
                  <a:lnTo>
                    <a:pt x="1726" y="442"/>
                  </a:lnTo>
                  <a:lnTo>
                    <a:pt x="1709" y="451"/>
                  </a:lnTo>
                  <a:lnTo>
                    <a:pt x="1693" y="457"/>
                  </a:lnTo>
                  <a:lnTo>
                    <a:pt x="1676" y="464"/>
                  </a:lnTo>
                  <a:lnTo>
                    <a:pt x="1658" y="467"/>
                  </a:lnTo>
                  <a:lnTo>
                    <a:pt x="1641" y="468"/>
                  </a:lnTo>
                  <a:lnTo>
                    <a:pt x="1568" y="492"/>
                  </a:lnTo>
                  <a:lnTo>
                    <a:pt x="1568" y="492"/>
                  </a:lnTo>
                  <a:lnTo>
                    <a:pt x="1530" y="528"/>
                  </a:lnTo>
                  <a:lnTo>
                    <a:pt x="1490" y="561"/>
                  </a:lnTo>
                  <a:lnTo>
                    <a:pt x="1448" y="594"/>
                  </a:lnTo>
                  <a:lnTo>
                    <a:pt x="1406" y="625"/>
                  </a:lnTo>
                  <a:lnTo>
                    <a:pt x="1362" y="653"/>
                  </a:lnTo>
                  <a:lnTo>
                    <a:pt x="1318" y="682"/>
                  </a:lnTo>
                  <a:lnTo>
                    <a:pt x="1272" y="709"/>
                  </a:lnTo>
                  <a:lnTo>
                    <a:pt x="1226" y="736"/>
                  </a:lnTo>
                  <a:lnTo>
                    <a:pt x="1134" y="791"/>
                  </a:lnTo>
                  <a:lnTo>
                    <a:pt x="1039" y="846"/>
                  </a:lnTo>
                  <a:lnTo>
                    <a:pt x="994" y="875"/>
                  </a:lnTo>
                  <a:lnTo>
                    <a:pt x="948" y="905"/>
                  </a:lnTo>
                  <a:lnTo>
                    <a:pt x="903" y="936"/>
                  </a:lnTo>
                  <a:lnTo>
                    <a:pt x="860" y="969"/>
                  </a:lnTo>
                  <a:lnTo>
                    <a:pt x="860" y="969"/>
                  </a:lnTo>
                  <a:lnTo>
                    <a:pt x="820" y="1000"/>
                  </a:lnTo>
                  <a:lnTo>
                    <a:pt x="783" y="1032"/>
                  </a:lnTo>
                  <a:lnTo>
                    <a:pt x="749" y="1066"/>
                  </a:lnTo>
                  <a:lnTo>
                    <a:pt x="714" y="1099"/>
                  </a:lnTo>
                  <a:lnTo>
                    <a:pt x="682" y="1134"/>
                  </a:lnTo>
                  <a:lnTo>
                    <a:pt x="651" y="1169"/>
                  </a:lnTo>
                  <a:lnTo>
                    <a:pt x="621" y="1206"/>
                  </a:lnTo>
                  <a:lnTo>
                    <a:pt x="593" y="1243"/>
                  </a:lnTo>
                  <a:lnTo>
                    <a:pt x="566" y="1281"/>
                  </a:lnTo>
                  <a:lnTo>
                    <a:pt x="540" y="1321"/>
                  </a:lnTo>
                  <a:lnTo>
                    <a:pt x="515" y="1361"/>
                  </a:lnTo>
                  <a:lnTo>
                    <a:pt x="490" y="1402"/>
                  </a:lnTo>
                  <a:lnTo>
                    <a:pt x="467" y="1445"/>
                  </a:lnTo>
                  <a:lnTo>
                    <a:pt x="444" y="1488"/>
                  </a:lnTo>
                  <a:lnTo>
                    <a:pt x="422" y="1533"/>
                  </a:lnTo>
                  <a:lnTo>
                    <a:pt x="400" y="1579"/>
                  </a:lnTo>
                  <a:lnTo>
                    <a:pt x="400" y="1579"/>
                  </a:lnTo>
                  <a:lnTo>
                    <a:pt x="377" y="1623"/>
                  </a:lnTo>
                  <a:lnTo>
                    <a:pt x="355" y="1669"/>
                  </a:lnTo>
                  <a:lnTo>
                    <a:pt x="333" y="1715"/>
                  </a:lnTo>
                  <a:lnTo>
                    <a:pt x="313" y="1762"/>
                  </a:lnTo>
                  <a:lnTo>
                    <a:pt x="292" y="1811"/>
                  </a:lnTo>
                  <a:lnTo>
                    <a:pt x="274" y="1858"/>
                  </a:lnTo>
                  <a:lnTo>
                    <a:pt x="254" y="1906"/>
                  </a:lnTo>
                  <a:lnTo>
                    <a:pt x="236" y="1956"/>
                  </a:lnTo>
                  <a:lnTo>
                    <a:pt x="219" y="2005"/>
                  </a:lnTo>
                  <a:lnTo>
                    <a:pt x="202" y="2055"/>
                  </a:lnTo>
                  <a:lnTo>
                    <a:pt x="171" y="2155"/>
                  </a:lnTo>
                  <a:lnTo>
                    <a:pt x="142" y="2257"/>
                  </a:lnTo>
                  <a:lnTo>
                    <a:pt x="116" y="2358"/>
                  </a:lnTo>
                  <a:lnTo>
                    <a:pt x="93" y="2461"/>
                  </a:lnTo>
                  <a:lnTo>
                    <a:pt x="72" y="2565"/>
                  </a:lnTo>
                  <a:lnTo>
                    <a:pt x="54" y="2668"/>
                  </a:lnTo>
                  <a:lnTo>
                    <a:pt x="38" y="2771"/>
                  </a:lnTo>
                  <a:lnTo>
                    <a:pt x="26" y="2874"/>
                  </a:lnTo>
                  <a:lnTo>
                    <a:pt x="16" y="2975"/>
                  </a:lnTo>
                  <a:lnTo>
                    <a:pt x="10" y="3076"/>
                  </a:lnTo>
                  <a:lnTo>
                    <a:pt x="5" y="3176"/>
                  </a:lnTo>
                  <a:lnTo>
                    <a:pt x="5" y="3176"/>
                  </a:lnTo>
                  <a:lnTo>
                    <a:pt x="1" y="3401"/>
                  </a:lnTo>
                  <a:lnTo>
                    <a:pt x="0" y="3625"/>
                  </a:lnTo>
                  <a:lnTo>
                    <a:pt x="1" y="3848"/>
                  </a:lnTo>
                  <a:lnTo>
                    <a:pt x="5" y="4071"/>
                  </a:lnTo>
                  <a:lnTo>
                    <a:pt x="12" y="4294"/>
                  </a:lnTo>
                  <a:lnTo>
                    <a:pt x="22" y="4516"/>
                  </a:lnTo>
                  <a:lnTo>
                    <a:pt x="33" y="4738"/>
                  </a:lnTo>
                  <a:lnTo>
                    <a:pt x="50" y="4959"/>
                  </a:lnTo>
                  <a:lnTo>
                    <a:pt x="67" y="5181"/>
                  </a:lnTo>
                  <a:lnTo>
                    <a:pt x="87" y="5402"/>
                  </a:lnTo>
                  <a:lnTo>
                    <a:pt x="109" y="5624"/>
                  </a:lnTo>
                  <a:lnTo>
                    <a:pt x="134" y="5844"/>
                  </a:lnTo>
                  <a:lnTo>
                    <a:pt x="162" y="6066"/>
                  </a:lnTo>
                  <a:lnTo>
                    <a:pt x="192" y="6287"/>
                  </a:lnTo>
                  <a:lnTo>
                    <a:pt x="224" y="6509"/>
                  </a:lnTo>
                  <a:lnTo>
                    <a:pt x="259" y="6729"/>
                  </a:lnTo>
                  <a:lnTo>
                    <a:pt x="254" y="6728"/>
                  </a:lnTo>
                  <a:lnTo>
                    <a:pt x="254" y="6728"/>
                  </a:lnTo>
                  <a:lnTo>
                    <a:pt x="282" y="6898"/>
                  </a:lnTo>
                  <a:lnTo>
                    <a:pt x="311" y="7066"/>
                  </a:lnTo>
                  <a:lnTo>
                    <a:pt x="311" y="7066"/>
                  </a:lnTo>
                  <a:lnTo>
                    <a:pt x="318" y="7128"/>
                  </a:lnTo>
                  <a:lnTo>
                    <a:pt x="325" y="7189"/>
                  </a:lnTo>
                  <a:lnTo>
                    <a:pt x="344" y="7312"/>
                  </a:lnTo>
                  <a:lnTo>
                    <a:pt x="361" y="7429"/>
                  </a:lnTo>
                  <a:lnTo>
                    <a:pt x="370" y="7488"/>
                  </a:lnTo>
                  <a:lnTo>
                    <a:pt x="376" y="7543"/>
                  </a:lnTo>
                  <a:lnTo>
                    <a:pt x="541" y="7445"/>
                  </a:lnTo>
                  <a:lnTo>
                    <a:pt x="541" y="7445"/>
                  </a:lnTo>
                  <a:lnTo>
                    <a:pt x="798" y="7542"/>
                  </a:lnTo>
                  <a:lnTo>
                    <a:pt x="926" y="7590"/>
                  </a:lnTo>
                  <a:lnTo>
                    <a:pt x="1052" y="7637"/>
                  </a:lnTo>
                  <a:lnTo>
                    <a:pt x="1179" y="7682"/>
                  </a:lnTo>
                  <a:lnTo>
                    <a:pt x="1306" y="7727"/>
                  </a:lnTo>
                  <a:lnTo>
                    <a:pt x="1432" y="7769"/>
                  </a:lnTo>
                  <a:lnTo>
                    <a:pt x="1559" y="7810"/>
                  </a:lnTo>
                  <a:lnTo>
                    <a:pt x="1687" y="7848"/>
                  </a:lnTo>
                  <a:lnTo>
                    <a:pt x="1814" y="7883"/>
                  </a:lnTo>
                  <a:lnTo>
                    <a:pt x="1944" y="7916"/>
                  </a:lnTo>
                  <a:lnTo>
                    <a:pt x="2008" y="7932"/>
                  </a:lnTo>
                  <a:lnTo>
                    <a:pt x="2074" y="7947"/>
                  </a:lnTo>
                  <a:lnTo>
                    <a:pt x="2141" y="7962"/>
                  </a:lnTo>
                  <a:lnTo>
                    <a:pt x="2206" y="7975"/>
                  </a:lnTo>
                  <a:lnTo>
                    <a:pt x="2273" y="7988"/>
                  </a:lnTo>
                  <a:lnTo>
                    <a:pt x="2340" y="7999"/>
                  </a:lnTo>
                  <a:lnTo>
                    <a:pt x="2408" y="8011"/>
                  </a:lnTo>
                  <a:lnTo>
                    <a:pt x="2476" y="8020"/>
                  </a:lnTo>
                  <a:lnTo>
                    <a:pt x="2544" y="8029"/>
                  </a:lnTo>
                  <a:lnTo>
                    <a:pt x="2614" y="8038"/>
                  </a:lnTo>
                  <a:lnTo>
                    <a:pt x="2614" y="8038"/>
                  </a:lnTo>
                  <a:lnTo>
                    <a:pt x="2700" y="8044"/>
                  </a:lnTo>
                  <a:lnTo>
                    <a:pt x="2786" y="8048"/>
                  </a:lnTo>
                  <a:lnTo>
                    <a:pt x="2872" y="8051"/>
                  </a:lnTo>
                  <a:lnTo>
                    <a:pt x="2959" y="8054"/>
                  </a:lnTo>
                  <a:lnTo>
                    <a:pt x="3131" y="8058"/>
                  </a:lnTo>
                  <a:lnTo>
                    <a:pt x="3304" y="8059"/>
                  </a:lnTo>
                  <a:lnTo>
                    <a:pt x="3476" y="8058"/>
                  </a:lnTo>
                  <a:lnTo>
                    <a:pt x="3649" y="8056"/>
                  </a:lnTo>
                  <a:lnTo>
                    <a:pt x="3823" y="8055"/>
                  </a:lnTo>
                  <a:lnTo>
                    <a:pt x="3995" y="8054"/>
                  </a:lnTo>
                  <a:lnTo>
                    <a:pt x="4129" y="8043"/>
                  </a:lnTo>
                  <a:lnTo>
                    <a:pt x="4129" y="8043"/>
                  </a:lnTo>
                  <a:lnTo>
                    <a:pt x="4080" y="7849"/>
                  </a:lnTo>
                  <a:lnTo>
                    <a:pt x="4030" y="7655"/>
                  </a:lnTo>
                  <a:lnTo>
                    <a:pt x="4034" y="7656"/>
                  </a:lnTo>
                  <a:lnTo>
                    <a:pt x="4034" y="7656"/>
                  </a:lnTo>
                  <a:lnTo>
                    <a:pt x="4085" y="7856"/>
                  </a:lnTo>
                  <a:lnTo>
                    <a:pt x="4136" y="8056"/>
                  </a:lnTo>
                  <a:lnTo>
                    <a:pt x="4136" y="8056"/>
                  </a:lnTo>
                  <a:lnTo>
                    <a:pt x="4184" y="8253"/>
                  </a:lnTo>
                  <a:lnTo>
                    <a:pt x="4206" y="8351"/>
                  </a:lnTo>
                  <a:lnTo>
                    <a:pt x="4228" y="8450"/>
                  </a:lnTo>
                  <a:lnTo>
                    <a:pt x="4262" y="8449"/>
                  </a:lnTo>
                  <a:lnTo>
                    <a:pt x="4262" y="8449"/>
                  </a:lnTo>
                  <a:lnTo>
                    <a:pt x="4283" y="8449"/>
                  </a:lnTo>
                  <a:lnTo>
                    <a:pt x="4303" y="8450"/>
                  </a:lnTo>
                  <a:lnTo>
                    <a:pt x="4343" y="8455"/>
                  </a:lnTo>
                  <a:lnTo>
                    <a:pt x="4343" y="8455"/>
                  </a:lnTo>
                  <a:lnTo>
                    <a:pt x="4384" y="8459"/>
                  </a:lnTo>
                  <a:lnTo>
                    <a:pt x="4405" y="8460"/>
                  </a:lnTo>
                  <a:lnTo>
                    <a:pt x="4425" y="8460"/>
                  </a:lnTo>
                  <a:lnTo>
                    <a:pt x="4478" y="8463"/>
                  </a:lnTo>
                  <a:lnTo>
                    <a:pt x="4478" y="8463"/>
                  </a:lnTo>
                  <a:lnTo>
                    <a:pt x="4524" y="8459"/>
                  </a:lnTo>
                  <a:lnTo>
                    <a:pt x="4566" y="8454"/>
                  </a:lnTo>
                  <a:lnTo>
                    <a:pt x="4602" y="8449"/>
                  </a:lnTo>
                  <a:lnTo>
                    <a:pt x="4633" y="8441"/>
                  </a:lnTo>
                  <a:lnTo>
                    <a:pt x="4647" y="8437"/>
                  </a:lnTo>
                  <a:lnTo>
                    <a:pt x="4659" y="8432"/>
                  </a:lnTo>
                  <a:lnTo>
                    <a:pt x="4671" y="8426"/>
                  </a:lnTo>
                  <a:lnTo>
                    <a:pt x="4683" y="8419"/>
                  </a:lnTo>
                  <a:lnTo>
                    <a:pt x="4692" y="8413"/>
                  </a:lnTo>
                  <a:lnTo>
                    <a:pt x="4701" y="8406"/>
                  </a:lnTo>
                  <a:lnTo>
                    <a:pt x="4710" y="8397"/>
                  </a:lnTo>
                  <a:lnTo>
                    <a:pt x="4717" y="8388"/>
                  </a:lnTo>
                  <a:lnTo>
                    <a:pt x="4723" y="8379"/>
                  </a:lnTo>
                  <a:lnTo>
                    <a:pt x="4730" y="8369"/>
                  </a:lnTo>
                  <a:lnTo>
                    <a:pt x="4735" y="8357"/>
                  </a:lnTo>
                  <a:lnTo>
                    <a:pt x="4738" y="8345"/>
                  </a:lnTo>
                  <a:lnTo>
                    <a:pt x="4742" y="8331"/>
                  </a:lnTo>
                  <a:lnTo>
                    <a:pt x="4746" y="8318"/>
                  </a:lnTo>
                  <a:lnTo>
                    <a:pt x="4751" y="8287"/>
                  </a:lnTo>
                  <a:lnTo>
                    <a:pt x="4754" y="8251"/>
                  </a:lnTo>
                  <a:lnTo>
                    <a:pt x="4757" y="8211"/>
                  </a:lnTo>
                  <a:lnTo>
                    <a:pt x="4758" y="8167"/>
                  </a:lnTo>
                  <a:lnTo>
                    <a:pt x="4758" y="8117"/>
                  </a:lnTo>
                  <a:lnTo>
                    <a:pt x="4758" y="8117"/>
                  </a:lnTo>
                  <a:lnTo>
                    <a:pt x="4757" y="8064"/>
                  </a:lnTo>
                  <a:lnTo>
                    <a:pt x="4756" y="8011"/>
                  </a:lnTo>
                  <a:lnTo>
                    <a:pt x="4753" y="7957"/>
                  </a:lnTo>
                  <a:lnTo>
                    <a:pt x="4749" y="7904"/>
                  </a:lnTo>
                  <a:lnTo>
                    <a:pt x="4741" y="7796"/>
                  </a:lnTo>
                  <a:lnTo>
                    <a:pt x="4731" y="7688"/>
                  </a:lnTo>
                  <a:lnTo>
                    <a:pt x="4709" y="7473"/>
                  </a:lnTo>
                  <a:lnTo>
                    <a:pt x="4700" y="7366"/>
                  </a:lnTo>
                  <a:lnTo>
                    <a:pt x="4692" y="7261"/>
                  </a:lnTo>
                  <a:lnTo>
                    <a:pt x="4692" y="7261"/>
                  </a:lnTo>
                  <a:lnTo>
                    <a:pt x="4685" y="7191"/>
                  </a:lnTo>
                  <a:lnTo>
                    <a:pt x="4678" y="7121"/>
                  </a:lnTo>
                  <a:lnTo>
                    <a:pt x="4669" y="7051"/>
                  </a:lnTo>
                  <a:lnTo>
                    <a:pt x="4659" y="6982"/>
                  </a:lnTo>
                  <a:lnTo>
                    <a:pt x="4637" y="6842"/>
                  </a:lnTo>
                  <a:lnTo>
                    <a:pt x="4613" y="6702"/>
                  </a:lnTo>
                  <a:lnTo>
                    <a:pt x="4587" y="6562"/>
                  </a:lnTo>
                  <a:lnTo>
                    <a:pt x="4561" y="6422"/>
                  </a:lnTo>
                  <a:lnTo>
                    <a:pt x="4507" y="6143"/>
                  </a:lnTo>
                  <a:lnTo>
                    <a:pt x="4481" y="6003"/>
                  </a:lnTo>
                  <a:lnTo>
                    <a:pt x="4457" y="5864"/>
                  </a:lnTo>
                  <a:lnTo>
                    <a:pt x="4447" y="5793"/>
                  </a:lnTo>
                  <a:lnTo>
                    <a:pt x="4436" y="5724"/>
                  </a:lnTo>
                  <a:lnTo>
                    <a:pt x="4428" y="5655"/>
                  </a:lnTo>
                  <a:lnTo>
                    <a:pt x="4419" y="5585"/>
                  </a:lnTo>
                  <a:lnTo>
                    <a:pt x="4412" y="5517"/>
                  </a:lnTo>
                  <a:lnTo>
                    <a:pt x="4405" y="5448"/>
                  </a:lnTo>
                  <a:lnTo>
                    <a:pt x="4400" y="5378"/>
                  </a:lnTo>
                  <a:lnTo>
                    <a:pt x="4397" y="5310"/>
                  </a:lnTo>
                  <a:lnTo>
                    <a:pt x="4394" y="5242"/>
                  </a:lnTo>
                  <a:lnTo>
                    <a:pt x="4393" y="5173"/>
                  </a:lnTo>
                  <a:lnTo>
                    <a:pt x="4394" y="5104"/>
                  </a:lnTo>
                  <a:lnTo>
                    <a:pt x="4395" y="5038"/>
                  </a:lnTo>
                  <a:lnTo>
                    <a:pt x="4391" y="4698"/>
                  </a:lnTo>
                  <a:lnTo>
                    <a:pt x="4391" y="4698"/>
                  </a:lnTo>
                  <a:lnTo>
                    <a:pt x="4464" y="4671"/>
                  </a:lnTo>
                  <a:lnTo>
                    <a:pt x="4537" y="4643"/>
                  </a:lnTo>
                  <a:lnTo>
                    <a:pt x="4610" y="4614"/>
                  </a:lnTo>
                  <a:lnTo>
                    <a:pt x="4681" y="4583"/>
                  </a:lnTo>
                  <a:lnTo>
                    <a:pt x="4681" y="4583"/>
                  </a:lnTo>
                  <a:lnTo>
                    <a:pt x="4758" y="4546"/>
                  </a:lnTo>
                  <a:lnTo>
                    <a:pt x="4835" y="4508"/>
                  </a:lnTo>
                  <a:lnTo>
                    <a:pt x="4989" y="4430"/>
                  </a:lnTo>
                  <a:lnTo>
                    <a:pt x="5298" y="4272"/>
                  </a:lnTo>
                  <a:lnTo>
                    <a:pt x="5452" y="4195"/>
                  </a:lnTo>
                  <a:lnTo>
                    <a:pt x="5530" y="4156"/>
                  </a:lnTo>
                  <a:lnTo>
                    <a:pt x="5608" y="4121"/>
                  </a:lnTo>
                  <a:lnTo>
                    <a:pt x="5687" y="4085"/>
                  </a:lnTo>
                  <a:lnTo>
                    <a:pt x="5765" y="4051"/>
                  </a:lnTo>
                  <a:lnTo>
                    <a:pt x="5845" y="4019"/>
                  </a:lnTo>
                  <a:lnTo>
                    <a:pt x="5924" y="3989"/>
                  </a:lnTo>
                  <a:close/>
                </a:path>
              </a:pathLst>
            </a:custGeom>
            <a:solidFill>
              <a:srgbClr val="9695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8" name="Freeform 15">
              <a:extLst>
                <a:ext uri="{FF2B5EF4-FFF2-40B4-BE49-F238E27FC236}">
                  <a16:creationId xmlns:a16="http://schemas.microsoft.com/office/drawing/2014/main" id="{3FDB76D8-9089-C4E1-3186-D8E1DC873D43}"/>
                </a:ext>
              </a:extLst>
            </p:cNvPr>
            <p:cNvSpPr>
              <a:spLocks/>
            </p:cNvSpPr>
            <p:nvPr/>
          </p:nvSpPr>
          <p:spPr bwMode="auto">
            <a:xfrm>
              <a:off x="1673" y="853"/>
              <a:ext cx="1977" cy="2821"/>
            </a:xfrm>
            <a:custGeom>
              <a:avLst/>
              <a:gdLst>
                <a:gd name="T0" fmla="*/ 5840 w 5931"/>
                <a:gd name="T1" fmla="*/ 3616 h 8463"/>
                <a:gd name="T2" fmla="*/ 5713 w 5931"/>
                <a:gd name="T3" fmla="*/ 3299 h 8463"/>
                <a:gd name="T4" fmla="*/ 5574 w 5931"/>
                <a:gd name="T5" fmla="*/ 3037 h 8463"/>
                <a:gd name="T6" fmla="*/ 5395 w 5931"/>
                <a:gd name="T7" fmla="*/ 3049 h 8463"/>
                <a:gd name="T8" fmla="*/ 5024 w 5931"/>
                <a:gd name="T9" fmla="*/ 3171 h 8463"/>
                <a:gd name="T10" fmla="*/ 4512 w 5931"/>
                <a:gd name="T11" fmla="*/ 3339 h 8463"/>
                <a:gd name="T12" fmla="*/ 4311 w 5931"/>
                <a:gd name="T13" fmla="*/ 3226 h 8463"/>
                <a:gd name="T14" fmla="*/ 4314 w 5931"/>
                <a:gd name="T15" fmla="*/ 2899 h 8463"/>
                <a:gd name="T16" fmla="*/ 4267 w 5931"/>
                <a:gd name="T17" fmla="*/ 2497 h 8463"/>
                <a:gd name="T18" fmla="*/ 4158 w 5931"/>
                <a:gd name="T19" fmla="*/ 2078 h 8463"/>
                <a:gd name="T20" fmla="*/ 3992 w 5931"/>
                <a:gd name="T21" fmla="*/ 1679 h 8463"/>
                <a:gd name="T22" fmla="*/ 3732 w 5931"/>
                <a:gd name="T23" fmla="*/ 1257 h 8463"/>
                <a:gd name="T24" fmla="*/ 3634 w 5931"/>
                <a:gd name="T25" fmla="*/ 1086 h 8463"/>
                <a:gd name="T26" fmla="*/ 3582 w 5931"/>
                <a:gd name="T27" fmla="*/ 1025 h 8463"/>
                <a:gd name="T28" fmla="*/ 3519 w 5931"/>
                <a:gd name="T29" fmla="*/ 1186 h 8463"/>
                <a:gd name="T30" fmla="*/ 3465 w 5931"/>
                <a:gd name="T31" fmla="*/ 1298 h 8463"/>
                <a:gd name="T32" fmla="*/ 3245 w 5931"/>
                <a:gd name="T33" fmla="*/ 1383 h 8463"/>
                <a:gd name="T34" fmla="*/ 2664 w 5931"/>
                <a:gd name="T35" fmla="*/ 753 h 8463"/>
                <a:gd name="T36" fmla="*/ 2344 w 5931"/>
                <a:gd name="T37" fmla="*/ 416 h 8463"/>
                <a:gd name="T38" fmla="*/ 2197 w 5931"/>
                <a:gd name="T39" fmla="*/ 178 h 8463"/>
                <a:gd name="T40" fmla="*/ 2079 w 5931"/>
                <a:gd name="T41" fmla="*/ 0 h 8463"/>
                <a:gd name="T42" fmla="*/ 1939 w 5931"/>
                <a:gd name="T43" fmla="*/ 197 h 8463"/>
                <a:gd name="T44" fmla="*/ 1788 w 5931"/>
                <a:gd name="T45" fmla="*/ 395 h 8463"/>
                <a:gd name="T46" fmla="*/ 1676 w 5931"/>
                <a:gd name="T47" fmla="*/ 464 h 8463"/>
                <a:gd name="T48" fmla="*/ 1448 w 5931"/>
                <a:gd name="T49" fmla="*/ 594 h 8463"/>
                <a:gd name="T50" fmla="*/ 1039 w 5931"/>
                <a:gd name="T51" fmla="*/ 846 h 8463"/>
                <a:gd name="T52" fmla="*/ 783 w 5931"/>
                <a:gd name="T53" fmla="*/ 1032 h 8463"/>
                <a:gd name="T54" fmla="*/ 566 w 5931"/>
                <a:gd name="T55" fmla="*/ 1281 h 8463"/>
                <a:gd name="T56" fmla="*/ 400 w 5931"/>
                <a:gd name="T57" fmla="*/ 1579 h 8463"/>
                <a:gd name="T58" fmla="*/ 274 w 5931"/>
                <a:gd name="T59" fmla="*/ 1858 h 8463"/>
                <a:gd name="T60" fmla="*/ 116 w 5931"/>
                <a:gd name="T61" fmla="*/ 2358 h 8463"/>
                <a:gd name="T62" fmla="*/ 10 w 5931"/>
                <a:gd name="T63" fmla="*/ 3076 h 8463"/>
                <a:gd name="T64" fmla="*/ 12 w 5931"/>
                <a:gd name="T65" fmla="*/ 4294 h 8463"/>
                <a:gd name="T66" fmla="*/ 134 w 5931"/>
                <a:gd name="T67" fmla="*/ 5844 h 8463"/>
                <a:gd name="T68" fmla="*/ 282 w 5931"/>
                <a:gd name="T69" fmla="*/ 6898 h 8463"/>
                <a:gd name="T70" fmla="*/ 370 w 5931"/>
                <a:gd name="T71" fmla="*/ 7488 h 8463"/>
                <a:gd name="T72" fmla="*/ 1179 w 5931"/>
                <a:gd name="T73" fmla="*/ 7682 h 8463"/>
                <a:gd name="T74" fmla="*/ 2008 w 5931"/>
                <a:gd name="T75" fmla="*/ 7932 h 8463"/>
                <a:gd name="T76" fmla="*/ 2476 w 5931"/>
                <a:gd name="T77" fmla="*/ 8020 h 8463"/>
                <a:gd name="T78" fmla="*/ 2959 w 5931"/>
                <a:gd name="T79" fmla="*/ 8054 h 8463"/>
                <a:gd name="T80" fmla="*/ 4129 w 5931"/>
                <a:gd name="T81" fmla="*/ 8043 h 8463"/>
                <a:gd name="T82" fmla="*/ 4136 w 5931"/>
                <a:gd name="T83" fmla="*/ 8056 h 8463"/>
                <a:gd name="T84" fmla="*/ 4283 w 5931"/>
                <a:gd name="T85" fmla="*/ 8449 h 8463"/>
                <a:gd name="T86" fmla="*/ 4478 w 5931"/>
                <a:gd name="T87" fmla="*/ 8463 h 8463"/>
                <a:gd name="T88" fmla="*/ 4659 w 5931"/>
                <a:gd name="T89" fmla="*/ 8432 h 8463"/>
                <a:gd name="T90" fmla="*/ 4723 w 5931"/>
                <a:gd name="T91" fmla="*/ 8379 h 8463"/>
                <a:gd name="T92" fmla="*/ 4754 w 5931"/>
                <a:gd name="T93" fmla="*/ 8251 h 8463"/>
                <a:gd name="T94" fmla="*/ 4753 w 5931"/>
                <a:gd name="T95" fmla="*/ 7957 h 8463"/>
                <a:gd name="T96" fmla="*/ 4692 w 5931"/>
                <a:gd name="T97" fmla="*/ 7261 h 8463"/>
                <a:gd name="T98" fmla="*/ 4587 w 5931"/>
                <a:gd name="T99" fmla="*/ 6562 h 8463"/>
                <a:gd name="T100" fmla="*/ 4428 w 5931"/>
                <a:gd name="T101" fmla="*/ 5655 h 8463"/>
                <a:gd name="T102" fmla="*/ 4393 w 5931"/>
                <a:gd name="T103" fmla="*/ 5173 h 8463"/>
                <a:gd name="T104" fmla="*/ 4610 w 5931"/>
                <a:gd name="T105" fmla="*/ 4614 h 8463"/>
                <a:gd name="T106" fmla="*/ 5452 w 5931"/>
                <a:gd name="T107" fmla="*/ 4195 h 8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5931" h="8463">
                  <a:moveTo>
                    <a:pt x="5924" y="3989"/>
                  </a:moveTo>
                  <a:lnTo>
                    <a:pt x="5931" y="3770"/>
                  </a:lnTo>
                  <a:lnTo>
                    <a:pt x="5931" y="3770"/>
                  </a:lnTo>
                  <a:lnTo>
                    <a:pt x="5909" y="3734"/>
                  </a:lnTo>
                  <a:lnTo>
                    <a:pt x="5885" y="3697"/>
                  </a:lnTo>
                  <a:lnTo>
                    <a:pt x="5862" y="3657"/>
                  </a:lnTo>
                  <a:lnTo>
                    <a:pt x="5840" y="3616"/>
                  </a:lnTo>
                  <a:lnTo>
                    <a:pt x="5819" y="3573"/>
                  </a:lnTo>
                  <a:lnTo>
                    <a:pt x="5798" y="3529"/>
                  </a:lnTo>
                  <a:lnTo>
                    <a:pt x="5778" y="3484"/>
                  </a:lnTo>
                  <a:lnTo>
                    <a:pt x="5759" y="3439"/>
                  </a:lnTo>
                  <a:lnTo>
                    <a:pt x="5743" y="3392"/>
                  </a:lnTo>
                  <a:lnTo>
                    <a:pt x="5727" y="3346"/>
                  </a:lnTo>
                  <a:lnTo>
                    <a:pt x="5713" y="3299"/>
                  </a:lnTo>
                  <a:lnTo>
                    <a:pt x="5701" y="3253"/>
                  </a:lnTo>
                  <a:lnTo>
                    <a:pt x="5691" y="3207"/>
                  </a:lnTo>
                  <a:lnTo>
                    <a:pt x="5684" y="3161"/>
                  </a:lnTo>
                  <a:lnTo>
                    <a:pt x="5679" y="3118"/>
                  </a:lnTo>
                  <a:lnTo>
                    <a:pt x="5676" y="3075"/>
                  </a:lnTo>
                  <a:lnTo>
                    <a:pt x="5574" y="3037"/>
                  </a:lnTo>
                  <a:lnTo>
                    <a:pt x="5574" y="3037"/>
                  </a:lnTo>
                  <a:lnTo>
                    <a:pt x="5550" y="3036"/>
                  </a:lnTo>
                  <a:lnTo>
                    <a:pt x="5525" y="3035"/>
                  </a:lnTo>
                  <a:lnTo>
                    <a:pt x="5501" y="3035"/>
                  </a:lnTo>
                  <a:lnTo>
                    <a:pt x="5475" y="3037"/>
                  </a:lnTo>
                  <a:lnTo>
                    <a:pt x="5449" y="3040"/>
                  </a:lnTo>
                  <a:lnTo>
                    <a:pt x="5423" y="3044"/>
                  </a:lnTo>
                  <a:lnTo>
                    <a:pt x="5395" y="3049"/>
                  </a:lnTo>
                  <a:lnTo>
                    <a:pt x="5368" y="3055"/>
                  </a:lnTo>
                  <a:lnTo>
                    <a:pt x="5311" y="3070"/>
                  </a:lnTo>
                  <a:lnTo>
                    <a:pt x="5254" y="3086"/>
                  </a:lnTo>
                  <a:lnTo>
                    <a:pt x="5197" y="3106"/>
                  </a:lnTo>
                  <a:lnTo>
                    <a:pt x="5139" y="3127"/>
                  </a:lnTo>
                  <a:lnTo>
                    <a:pt x="5081" y="3149"/>
                  </a:lnTo>
                  <a:lnTo>
                    <a:pt x="5024" y="3171"/>
                  </a:lnTo>
                  <a:lnTo>
                    <a:pt x="4913" y="3216"/>
                  </a:lnTo>
                  <a:lnTo>
                    <a:pt x="4858" y="3237"/>
                  </a:lnTo>
                  <a:lnTo>
                    <a:pt x="4808" y="3256"/>
                  </a:lnTo>
                  <a:lnTo>
                    <a:pt x="4758" y="3273"/>
                  </a:lnTo>
                  <a:lnTo>
                    <a:pt x="4711" y="3287"/>
                  </a:lnTo>
                  <a:lnTo>
                    <a:pt x="4711" y="3287"/>
                  </a:lnTo>
                  <a:lnTo>
                    <a:pt x="4512" y="3339"/>
                  </a:lnTo>
                  <a:lnTo>
                    <a:pt x="4313" y="3389"/>
                  </a:lnTo>
                  <a:lnTo>
                    <a:pt x="4310" y="3344"/>
                  </a:lnTo>
                  <a:lnTo>
                    <a:pt x="4310" y="3344"/>
                  </a:lnTo>
                  <a:lnTo>
                    <a:pt x="4311" y="3265"/>
                  </a:lnTo>
                  <a:lnTo>
                    <a:pt x="4311" y="3265"/>
                  </a:lnTo>
                  <a:lnTo>
                    <a:pt x="4311" y="3226"/>
                  </a:lnTo>
                  <a:lnTo>
                    <a:pt x="4311" y="3226"/>
                  </a:lnTo>
                  <a:lnTo>
                    <a:pt x="4313" y="3172"/>
                  </a:lnTo>
                  <a:lnTo>
                    <a:pt x="4314" y="3119"/>
                  </a:lnTo>
                  <a:lnTo>
                    <a:pt x="4316" y="3066"/>
                  </a:lnTo>
                  <a:lnTo>
                    <a:pt x="4316" y="3013"/>
                  </a:lnTo>
                  <a:lnTo>
                    <a:pt x="4316" y="3013"/>
                  </a:lnTo>
                  <a:lnTo>
                    <a:pt x="4315" y="2956"/>
                  </a:lnTo>
                  <a:lnTo>
                    <a:pt x="4314" y="2899"/>
                  </a:lnTo>
                  <a:lnTo>
                    <a:pt x="4310" y="2840"/>
                  </a:lnTo>
                  <a:lnTo>
                    <a:pt x="4305" y="2783"/>
                  </a:lnTo>
                  <a:lnTo>
                    <a:pt x="4305" y="2783"/>
                  </a:lnTo>
                  <a:lnTo>
                    <a:pt x="4298" y="2711"/>
                  </a:lnTo>
                  <a:lnTo>
                    <a:pt x="4289" y="2640"/>
                  </a:lnTo>
                  <a:lnTo>
                    <a:pt x="4279" y="2569"/>
                  </a:lnTo>
                  <a:lnTo>
                    <a:pt x="4267" y="2497"/>
                  </a:lnTo>
                  <a:lnTo>
                    <a:pt x="4252" y="2426"/>
                  </a:lnTo>
                  <a:lnTo>
                    <a:pt x="4237" y="2356"/>
                  </a:lnTo>
                  <a:lnTo>
                    <a:pt x="4220" y="2285"/>
                  </a:lnTo>
                  <a:lnTo>
                    <a:pt x="4201" y="2216"/>
                  </a:lnTo>
                  <a:lnTo>
                    <a:pt x="4201" y="2216"/>
                  </a:lnTo>
                  <a:lnTo>
                    <a:pt x="4180" y="2146"/>
                  </a:lnTo>
                  <a:lnTo>
                    <a:pt x="4158" y="2078"/>
                  </a:lnTo>
                  <a:lnTo>
                    <a:pt x="4134" y="2010"/>
                  </a:lnTo>
                  <a:lnTo>
                    <a:pt x="4110" y="1942"/>
                  </a:lnTo>
                  <a:lnTo>
                    <a:pt x="4082" y="1875"/>
                  </a:lnTo>
                  <a:lnTo>
                    <a:pt x="4054" y="1809"/>
                  </a:lnTo>
                  <a:lnTo>
                    <a:pt x="4024" y="1744"/>
                  </a:lnTo>
                  <a:lnTo>
                    <a:pt x="3992" y="1679"/>
                  </a:lnTo>
                  <a:lnTo>
                    <a:pt x="3992" y="1679"/>
                  </a:lnTo>
                  <a:lnTo>
                    <a:pt x="3960" y="1616"/>
                  </a:lnTo>
                  <a:lnTo>
                    <a:pt x="3925" y="1554"/>
                  </a:lnTo>
                  <a:lnTo>
                    <a:pt x="3889" y="1492"/>
                  </a:lnTo>
                  <a:lnTo>
                    <a:pt x="3852" y="1431"/>
                  </a:lnTo>
                  <a:lnTo>
                    <a:pt x="3814" y="1372"/>
                  </a:lnTo>
                  <a:lnTo>
                    <a:pt x="3774" y="1314"/>
                  </a:lnTo>
                  <a:lnTo>
                    <a:pt x="3732" y="1257"/>
                  </a:lnTo>
                  <a:lnTo>
                    <a:pt x="3689" y="1200"/>
                  </a:lnTo>
                  <a:lnTo>
                    <a:pt x="3672" y="1165"/>
                  </a:lnTo>
                  <a:lnTo>
                    <a:pt x="3672" y="1165"/>
                  </a:lnTo>
                  <a:lnTo>
                    <a:pt x="3663" y="1149"/>
                  </a:lnTo>
                  <a:lnTo>
                    <a:pt x="3654" y="1129"/>
                  </a:lnTo>
                  <a:lnTo>
                    <a:pt x="3644" y="1108"/>
                  </a:lnTo>
                  <a:lnTo>
                    <a:pt x="3634" y="1086"/>
                  </a:lnTo>
                  <a:lnTo>
                    <a:pt x="3625" y="1066"/>
                  </a:lnTo>
                  <a:lnTo>
                    <a:pt x="3618" y="1056"/>
                  </a:lnTo>
                  <a:lnTo>
                    <a:pt x="3612" y="1047"/>
                  </a:lnTo>
                  <a:lnTo>
                    <a:pt x="3605" y="1040"/>
                  </a:lnTo>
                  <a:lnTo>
                    <a:pt x="3599" y="1034"/>
                  </a:lnTo>
                  <a:lnTo>
                    <a:pt x="3590" y="1029"/>
                  </a:lnTo>
                  <a:lnTo>
                    <a:pt x="3582" y="1025"/>
                  </a:lnTo>
                  <a:lnTo>
                    <a:pt x="3582" y="1025"/>
                  </a:lnTo>
                  <a:lnTo>
                    <a:pt x="3578" y="1043"/>
                  </a:lnTo>
                  <a:lnTo>
                    <a:pt x="3573" y="1061"/>
                  </a:lnTo>
                  <a:lnTo>
                    <a:pt x="3559" y="1094"/>
                  </a:lnTo>
                  <a:lnTo>
                    <a:pt x="3545" y="1128"/>
                  </a:lnTo>
                  <a:lnTo>
                    <a:pt x="3532" y="1162"/>
                  </a:lnTo>
                  <a:lnTo>
                    <a:pt x="3519" y="1186"/>
                  </a:lnTo>
                  <a:lnTo>
                    <a:pt x="3519" y="1186"/>
                  </a:lnTo>
                  <a:lnTo>
                    <a:pt x="3514" y="1202"/>
                  </a:lnTo>
                  <a:lnTo>
                    <a:pt x="3509" y="1217"/>
                  </a:lnTo>
                  <a:lnTo>
                    <a:pt x="3503" y="1232"/>
                  </a:lnTo>
                  <a:lnTo>
                    <a:pt x="3497" y="1245"/>
                  </a:lnTo>
                  <a:lnTo>
                    <a:pt x="3482" y="1273"/>
                  </a:lnTo>
                  <a:lnTo>
                    <a:pt x="3465" y="1298"/>
                  </a:lnTo>
                  <a:lnTo>
                    <a:pt x="3446" y="1322"/>
                  </a:lnTo>
                  <a:lnTo>
                    <a:pt x="3427" y="1346"/>
                  </a:lnTo>
                  <a:lnTo>
                    <a:pt x="3407" y="1372"/>
                  </a:lnTo>
                  <a:lnTo>
                    <a:pt x="3388" y="1398"/>
                  </a:lnTo>
                  <a:lnTo>
                    <a:pt x="3323" y="1478"/>
                  </a:lnTo>
                  <a:lnTo>
                    <a:pt x="3323" y="1478"/>
                  </a:lnTo>
                  <a:lnTo>
                    <a:pt x="3245" y="1383"/>
                  </a:lnTo>
                  <a:lnTo>
                    <a:pt x="3165" y="1290"/>
                  </a:lnTo>
                  <a:lnTo>
                    <a:pt x="3085" y="1198"/>
                  </a:lnTo>
                  <a:lnTo>
                    <a:pt x="3005" y="1108"/>
                  </a:lnTo>
                  <a:lnTo>
                    <a:pt x="2922" y="1019"/>
                  </a:lnTo>
                  <a:lnTo>
                    <a:pt x="2836" y="929"/>
                  </a:lnTo>
                  <a:lnTo>
                    <a:pt x="2751" y="841"/>
                  </a:lnTo>
                  <a:lnTo>
                    <a:pt x="2664" y="753"/>
                  </a:lnTo>
                  <a:lnTo>
                    <a:pt x="2664" y="753"/>
                  </a:lnTo>
                  <a:lnTo>
                    <a:pt x="2578" y="668"/>
                  </a:lnTo>
                  <a:lnTo>
                    <a:pt x="2495" y="585"/>
                  </a:lnTo>
                  <a:lnTo>
                    <a:pt x="2455" y="543"/>
                  </a:lnTo>
                  <a:lnTo>
                    <a:pt x="2416" y="502"/>
                  </a:lnTo>
                  <a:lnTo>
                    <a:pt x="2378" y="460"/>
                  </a:lnTo>
                  <a:lnTo>
                    <a:pt x="2344" y="416"/>
                  </a:lnTo>
                  <a:lnTo>
                    <a:pt x="2310" y="372"/>
                  </a:lnTo>
                  <a:lnTo>
                    <a:pt x="2278" y="326"/>
                  </a:lnTo>
                  <a:lnTo>
                    <a:pt x="2248" y="279"/>
                  </a:lnTo>
                  <a:lnTo>
                    <a:pt x="2235" y="255"/>
                  </a:lnTo>
                  <a:lnTo>
                    <a:pt x="2221" y="229"/>
                  </a:lnTo>
                  <a:lnTo>
                    <a:pt x="2209" y="205"/>
                  </a:lnTo>
                  <a:lnTo>
                    <a:pt x="2197" y="178"/>
                  </a:lnTo>
                  <a:lnTo>
                    <a:pt x="2185" y="151"/>
                  </a:lnTo>
                  <a:lnTo>
                    <a:pt x="2174" y="124"/>
                  </a:lnTo>
                  <a:lnTo>
                    <a:pt x="2164" y="97"/>
                  </a:lnTo>
                  <a:lnTo>
                    <a:pt x="2154" y="67"/>
                  </a:lnTo>
                  <a:lnTo>
                    <a:pt x="2146" y="37"/>
                  </a:lnTo>
                  <a:lnTo>
                    <a:pt x="2138" y="7"/>
                  </a:lnTo>
                  <a:lnTo>
                    <a:pt x="2079" y="0"/>
                  </a:lnTo>
                  <a:lnTo>
                    <a:pt x="2079" y="0"/>
                  </a:lnTo>
                  <a:lnTo>
                    <a:pt x="2068" y="11"/>
                  </a:lnTo>
                  <a:lnTo>
                    <a:pt x="2058" y="25"/>
                  </a:lnTo>
                  <a:lnTo>
                    <a:pt x="2034" y="53"/>
                  </a:lnTo>
                  <a:lnTo>
                    <a:pt x="2012" y="86"/>
                  </a:lnTo>
                  <a:lnTo>
                    <a:pt x="1989" y="121"/>
                  </a:lnTo>
                  <a:lnTo>
                    <a:pt x="1939" y="197"/>
                  </a:lnTo>
                  <a:lnTo>
                    <a:pt x="1914" y="237"/>
                  </a:lnTo>
                  <a:lnTo>
                    <a:pt x="1887" y="275"/>
                  </a:lnTo>
                  <a:lnTo>
                    <a:pt x="1860" y="312"/>
                  </a:lnTo>
                  <a:lnTo>
                    <a:pt x="1833" y="348"/>
                  </a:lnTo>
                  <a:lnTo>
                    <a:pt x="1818" y="364"/>
                  </a:lnTo>
                  <a:lnTo>
                    <a:pt x="1803" y="380"/>
                  </a:lnTo>
                  <a:lnTo>
                    <a:pt x="1788" y="395"/>
                  </a:lnTo>
                  <a:lnTo>
                    <a:pt x="1773" y="409"/>
                  </a:lnTo>
                  <a:lnTo>
                    <a:pt x="1757" y="421"/>
                  </a:lnTo>
                  <a:lnTo>
                    <a:pt x="1742" y="433"/>
                  </a:lnTo>
                  <a:lnTo>
                    <a:pt x="1726" y="442"/>
                  </a:lnTo>
                  <a:lnTo>
                    <a:pt x="1709" y="451"/>
                  </a:lnTo>
                  <a:lnTo>
                    <a:pt x="1693" y="457"/>
                  </a:lnTo>
                  <a:lnTo>
                    <a:pt x="1676" y="464"/>
                  </a:lnTo>
                  <a:lnTo>
                    <a:pt x="1658" y="467"/>
                  </a:lnTo>
                  <a:lnTo>
                    <a:pt x="1641" y="468"/>
                  </a:lnTo>
                  <a:lnTo>
                    <a:pt x="1568" y="492"/>
                  </a:lnTo>
                  <a:lnTo>
                    <a:pt x="1568" y="492"/>
                  </a:lnTo>
                  <a:lnTo>
                    <a:pt x="1530" y="528"/>
                  </a:lnTo>
                  <a:lnTo>
                    <a:pt x="1490" y="561"/>
                  </a:lnTo>
                  <a:lnTo>
                    <a:pt x="1448" y="594"/>
                  </a:lnTo>
                  <a:lnTo>
                    <a:pt x="1406" y="625"/>
                  </a:lnTo>
                  <a:lnTo>
                    <a:pt x="1362" y="653"/>
                  </a:lnTo>
                  <a:lnTo>
                    <a:pt x="1318" y="682"/>
                  </a:lnTo>
                  <a:lnTo>
                    <a:pt x="1272" y="709"/>
                  </a:lnTo>
                  <a:lnTo>
                    <a:pt x="1226" y="736"/>
                  </a:lnTo>
                  <a:lnTo>
                    <a:pt x="1134" y="791"/>
                  </a:lnTo>
                  <a:lnTo>
                    <a:pt x="1039" y="846"/>
                  </a:lnTo>
                  <a:lnTo>
                    <a:pt x="994" y="875"/>
                  </a:lnTo>
                  <a:lnTo>
                    <a:pt x="948" y="905"/>
                  </a:lnTo>
                  <a:lnTo>
                    <a:pt x="903" y="936"/>
                  </a:lnTo>
                  <a:lnTo>
                    <a:pt x="860" y="969"/>
                  </a:lnTo>
                  <a:lnTo>
                    <a:pt x="860" y="969"/>
                  </a:lnTo>
                  <a:lnTo>
                    <a:pt x="820" y="1000"/>
                  </a:lnTo>
                  <a:lnTo>
                    <a:pt x="783" y="1032"/>
                  </a:lnTo>
                  <a:lnTo>
                    <a:pt x="749" y="1066"/>
                  </a:lnTo>
                  <a:lnTo>
                    <a:pt x="714" y="1099"/>
                  </a:lnTo>
                  <a:lnTo>
                    <a:pt x="682" y="1134"/>
                  </a:lnTo>
                  <a:lnTo>
                    <a:pt x="651" y="1169"/>
                  </a:lnTo>
                  <a:lnTo>
                    <a:pt x="621" y="1206"/>
                  </a:lnTo>
                  <a:lnTo>
                    <a:pt x="593" y="1243"/>
                  </a:lnTo>
                  <a:lnTo>
                    <a:pt x="566" y="1281"/>
                  </a:lnTo>
                  <a:lnTo>
                    <a:pt x="540" y="1321"/>
                  </a:lnTo>
                  <a:lnTo>
                    <a:pt x="515" y="1361"/>
                  </a:lnTo>
                  <a:lnTo>
                    <a:pt x="490" y="1402"/>
                  </a:lnTo>
                  <a:lnTo>
                    <a:pt x="467" y="1445"/>
                  </a:lnTo>
                  <a:lnTo>
                    <a:pt x="444" y="1488"/>
                  </a:lnTo>
                  <a:lnTo>
                    <a:pt x="422" y="1533"/>
                  </a:lnTo>
                  <a:lnTo>
                    <a:pt x="400" y="1579"/>
                  </a:lnTo>
                  <a:lnTo>
                    <a:pt x="400" y="1579"/>
                  </a:lnTo>
                  <a:lnTo>
                    <a:pt x="377" y="1623"/>
                  </a:lnTo>
                  <a:lnTo>
                    <a:pt x="355" y="1669"/>
                  </a:lnTo>
                  <a:lnTo>
                    <a:pt x="333" y="1715"/>
                  </a:lnTo>
                  <a:lnTo>
                    <a:pt x="313" y="1762"/>
                  </a:lnTo>
                  <a:lnTo>
                    <a:pt x="292" y="1811"/>
                  </a:lnTo>
                  <a:lnTo>
                    <a:pt x="274" y="1858"/>
                  </a:lnTo>
                  <a:lnTo>
                    <a:pt x="254" y="1906"/>
                  </a:lnTo>
                  <a:lnTo>
                    <a:pt x="236" y="1956"/>
                  </a:lnTo>
                  <a:lnTo>
                    <a:pt x="219" y="2005"/>
                  </a:lnTo>
                  <a:lnTo>
                    <a:pt x="202" y="2055"/>
                  </a:lnTo>
                  <a:lnTo>
                    <a:pt x="171" y="2155"/>
                  </a:lnTo>
                  <a:lnTo>
                    <a:pt x="142" y="2257"/>
                  </a:lnTo>
                  <a:lnTo>
                    <a:pt x="116" y="2358"/>
                  </a:lnTo>
                  <a:lnTo>
                    <a:pt x="93" y="2461"/>
                  </a:lnTo>
                  <a:lnTo>
                    <a:pt x="72" y="2565"/>
                  </a:lnTo>
                  <a:lnTo>
                    <a:pt x="54" y="2668"/>
                  </a:lnTo>
                  <a:lnTo>
                    <a:pt x="38" y="2771"/>
                  </a:lnTo>
                  <a:lnTo>
                    <a:pt x="26" y="2874"/>
                  </a:lnTo>
                  <a:lnTo>
                    <a:pt x="16" y="2975"/>
                  </a:lnTo>
                  <a:lnTo>
                    <a:pt x="10" y="3076"/>
                  </a:lnTo>
                  <a:lnTo>
                    <a:pt x="5" y="3176"/>
                  </a:lnTo>
                  <a:lnTo>
                    <a:pt x="5" y="3176"/>
                  </a:lnTo>
                  <a:lnTo>
                    <a:pt x="1" y="3401"/>
                  </a:lnTo>
                  <a:lnTo>
                    <a:pt x="0" y="3625"/>
                  </a:lnTo>
                  <a:lnTo>
                    <a:pt x="1" y="3848"/>
                  </a:lnTo>
                  <a:lnTo>
                    <a:pt x="5" y="4071"/>
                  </a:lnTo>
                  <a:lnTo>
                    <a:pt x="12" y="4294"/>
                  </a:lnTo>
                  <a:lnTo>
                    <a:pt x="22" y="4516"/>
                  </a:lnTo>
                  <a:lnTo>
                    <a:pt x="33" y="4738"/>
                  </a:lnTo>
                  <a:lnTo>
                    <a:pt x="50" y="4959"/>
                  </a:lnTo>
                  <a:lnTo>
                    <a:pt x="67" y="5181"/>
                  </a:lnTo>
                  <a:lnTo>
                    <a:pt x="87" y="5402"/>
                  </a:lnTo>
                  <a:lnTo>
                    <a:pt x="109" y="5624"/>
                  </a:lnTo>
                  <a:lnTo>
                    <a:pt x="134" y="5844"/>
                  </a:lnTo>
                  <a:lnTo>
                    <a:pt x="162" y="6066"/>
                  </a:lnTo>
                  <a:lnTo>
                    <a:pt x="192" y="6287"/>
                  </a:lnTo>
                  <a:lnTo>
                    <a:pt x="224" y="6509"/>
                  </a:lnTo>
                  <a:lnTo>
                    <a:pt x="259" y="6729"/>
                  </a:lnTo>
                  <a:lnTo>
                    <a:pt x="254" y="6728"/>
                  </a:lnTo>
                  <a:lnTo>
                    <a:pt x="254" y="6728"/>
                  </a:lnTo>
                  <a:lnTo>
                    <a:pt x="282" y="6898"/>
                  </a:lnTo>
                  <a:lnTo>
                    <a:pt x="311" y="7066"/>
                  </a:lnTo>
                  <a:lnTo>
                    <a:pt x="311" y="7066"/>
                  </a:lnTo>
                  <a:lnTo>
                    <a:pt x="318" y="7128"/>
                  </a:lnTo>
                  <a:lnTo>
                    <a:pt x="325" y="7189"/>
                  </a:lnTo>
                  <a:lnTo>
                    <a:pt x="344" y="7312"/>
                  </a:lnTo>
                  <a:lnTo>
                    <a:pt x="361" y="7429"/>
                  </a:lnTo>
                  <a:lnTo>
                    <a:pt x="370" y="7488"/>
                  </a:lnTo>
                  <a:lnTo>
                    <a:pt x="376" y="7543"/>
                  </a:lnTo>
                  <a:lnTo>
                    <a:pt x="541" y="7445"/>
                  </a:lnTo>
                  <a:lnTo>
                    <a:pt x="541" y="7445"/>
                  </a:lnTo>
                  <a:lnTo>
                    <a:pt x="798" y="7542"/>
                  </a:lnTo>
                  <a:lnTo>
                    <a:pt x="926" y="7590"/>
                  </a:lnTo>
                  <a:lnTo>
                    <a:pt x="1052" y="7637"/>
                  </a:lnTo>
                  <a:lnTo>
                    <a:pt x="1179" y="7682"/>
                  </a:lnTo>
                  <a:lnTo>
                    <a:pt x="1306" y="7727"/>
                  </a:lnTo>
                  <a:lnTo>
                    <a:pt x="1432" y="7769"/>
                  </a:lnTo>
                  <a:lnTo>
                    <a:pt x="1559" y="7810"/>
                  </a:lnTo>
                  <a:lnTo>
                    <a:pt x="1687" y="7848"/>
                  </a:lnTo>
                  <a:lnTo>
                    <a:pt x="1814" y="7883"/>
                  </a:lnTo>
                  <a:lnTo>
                    <a:pt x="1944" y="7916"/>
                  </a:lnTo>
                  <a:lnTo>
                    <a:pt x="2008" y="7932"/>
                  </a:lnTo>
                  <a:lnTo>
                    <a:pt x="2074" y="7947"/>
                  </a:lnTo>
                  <a:lnTo>
                    <a:pt x="2141" y="7962"/>
                  </a:lnTo>
                  <a:lnTo>
                    <a:pt x="2206" y="7975"/>
                  </a:lnTo>
                  <a:lnTo>
                    <a:pt x="2273" y="7988"/>
                  </a:lnTo>
                  <a:lnTo>
                    <a:pt x="2340" y="7999"/>
                  </a:lnTo>
                  <a:lnTo>
                    <a:pt x="2408" y="8011"/>
                  </a:lnTo>
                  <a:lnTo>
                    <a:pt x="2476" y="8020"/>
                  </a:lnTo>
                  <a:lnTo>
                    <a:pt x="2544" y="8029"/>
                  </a:lnTo>
                  <a:lnTo>
                    <a:pt x="2614" y="8038"/>
                  </a:lnTo>
                  <a:lnTo>
                    <a:pt x="2614" y="8038"/>
                  </a:lnTo>
                  <a:lnTo>
                    <a:pt x="2700" y="8044"/>
                  </a:lnTo>
                  <a:lnTo>
                    <a:pt x="2786" y="8048"/>
                  </a:lnTo>
                  <a:lnTo>
                    <a:pt x="2872" y="8051"/>
                  </a:lnTo>
                  <a:lnTo>
                    <a:pt x="2959" y="8054"/>
                  </a:lnTo>
                  <a:lnTo>
                    <a:pt x="3131" y="8058"/>
                  </a:lnTo>
                  <a:lnTo>
                    <a:pt x="3304" y="8059"/>
                  </a:lnTo>
                  <a:lnTo>
                    <a:pt x="3476" y="8058"/>
                  </a:lnTo>
                  <a:lnTo>
                    <a:pt x="3649" y="8056"/>
                  </a:lnTo>
                  <a:lnTo>
                    <a:pt x="3823" y="8055"/>
                  </a:lnTo>
                  <a:lnTo>
                    <a:pt x="3995" y="8054"/>
                  </a:lnTo>
                  <a:lnTo>
                    <a:pt x="4129" y="8043"/>
                  </a:lnTo>
                  <a:lnTo>
                    <a:pt x="4129" y="8043"/>
                  </a:lnTo>
                  <a:lnTo>
                    <a:pt x="4080" y="7849"/>
                  </a:lnTo>
                  <a:lnTo>
                    <a:pt x="4030" y="7655"/>
                  </a:lnTo>
                  <a:lnTo>
                    <a:pt x="4034" y="7656"/>
                  </a:lnTo>
                  <a:lnTo>
                    <a:pt x="4034" y="7656"/>
                  </a:lnTo>
                  <a:lnTo>
                    <a:pt x="4085" y="7856"/>
                  </a:lnTo>
                  <a:lnTo>
                    <a:pt x="4136" y="8056"/>
                  </a:lnTo>
                  <a:lnTo>
                    <a:pt x="4136" y="8056"/>
                  </a:lnTo>
                  <a:lnTo>
                    <a:pt x="4184" y="8253"/>
                  </a:lnTo>
                  <a:lnTo>
                    <a:pt x="4206" y="8351"/>
                  </a:lnTo>
                  <a:lnTo>
                    <a:pt x="4228" y="8450"/>
                  </a:lnTo>
                  <a:lnTo>
                    <a:pt x="4262" y="8449"/>
                  </a:lnTo>
                  <a:lnTo>
                    <a:pt x="4262" y="8449"/>
                  </a:lnTo>
                  <a:lnTo>
                    <a:pt x="4283" y="8449"/>
                  </a:lnTo>
                  <a:lnTo>
                    <a:pt x="4303" y="8450"/>
                  </a:lnTo>
                  <a:lnTo>
                    <a:pt x="4343" y="8455"/>
                  </a:lnTo>
                  <a:lnTo>
                    <a:pt x="4343" y="8455"/>
                  </a:lnTo>
                  <a:lnTo>
                    <a:pt x="4384" y="8459"/>
                  </a:lnTo>
                  <a:lnTo>
                    <a:pt x="4405" y="8460"/>
                  </a:lnTo>
                  <a:lnTo>
                    <a:pt x="4425" y="8460"/>
                  </a:lnTo>
                  <a:lnTo>
                    <a:pt x="4478" y="8463"/>
                  </a:lnTo>
                  <a:lnTo>
                    <a:pt x="4478" y="8463"/>
                  </a:lnTo>
                  <a:lnTo>
                    <a:pt x="4524" y="8459"/>
                  </a:lnTo>
                  <a:lnTo>
                    <a:pt x="4566" y="8454"/>
                  </a:lnTo>
                  <a:lnTo>
                    <a:pt x="4602" y="8449"/>
                  </a:lnTo>
                  <a:lnTo>
                    <a:pt x="4633" y="8441"/>
                  </a:lnTo>
                  <a:lnTo>
                    <a:pt x="4647" y="8437"/>
                  </a:lnTo>
                  <a:lnTo>
                    <a:pt x="4659" y="8432"/>
                  </a:lnTo>
                  <a:lnTo>
                    <a:pt x="4671" y="8426"/>
                  </a:lnTo>
                  <a:lnTo>
                    <a:pt x="4683" y="8419"/>
                  </a:lnTo>
                  <a:lnTo>
                    <a:pt x="4692" y="8413"/>
                  </a:lnTo>
                  <a:lnTo>
                    <a:pt x="4701" y="8406"/>
                  </a:lnTo>
                  <a:lnTo>
                    <a:pt x="4710" y="8397"/>
                  </a:lnTo>
                  <a:lnTo>
                    <a:pt x="4717" y="8388"/>
                  </a:lnTo>
                  <a:lnTo>
                    <a:pt x="4723" y="8379"/>
                  </a:lnTo>
                  <a:lnTo>
                    <a:pt x="4730" y="8369"/>
                  </a:lnTo>
                  <a:lnTo>
                    <a:pt x="4735" y="8357"/>
                  </a:lnTo>
                  <a:lnTo>
                    <a:pt x="4738" y="8345"/>
                  </a:lnTo>
                  <a:lnTo>
                    <a:pt x="4742" y="8331"/>
                  </a:lnTo>
                  <a:lnTo>
                    <a:pt x="4746" y="8318"/>
                  </a:lnTo>
                  <a:lnTo>
                    <a:pt x="4751" y="8287"/>
                  </a:lnTo>
                  <a:lnTo>
                    <a:pt x="4754" y="8251"/>
                  </a:lnTo>
                  <a:lnTo>
                    <a:pt x="4757" y="8211"/>
                  </a:lnTo>
                  <a:lnTo>
                    <a:pt x="4758" y="8167"/>
                  </a:lnTo>
                  <a:lnTo>
                    <a:pt x="4758" y="8117"/>
                  </a:lnTo>
                  <a:lnTo>
                    <a:pt x="4758" y="8117"/>
                  </a:lnTo>
                  <a:lnTo>
                    <a:pt x="4757" y="8064"/>
                  </a:lnTo>
                  <a:lnTo>
                    <a:pt x="4756" y="8011"/>
                  </a:lnTo>
                  <a:lnTo>
                    <a:pt x="4753" y="7957"/>
                  </a:lnTo>
                  <a:lnTo>
                    <a:pt x="4749" y="7904"/>
                  </a:lnTo>
                  <a:lnTo>
                    <a:pt x="4741" y="7796"/>
                  </a:lnTo>
                  <a:lnTo>
                    <a:pt x="4731" y="7688"/>
                  </a:lnTo>
                  <a:lnTo>
                    <a:pt x="4709" y="7473"/>
                  </a:lnTo>
                  <a:lnTo>
                    <a:pt x="4700" y="7366"/>
                  </a:lnTo>
                  <a:lnTo>
                    <a:pt x="4692" y="7261"/>
                  </a:lnTo>
                  <a:lnTo>
                    <a:pt x="4692" y="7261"/>
                  </a:lnTo>
                  <a:lnTo>
                    <a:pt x="4685" y="7191"/>
                  </a:lnTo>
                  <a:lnTo>
                    <a:pt x="4678" y="7121"/>
                  </a:lnTo>
                  <a:lnTo>
                    <a:pt x="4669" y="7051"/>
                  </a:lnTo>
                  <a:lnTo>
                    <a:pt x="4659" y="6982"/>
                  </a:lnTo>
                  <a:lnTo>
                    <a:pt x="4637" y="6842"/>
                  </a:lnTo>
                  <a:lnTo>
                    <a:pt x="4613" y="6702"/>
                  </a:lnTo>
                  <a:lnTo>
                    <a:pt x="4587" y="6562"/>
                  </a:lnTo>
                  <a:lnTo>
                    <a:pt x="4561" y="6422"/>
                  </a:lnTo>
                  <a:lnTo>
                    <a:pt x="4507" y="6143"/>
                  </a:lnTo>
                  <a:lnTo>
                    <a:pt x="4481" y="6003"/>
                  </a:lnTo>
                  <a:lnTo>
                    <a:pt x="4457" y="5864"/>
                  </a:lnTo>
                  <a:lnTo>
                    <a:pt x="4447" y="5793"/>
                  </a:lnTo>
                  <a:lnTo>
                    <a:pt x="4436" y="5724"/>
                  </a:lnTo>
                  <a:lnTo>
                    <a:pt x="4428" y="5655"/>
                  </a:lnTo>
                  <a:lnTo>
                    <a:pt x="4419" y="5585"/>
                  </a:lnTo>
                  <a:lnTo>
                    <a:pt x="4412" y="5517"/>
                  </a:lnTo>
                  <a:lnTo>
                    <a:pt x="4405" y="5448"/>
                  </a:lnTo>
                  <a:lnTo>
                    <a:pt x="4400" y="5378"/>
                  </a:lnTo>
                  <a:lnTo>
                    <a:pt x="4397" y="5310"/>
                  </a:lnTo>
                  <a:lnTo>
                    <a:pt x="4394" y="5242"/>
                  </a:lnTo>
                  <a:lnTo>
                    <a:pt x="4393" y="5173"/>
                  </a:lnTo>
                  <a:lnTo>
                    <a:pt x="4394" y="5104"/>
                  </a:lnTo>
                  <a:lnTo>
                    <a:pt x="4395" y="5038"/>
                  </a:lnTo>
                  <a:lnTo>
                    <a:pt x="4391" y="4698"/>
                  </a:lnTo>
                  <a:lnTo>
                    <a:pt x="4391" y="4698"/>
                  </a:lnTo>
                  <a:lnTo>
                    <a:pt x="4464" y="4671"/>
                  </a:lnTo>
                  <a:lnTo>
                    <a:pt x="4537" y="4643"/>
                  </a:lnTo>
                  <a:lnTo>
                    <a:pt x="4610" y="4614"/>
                  </a:lnTo>
                  <a:lnTo>
                    <a:pt x="4681" y="4583"/>
                  </a:lnTo>
                  <a:lnTo>
                    <a:pt x="4681" y="4583"/>
                  </a:lnTo>
                  <a:lnTo>
                    <a:pt x="4758" y="4546"/>
                  </a:lnTo>
                  <a:lnTo>
                    <a:pt x="4835" y="4508"/>
                  </a:lnTo>
                  <a:lnTo>
                    <a:pt x="4989" y="4430"/>
                  </a:lnTo>
                  <a:lnTo>
                    <a:pt x="5298" y="4272"/>
                  </a:lnTo>
                  <a:lnTo>
                    <a:pt x="5452" y="4195"/>
                  </a:lnTo>
                  <a:lnTo>
                    <a:pt x="5530" y="4156"/>
                  </a:lnTo>
                  <a:lnTo>
                    <a:pt x="5608" y="4121"/>
                  </a:lnTo>
                  <a:lnTo>
                    <a:pt x="5687" y="4085"/>
                  </a:lnTo>
                  <a:lnTo>
                    <a:pt x="5765" y="4051"/>
                  </a:lnTo>
                  <a:lnTo>
                    <a:pt x="5845" y="4019"/>
                  </a:lnTo>
                  <a:lnTo>
                    <a:pt x="5924" y="398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9" name="Freeform 16">
              <a:extLst>
                <a:ext uri="{FF2B5EF4-FFF2-40B4-BE49-F238E27FC236}">
                  <a16:creationId xmlns:a16="http://schemas.microsoft.com/office/drawing/2014/main" id="{9F0A2C91-7E50-C82D-F00E-9859A1F38B34}"/>
                </a:ext>
              </a:extLst>
            </p:cNvPr>
            <p:cNvSpPr>
              <a:spLocks/>
            </p:cNvSpPr>
            <p:nvPr/>
          </p:nvSpPr>
          <p:spPr bwMode="auto">
            <a:xfrm>
              <a:off x="1803" y="3337"/>
              <a:ext cx="1333" cy="983"/>
            </a:xfrm>
            <a:custGeom>
              <a:avLst/>
              <a:gdLst>
                <a:gd name="T0" fmla="*/ 3993 w 3998"/>
                <a:gd name="T1" fmla="*/ 2949 h 2949"/>
                <a:gd name="T2" fmla="*/ 3995 w 3998"/>
                <a:gd name="T3" fmla="*/ 2733 h 2949"/>
                <a:gd name="T4" fmla="*/ 3997 w 3998"/>
                <a:gd name="T5" fmla="*/ 2517 h 2949"/>
                <a:gd name="T6" fmla="*/ 3997 w 3998"/>
                <a:gd name="T7" fmla="*/ 2301 h 2949"/>
                <a:gd name="T8" fmla="*/ 3992 w 3998"/>
                <a:gd name="T9" fmla="*/ 2084 h 2949"/>
                <a:gd name="T10" fmla="*/ 3980 w 3998"/>
                <a:gd name="T11" fmla="*/ 1868 h 2949"/>
                <a:gd name="T12" fmla="*/ 3964 w 3998"/>
                <a:gd name="T13" fmla="*/ 1707 h 2949"/>
                <a:gd name="T14" fmla="*/ 3957 w 3998"/>
                <a:gd name="T15" fmla="*/ 1654 h 2949"/>
                <a:gd name="T16" fmla="*/ 3933 w 3998"/>
                <a:gd name="T17" fmla="*/ 1488 h 2949"/>
                <a:gd name="T18" fmla="*/ 3904 w 3998"/>
                <a:gd name="T19" fmla="*/ 1322 h 2949"/>
                <a:gd name="T20" fmla="*/ 3872 w 3998"/>
                <a:gd name="T21" fmla="*/ 1157 h 2949"/>
                <a:gd name="T22" fmla="*/ 3837 w 3998"/>
                <a:gd name="T23" fmla="*/ 992 h 2949"/>
                <a:gd name="T24" fmla="*/ 3793 w 3998"/>
                <a:gd name="T25" fmla="*/ 794 h 2949"/>
                <a:gd name="T26" fmla="*/ 3610 w 3998"/>
                <a:gd name="T27" fmla="*/ 609 h 2949"/>
                <a:gd name="T28" fmla="*/ 3438 w 3998"/>
                <a:gd name="T29" fmla="*/ 609 h 2949"/>
                <a:gd name="T30" fmla="*/ 3092 w 3998"/>
                <a:gd name="T31" fmla="*/ 612 h 2949"/>
                <a:gd name="T32" fmla="*/ 2747 w 3998"/>
                <a:gd name="T33" fmla="*/ 612 h 2949"/>
                <a:gd name="T34" fmla="*/ 2487 w 3998"/>
                <a:gd name="T35" fmla="*/ 606 h 2949"/>
                <a:gd name="T36" fmla="*/ 2315 w 3998"/>
                <a:gd name="T37" fmla="*/ 598 h 2949"/>
                <a:gd name="T38" fmla="*/ 2229 w 3998"/>
                <a:gd name="T39" fmla="*/ 592 h 2949"/>
                <a:gd name="T40" fmla="*/ 2091 w 3998"/>
                <a:gd name="T41" fmla="*/ 575 h 2949"/>
                <a:gd name="T42" fmla="*/ 1955 w 3998"/>
                <a:gd name="T43" fmla="*/ 554 h 2949"/>
                <a:gd name="T44" fmla="*/ 1822 w 3998"/>
                <a:gd name="T45" fmla="*/ 530 h 2949"/>
                <a:gd name="T46" fmla="*/ 1690 w 3998"/>
                <a:gd name="T47" fmla="*/ 501 h 2949"/>
                <a:gd name="T48" fmla="*/ 1559 w 3998"/>
                <a:gd name="T49" fmla="*/ 472 h 2949"/>
                <a:gd name="T50" fmla="*/ 1302 w 3998"/>
                <a:gd name="T51" fmla="*/ 402 h 2949"/>
                <a:gd name="T52" fmla="*/ 1047 w 3998"/>
                <a:gd name="T53" fmla="*/ 323 h 2949"/>
                <a:gd name="T54" fmla="*/ 795 w 3998"/>
                <a:gd name="T55" fmla="*/ 238 h 2949"/>
                <a:gd name="T56" fmla="*/ 541 w 3998"/>
                <a:gd name="T57" fmla="*/ 145 h 2949"/>
                <a:gd name="T58" fmla="*/ 157 w 3998"/>
                <a:gd name="T59" fmla="*/ 0 h 2949"/>
                <a:gd name="T60" fmla="*/ 0 w 3998"/>
                <a:gd name="T61" fmla="*/ 71 h 2949"/>
                <a:gd name="T62" fmla="*/ 40 w 3998"/>
                <a:gd name="T63" fmla="*/ 295 h 2949"/>
                <a:gd name="T64" fmla="*/ 71 w 3998"/>
                <a:gd name="T65" fmla="*/ 520 h 2949"/>
                <a:gd name="T66" fmla="*/ 93 w 3998"/>
                <a:gd name="T67" fmla="*/ 746 h 2949"/>
                <a:gd name="T68" fmla="*/ 108 w 3998"/>
                <a:gd name="T69" fmla="*/ 969 h 2949"/>
                <a:gd name="T70" fmla="*/ 118 w 3998"/>
                <a:gd name="T71" fmla="*/ 1188 h 2949"/>
                <a:gd name="T72" fmla="*/ 123 w 3998"/>
                <a:gd name="T73" fmla="*/ 1401 h 2949"/>
                <a:gd name="T74" fmla="*/ 128 w 3998"/>
                <a:gd name="T75" fmla="*/ 1800 h 2949"/>
                <a:gd name="T76" fmla="*/ 130 w 3998"/>
                <a:gd name="T77" fmla="*/ 1944 h 2949"/>
                <a:gd name="T78" fmla="*/ 142 w 3998"/>
                <a:gd name="T79" fmla="*/ 2233 h 2949"/>
                <a:gd name="T80" fmla="*/ 163 w 3998"/>
                <a:gd name="T81" fmla="*/ 2520 h 2949"/>
                <a:gd name="T82" fmla="*/ 187 w 3998"/>
                <a:gd name="T83" fmla="*/ 2735 h 2949"/>
                <a:gd name="T84" fmla="*/ 207 w 3998"/>
                <a:gd name="T85" fmla="*/ 2877 h 29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998" h="2949">
                  <a:moveTo>
                    <a:pt x="217" y="2949"/>
                  </a:moveTo>
                  <a:lnTo>
                    <a:pt x="3993" y="2949"/>
                  </a:lnTo>
                  <a:lnTo>
                    <a:pt x="3993" y="2949"/>
                  </a:lnTo>
                  <a:lnTo>
                    <a:pt x="3995" y="2733"/>
                  </a:lnTo>
                  <a:lnTo>
                    <a:pt x="3997" y="2517"/>
                  </a:lnTo>
                  <a:lnTo>
                    <a:pt x="3997" y="2517"/>
                  </a:lnTo>
                  <a:lnTo>
                    <a:pt x="3998" y="2409"/>
                  </a:lnTo>
                  <a:lnTo>
                    <a:pt x="3997" y="2301"/>
                  </a:lnTo>
                  <a:lnTo>
                    <a:pt x="3996" y="2193"/>
                  </a:lnTo>
                  <a:lnTo>
                    <a:pt x="3992" y="2084"/>
                  </a:lnTo>
                  <a:lnTo>
                    <a:pt x="3987" y="1976"/>
                  </a:lnTo>
                  <a:lnTo>
                    <a:pt x="3980" y="1868"/>
                  </a:lnTo>
                  <a:lnTo>
                    <a:pt x="3970" y="1762"/>
                  </a:lnTo>
                  <a:lnTo>
                    <a:pt x="3964" y="1707"/>
                  </a:lnTo>
                  <a:lnTo>
                    <a:pt x="3957" y="1654"/>
                  </a:lnTo>
                  <a:lnTo>
                    <a:pt x="3957" y="1654"/>
                  </a:lnTo>
                  <a:lnTo>
                    <a:pt x="3945" y="1571"/>
                  </a:lnTo>
                  <a:lnTo>
                    <a:pt x="3933" y="1488"/>
                  </a:lnTo>
                  <a:lnTo>
                    <a:pt x="3919" y="1405"/>
                  </a:lnTo>
                  <a:lnTo>
                    <a:pt x="3904" y="1322"/>
                  </a:lnTo>
                  <a:lnTo>
                    <a:pt x="3888" y="1239"/>
                  </a:lnTo>
                  <a:lnTo>
                    <a:pt x="3872" y="1157"/>
                  </a:lnTo>
                  <a:lnTo>
                    <a:pt x="3837" y="992"/>
                  </a:lnTo>
                  <a:lnTo>
                    <a:pt x="3837" y="992"/>
                  </a:lnTo>
                  <a:lnTo>
                    <a:pt x="3815" y="893"/>
                  </a:lnTo>
                  <a:lnTo>
                    <a:pt x="3793" y="794"/>
                  </a:lnTo>
                  <a:lnTo>
                    <a:pt x="3745" y="597"/>
                  </a:lnTo>
                  <a:lnTo>
                    <a:pt x="3610" y="609"/>
                  </a:lnTo>
                  <a:lnTo>
                    <a:pt x="3610" y="609"/>
                  </a:lnTo>
                  <a:lnTo>
                    <a:pt x="3438" y="609"/>
                  </a:lnTo>
                  <a:lnTo>
                    <a:pt x="3264" y="611"/>
                  </a:lnTo>
                  <a:lnTo>
                    <a:pt x="3092" y="612"/>
                  </a:lnTo>
                  <a:lnTo>
                    <a:pt x="2919" y="613"/>
                  </a:lnTo>
                  <a:lnTo>
                    <a:pt x="2747" y="612"/>
                  </a:lnTo>
                  <a:lnTo>
                    <a:pt x="2574" y="609"/>
                  </a:lnTo>
                  <a:lnTo>
                    <a:pt x="2487" y="606"/>
                  </a:lnTo>
                  <a:lnTo>
                    <a:pt x="2402" y="603"/>
                  </a:lnTo>
                  <a:lnTo>
                    <a:pt x="2315" y="598"/>
                  </a:lnTo>
                  <a:lnTo>
                    <a:pt x="2229" y="592"/>
                  </a:lnTo>
                  <a:lnTo>
                    <a:pt x="2229" y="592"/>
                  </a:lnTo>
                  <a:lnTo>
                    <a:pt x="2159" y="585"/>
                  </a:lnTo>
                  <a:lnTo>
                    <a:pt x="2091" y="575"/>
                  </a:lnTo>
                  <a:lnTo>
                    <a:pt x="2023" y="565"/>
                  </a:lnTo>
                  <a:lnTo>
                    <a:pt x="1955" y="554"/>
                  </a:lnTo>
                  <a:lnTo>
                    <a:pt x="1888" y="542"/>
                  </a:lnTo>
                  <a:lnTo>
                    <a:pt x="1822" y="530"/>
                  </a:lnTo>
                  <a:lnTo>
                    <a:pt x="1756" y="516"/>
                  </a:lnTo>
                  <a:lnTo>
                    <a:pt x="1690" y="501"/>
                  </a:lnTo>
                  <a:lnTo>
                    <a:pt x="1625" y="487"/>
                  </a:lnTo>
                  <a:lnTo>
                    <a:pt x="1559" y="472"/>
                  </a:lnTo>
                  <a:lnTo>
                    <a:pt x="1431" y="438"/>
                  </a:lnTo>
                  <a:lnTo>
                    <a:pt x="1302" y="402"/>
                  </a:lnTo>
                  <a:lnTo>
                    <a:pt x="1174" y="364"/>
                  </a:lnTo>
                  <a:lnTo>
                    <a:pt x="1047" y="323"/>
                  </a:lnTo>
                  <a:lnTo>
                    <a:pt x="921" y="281"/>
                  </a:lnTo>
                  <a:lnTo>
                    <a:pt x="795" y="238"/>
                  </a:lnTo>
                  <a:lnTo>
                    <a:pt x="668" y="192"/>
                  </a:lnTo>
                  <a:lnTo>
                    <a:pt x="541" y="145"/>
                  </a:lnTo>
                  <a:lnTo>
                    <a:pt x="413" y="98"/>
                  </a:lnTo>
                  <a:lnTo>
                    <a:pt x="157" y="0"/>
                  </a:lnTo>
                  <a:lnTo>
                    <a:pt x="0" y="71"/>
                  </a:lnTo>
                  <a:lnTo>
                    <a:pt x="0" y="71"/>
                  </a:lnTo>
                  <a:lnTo>
                    <a:pt x="21" y="183"/>
                  </a:lnTo>
                  <a:lnTo>
                    <a:pt x="40" y="295"/>
                  </a:lnTo>
                  <a:lnTo>
                    <a:pt x="57" y="407"/>
                  </a:lnTo>
                  <a:lnTo>
                    <a:pt x="71" y="520"/>
                  </a:lnTo>
                  <a:lnTo>
                    <a:pt x="83" y="633"/>
                  </a:lnTo>
                  <a:lnTo>
                    <a:pt x="93" y="746"/>
                  </a:lnTo>
                  <a:lnTo>
                    <a:pt x="102" y="857"/>
                  </a:lnTo>
                  <a:lnTo>
                    <a:pt x="108" y="969"/>
                  </a:lnTo>
                  <a:lnTo>
                    <a:pt x="113" y="1079"/>
                  </a:lnTo>
                  <a:lnTo>
                    <a:pt x="118" y="1188"/>
                  </a:lnTo>
                  <a:lnTo>
                    <a:pt x="120" y="1296"/>
                  </a:lnTo>
                  <a:lnTo>
                    <a:pt x="123" y="1401"/>
                  </a:lnTo>
                  <a:lnTo>
                    <a:pt x="126" y="1606"/>
                  </a:lnTo>
                  <a:lnTo>
                    <a:pt x="128" y="1800"/>
                  </a:lnTo>
                  <a:lnTo>
                    <a:pt x="128" y="1800"/>
                  </a:lnTo>
                  <a:lnTo>
                    <a:pt x="130" y="1944"/>
                  </a:lnTo>
                  <a:lnTo>
                    <a:pt x="135" y="2089"/>
                  </a:lnTo>
                  <a:lnTo>
                    <a:pt x="142" y="2233"/>
                  </a:lnTo>
                  <a:lnTo>
                    <a:pt x="151" y="2376"/>
                  </a:lnTo>
                  <a:lnTo>
                    <a:pt x="163" y="2520"/>
                  </a:lnTo>
                  <a:lnTo>
                    <a:pt x="178" y="2663"/>
                  </a:lnTo>
                  <a:lnTo>
                    <a:pt x="187" y="2735"/>
                  </a:lnTo>
                  <a:lnTo>
                    <a:pt x="197" y="2806"/>
                  </a:lnTo>
                  <a:lnTo>
                    <a:pt x="207" y="2877"/>
                  </a:lnTo>
                  <a:lnTo>
                    <a:pt x="217" y="2949"/>
                  </a:lnTo>
                  <a:close/>
                </a:path>
              </a:pathLst>
            </a:custGeom>
            <a:solidFill>
              <a:srgbClr val="9695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0" name="Freeform 17">
              <a:extLst>
                <a:ext uri="{FF2B5EF4-FFF2-40B4-BE49-F238E27FC236}">
                  <a16:creationId xmlns:a16="http://schemas.microsoft.com/office/drawing/2014/main" id="{851A96A6-3776-1906-CB17-60D6E9E68080}"/>
                </a:ext>
              </a:extLst>
            </p:cNvPr>
            <p:cNvSpPr>
              <a:spLocks/>
            </p:cNvSpPr>
            <p:nvPr/>
          </p:nvSpPr>
          <p:spPr bwMode="auto">
            <a:xfrm>
              <a:off x="1803" y="3337"/>
              <a:ext cx="1333" cy="983"/>
            </a:xfrm>
            <a:custGeom>
              <a:avLst/>
              <a:gdLst>
                <a:gd name="T0" fmla="*/ 3993 w 3998"/>
                <a:gd name="T1" fmla="*/ 2949 h 2949"/>
                <a:gd name="T2" fmla="*/ 3995 w 3998"/>
                <a:gd name="T3" fmla="*/ 2733 h 2949"/>
                <a:gd name="T4" fmla="*/ 3997 w 3998"/>
                <a:gd name="T5" fmla="*/ 2517 h 2949"/>
                <a:gd name="T6" fmla="*/ 3997 w 3998"/>
                <a:gd name="T7" fmla="*/ 2301 h 2949"/>
                <a:gd name="T8" fmla="*/ 3992 w 3998"/>
                <a:gd name="T9" fmla="*/ 2084 h 2949"/>
                <a:gd name="T10" fmla="*/ 3980 w 3998"/>
                <a:gd name="T11" fmla="*/ 1868 h 2949"/>
                <a:gd name="T12" fmla="*/ 3964 w 3998"/>
                <a:gd name="T13" fmla="*/ 1707 h 2949"/>
                <a:gd name="T14" fmla="*/ 3957 w 3998"/>
                <a:gd name="T15" fmla="*/ 1654 h 2949"/>
                <a:gd name="T16" fmla="*/ 3933 w 3998"/>
                <a:gd name="T17" fmla="*/ 1488 h 2949"/>
                <a:gd name="T18" fmla="*/ 3904 w 3998"/>
                <a:gd name="T19" fmla="*/ 1322 h 2949"/>
                <a:gd name="T20" fmla="*/ 3872 w 3998"/>
                <a:gd name="T21" fmla="*/ 1157 h 2949"/>
                <a:gd name="T22" fmla="*/ 3837 w 3998"/>
                <a:gd name="T23" fmla="*/ 992 h 2949"/>
                <a:gd name="T24" fmla="*/ 3793 w 3998"/>
                <a:gd name="T25" fmla="*/ 794 h 2949"/>
                <a:gd name="T26" fmla="*/ 3610 w 3998"/>
                <a:gd name="T27" fmla="*/ 609 h 2949"/>
                <a:gd name="T28" fmla="*/ 3438 w 3998"/>
                <a:gd name="T29" fmla="*/ 609 h 2949"/>
                <a:gd name="T30" fmla="*/ 3092 w 3998"/>
                <a:gd name="T31" fmla="*/ 612 h 2949"/>
                <a:gd name="T32" fmla="*/ 2747 w 3998"/>
                <a:gd name="T33" fmla="*/ 612 h 2949"/>
                <a:gd name="T34" fmla="*/ 2487 w 3998"/>
                <a:gd name="T35" fmla="*/ 606 h 2949"/>
                <a:gd name="T36" fmla="*/ 2315 w 3998"/>
                <a:gd name="T37" fmla="*/ 598 h 2949"/>
                <a:gd name="T38" fmla="*/ 2229 w 3998"/>
                <a:gd name="T39" fmla="*/ 592 h 2949"/>
                <a:gd name="T40" fmla="*/ 2091 w 3998"/>
                <a:gd name="T41" fmla="*/ 575 h 2949"/>
                <a:gd name="T42" fmla="*/ 1955 w 3998"/>
                <a:gd name="T43" fmla="*/ 554 h 2949"/>
                <a:gd name="T44" fmla="*/ 1822 w 3998"/>
                <a:gd name="T45" fmla="*/ 530 h 2949"/>
                <a:gd name="T46" fmla="*/ 1690 w 3998"/>
                <a:gd name="T47" fmla="*/ 501 h 2949"/>
                <a:gd name="T48" fmla="*/ 1559 w 3998"/>
                <a:gd name="T49" fmla="*/ 472 h 2949"/>
                <a:gd name="T50" fmla="*/ 1302 w 3998"/>
                <a:gd name="T51" fmla="*/ 402 h 2949"/>
                <a:gd name="T52" fmla="*/ 1047 w 3998"/>
                <a:gd name="T53" fmla="*/ 323 h 2949"/>
                <a:gd name="T54" fmla="*/ 795 w 3998"/>
                <a:gd name="T55" fmla="*/ 238 h 2949"/>
                <a:gd name="T56" fmla="*/ 541 w 3998"/>
                <a:gd name="T57" fmla="*/ 145 h 2949"/>
                <a:gd name="T58" fmla="*/ 157 w 3998"/>
                <a:gd name="T59" fmla="*/ 0 h 2949"/>
                <a:gd name="T60" fmla="*/ 0 w 3998"/>
                <a:gd name="T61" fmla="*/ 71 h 2949"/>
                <a:gd name="T62" fmla="*/ 40 w 3998"/>
                <a:gd name="T63" fmla="*/ 295 h 2949"/>
                <a:gd name="T64" fmla="*/ 71 w 3998"/>
                <a:gd name="T65" fmla="*/ 520 h 2949"/>
                <a:gd name="T66" fmla="*/ 93 w 3998"/>
                <a:gd name="T67" fmla="*/ 746 h 2949"/>
                <a:gd name="T68" fmla="*/ 108 w 3998"/>
                <a:gd name="T69" fmla="*/ 969 h 2949"/>
                <a:gd name="T70" fmla="*/ 118 w 3998"/>
                <a:gd name="T71" fmla="*/ 1188 h 2949"/>
                <a:gd name="T72" fmla="*/ 123 w 3998"/>
                <a:gd name="T73" fmla="*/ 1401 h 2949"/>
                <a:gd name="T74" fmla="*/ 128 w 3998"/>
                <a:gd name="T75" fmla="*/ 1800 h 2949"/>
                <a:gd name="T76" fmla="*/ 130 w 3998"/>
                <a:gd name="T77" fmla="*/ 1944 h 2949"/>
                <a:gd name="T78" fmla="*/ 142 w 3998"/>
                <a:gd name="T79" fmla="*/ 2233 h 2949"/>
                <a:gd name="T80" fmla="*/ 163 w 3998"/>
                <a:gd name="T81" fmla="*/ 2520 h 2949"/>
                <a:gd name="T82" fmla="*/ 187 w 3998"/>
                <a:gd name="T83" fmla="*/ 2735 h 2949"/>
                <a:gd name="T84" fmla="*/ 207 w 3998"/>
                <a:gd name="T85" fmla="*/ 2877 h 29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998" h="2949">
                  <a:moveTo>
                    <a:pt x="217" y="2949"/>
                  </a:moveTo>
                  <a:lnTo>
                    <a:pt x="3993" y="2949"/>
                  </a:lnTo>
                  <a:lnTo>
                    <a:pt x="3993" y="2949"/>
                  </a:lnTo>
                  <a:lnTo>
                    <a:pt x="3995" y="2733"/>
                  </a:lnTo>
                  <a:lnTo>
                    <a:pt x="3997" y="2517"/>
                  </a:lnTo>
                  <a:lnTo>
                    <a:pt x="3997" y="2517"/>
                  </a:lnTo>
                  <a:lnTo>
                    <a:pt x="3998" y="2409"/>
                  </a:lnTo>
                  <a:lnTo>
                    <a:pt x="3997" y="2301"/>
                  </a:lnTo>
                  <a:lnTo>
                    <a:pt x="3996" y="2193"/>
                  </a:lnTo>
                  <a:lnTo>
                    <a:pt x="3992" y="2084"/>
                  </a:lnTo>
                  <a:lnTo>
                    <a:pt x="3987" y="1976"/>
                  </a:lnTo>
                  <a:lnTo>
                    <a:pt x="3980" y="1868"/>
                  </a:lnTo>
                  <a:lnTo>
                    <a:pt x="3970" y="1762"/>
                  </a:lnTo>
                  <a:lnTo>
                    <a:pt x="3964" y="1707"/>
                  </a:lnTo>
                  <a:lnTo>
                    <a:pt x="3957" y="1654"/>
                  </a:lnTo>
                  <a:lnTo>
                    <a:pt x="3957" y="1654"/>
                  </a:lnTo>
                  <a:lnTo>
                    <a:pt x="3945" y="1571"/>
                  </a:lnTo>
                  <a:lnTo>
                    <a:pt x="3933" y="1488"/>
                  </a:lnTo>
                  <a:lnTo>
                    <a:pt x="3919" y="1405"/>
                  </a:lnTo>
                  <a:lnTo>
                    <a:pt x="3904" y="1322"/>
                  </a:lnTo>
                  <a:lnTo>
                    <a:pt x="3888" y="1239"/>
                  </a:lnTo>
                  <a:lnTo>
                    <a:pt x="3872" y="1157"/>
                  </a:lnTo>
                  <a:lnTo>
                    <a:pt x="3837" y="992"/>
                  </a:lnTo>
                  <a:lnTo>
                    <a:pt x="3837" y="992"/>
                  </a:lnTo>
                  <a:lnTo>
                    <a:pt x="3815" y="893"/>
                  </a:lnTo>
                  <a:lnTo>
                    <a:pt x="3793" y="794"/>
                  </a:lnTo>
                  <a:lnTo>
                    <a:pt x="3745" y="597"/>
                  </a:lnTo>
                  <a:lnTo>
                    <a:pt x="3610" y="609"/>
                  </a:lnTo>
                  <a:lnTo>
                    <a:pt x="3610" y="609"/>
                  </a:lnTo>
                  <a:lnTo>
                    <a:pt x="3438" y="609"/>
                  </a:lnTo>
                  <a:lnTo>
                    <a:pt x="3264" y="611"/>
                  </a:lnTo>
                  <a:lnTo>
                    <a:pt x="3092" y="612"/>
                  </a:lnTo>
                  <a:lnTo>
                    <a:pt x="2919" y="613"/>
                  </a:lnTo>
                  <a:lnTo>
                    <a:pt x="2747" y="612"/>
                  </a:lnTo>
                  <a:lnTo>
                    <a:pt x="2574" y="609"/>
                  </a:lnTo>
                  <a:lnTo>
                    <a:pt x="2487" y="606"/>
                  </a:lnTo>
                  <a:lnTo>
                    <a:pt x="2402" y="603"/>
                  </a:lnTo>
                  <a:lnTo>
                    <a:pt x="2315" y="598"/>
                  </a:lnTo>
                  <a:lnTo>
                    <a:pt x="2229" y="592"/>
                  </a:lnTo>
                  <a:lnTo>
                    <a:pt x="2229" y="592"/>
                  </a:lnTo>
                  <a:lnTo>
                    <a:pt x="2159" y="585"/>
                  </a:lnTo>
                  <a:lnTo>
                    <a:pt x="2091" y="575"/>
                  </a:lnTo>
                  <a:lnTo>
                    <a:pt x="2023" y="565"/>
                  </a:lnTo>
                  <a:lnTo>
                    <a:pt x="1955" y="554"/>
                  </a:lnTo>
                  <a:lnTo>
                    <a:pt x="1888" y="542"/>
                  </a:lnTo>
                  <a:lnTo>
                    <a:pt x="1822" y="530"/>
                  </a:lnTo>
                  <a:lnTo>
                    <a:pt x="1756" y="516"/>
                  </a:lnTo>
                  <a:lnTo>
                    <a:pt x="1690" y="501"/>
                  </a:lnTo>
                  <a:lnTo>
                    <a:pt x="1625" y="487"/>
                  </a:lnTo>
                  <a:lnTo>
                    <a:pt x="1559" y="472"/>
                  </a:lnTo>
                  <a:lnTo>
                    <a:pt x="1431" y="438"/>
                  </a:lnTo>
                  <a:lnTo>
                    <a:pt x="1302" y="402"/>
                  </a:lnTo>
                  <a:lnTo>
                    <a:pt x="1174" y="364"/>
                  </a:lnTo>
                  <a:lnTo>
                    <a:pt x="1047" y="323"/>
                  </a:lnTo>
                  <a:lnTo>
                    <a:pt x="921" y="281"/>
                  </a:lnTo>
                  <a:lnTo>
                    <a:pt x="795" y="238"/>
                  </a:lnTo>
                  <a:lnTo>
                    <a:pt x="668" y="192"/>
                  </a:lnTo>
                  <a:lnTo>
                    <a:pt x="541" y="145"/>
                  </a:lnTo>
                  <a:lnTo>
                    <a:pt x="413" y="98"/>
                  </a:lnTo>
                  <a:lnTo>
                    <a:pt x="157" y="0"/>
                  </a:lnTo>
                  <a:lnTo>
                    <a:pt x="0" y="71"/>
                  </a:lnTo>
                  <a:lnTo>
                    <a:pt x="0" y="71"/>
                  </a:lnTo>
                  <a:lnTo>
                    <a:pt x="21" y="183"/>
                  </a:lnTo>
                  <a:lnTo>
                    <a:pt x="40" y="295"/>
                  </a:lnTo>
                  <a:lnTo>
                    <a:pt x="57" y="407"/>
                  </a:lnTo>
                  <a:lnTo>
                    <a:pt x="71" y="520"/>
                  </a:lnTo>
                  <a:lnTo>
                    <a:pt x="83" y="633"/>
                  </a:lnTo>
                  <a:lnTo>
                    <a:pt x="93" y="746"/>
                  </a:lnTo>
                  <a:lnTo>
                    <a:pt x="102" y="857"/>
                  </a:lnTo>
                  <a:lnTo>
                    <a:pt x="108" y="969"/>
                  </a:lnTo>
                  <a:lnTo>
                    <a:pt x="113" y="1079"/>
                  </a:lnTo>
                  <a:lnTo>
                    <a:pt x="118" y="1188"/>
                  </a:lnTo>
                  <a:lnTo>
                    <a:pt x="120" y="1296"/>
                  </a:lnTo>
                  <a:lnTo>
                    <a:pt x="123" y="1401"/>
                  </a:lnTo>
                  <a:lnTo>
                    <a:pt x="126" y="1606"/>
                  </a:lnTo>
                  <a:lnTo>
                    <a:pt x="128" y="1800"/>
                  </a:lnTo>
                  <a:lnTo>
                    <a:pt x="128" y="1800"/>
                  </a:lnTo>
                  <a:lnTo>
                    <a:pt x="130" y="1944"/>
                  </a:lnTo>
                  <a:lnTo>
                    <a:pt x="135" y="2089"/>
                  </a:lnTo>
                  <a:lnTo>
                    <a:pt x="142" y="2233"/>
                  </a:lnTo>
                  <a:lnTo>
                    <a:pt x="151" y="2376"/>
                  </a:lnTo>
                  <a:lnTo>
                    <a:pt x="163" y="2520"/>
                  </a:lnTo>
                  <a:lnTo>
                    <a:pt x="178" y="2663"/>
                  </a:lnTo>
                  <a:lnTo>
                    <a:pt x="187" y="2735"/>
                  </a:lnTo>
                  <a:lnTo>
                    <a:pt x="197" y="2806"/>
                  </a:lnTo>
                  <a:lnTo>
                    <a:pt x="207" y="2877"/>
                  </a:lnTo>
                  <a:lnTo>
                    <a:pt x="217" y="294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1" name="Freeform 18">
              <a:extLst>
                <a:ext uri="{FF2B5EF4-FFF2-40B4-BE49-F238E27FC236}">
                  <a16:creationId xmlns:a16="http://schemas.microsoft.com/office/drawing/2014/main" id="{D68E7071-BFF1-4A69-4830-3747FA98916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668" y="853"/>
              <a:ext cx="1844" cy="2821"/>
            </a:xfrm>
            <a:custGeom>
              <a:avLst/>
              <a:gdLst>
                <a:gd name="T0" fmla="*/ 4440 w 5532"/>
                <a:gd name="T1" fmla="*/ 8460 h 8463"/>
                <a:gd name="T2" fmla="*/ 4344 w 5532"/>
                <a:gd name="T3" fmla="*/ 8455 h 8463"/>
                <a:gd name="T4" fmla="*/ 4391 w 5532"/>
                <a:gd name="T5" fmla="*/ 8458 h 8463"/>
                <a:gd name="T6" fmla="*/ 4045 w 5532"/>
                <a:gd name="T7" fmla="*/ 7655 h 8463"/>
                <a:gd name="T8" fmla="*/ 4149 w 5532"/>
                <a:gd name="T9" fmla="*/ 8050 h 8463"/>
                <a:gd name="T10" fmla="*/ 561 w 5532"/>
                <a:gd name="T11" fmla="*/ 7453 h 8463"/>
                <a:gd name="T12" fmla="*/ 1322 w 5532"/>
                <a:gd name="T13" fmla="*/ 7732 h 8463"/>
                <a:gd name="T14" fmla="*/ 2018 w 5532"/>
                <a:gd name="T15" fmla="*/ 7935 h 8463"/>
                <a:gd name="T16" fmla="*/ 2478 w 5532"/>
                <a:gd name="T17" fmla="*/ 8020 h 8463"/>
                <a:gd name="T18" fmla="*/ 2959 w 5532"/>
                <a:gd name="T19" fmla="*/ 8054 h 8463"/>
                <a:gd name="T20" fmla="*/ 2970 w 5532"/>
                <a:gd name="T21" fmla="*/ 8054 h 8463"/>
                <a:gd name="T22" fmla="*/ 2491 w 5532"/>
                <a:gd name="T23" fmla="*/ 8020 h 8463"/>
                <a:gd name="T24" fmla="*/ 2023 w 5532"/>
                <a:gd name="T25" fmla="*/ 7932 h 8463"/>
                <a:gd name="T26" fmla="*/ 1194 w 5532"/>
                <a:gd name="T27" fmla="*/ 7682 h 8463"/>
                <a:gd name="T28" fmla="*/ 5501 w 5532"/>
                <a:gd name="T29" fmla="*/ 3035 h 8463"/>
                <a:gd name="T30" fmla="*/ 5272 w 5532"/>
                <a:gd name="T31" fmla="*/ 3081 h 8463"/>
                <a:gd name="T32" fmla="*/ 4800 w 5532"/>
                <a:gd name="T33" fmla="*/ 3258 h 8463"/>
                <a:gd name="T34" fmla="*/ 4328 w 5532"/>
                <a:gd name="T35" fmla="*/ 3389 h 8463"/>
                <a:gd name="T36" fmla="*/ 4912 w 5532"/>
                <a:gd name="T37" fmla="*/ 3222 h 8463"/>
                <a:gd name="T38" fmla="*/ 5386 w 5532"/>
                <a:gd name="T39" fmla="*/ 3055 h 8463"/>
                <a:gd name="T40" fmla="*/ 5524 w 5532"/>
                <a:gd name="T41" fmla="*/ 3035 h 8463"/>
                <a:gd name="T42" fmla="*/ 3532 w 5532"/>
                <a:gd name="T43" fmla="*/ 1162 h 8463"/>
                <a:gd name="T44" fmla="*/ 3482 w 5532"/>
                <a:gd name="T45" fmla="*/ 1273 h 8463"/>
                <a:gd name="T46" fmla="*/ 3330 w 5532"/>
                <a:gd name="T47" fmla="*/ 1470 h 8463"/>
                <a:gd name="T48" fmla="*/ 3480 w 5532"/>
                <a:gd name="T49" fmla="*/ 1298 h 8463"/>
                <a:gd name="T50" fmla="*/ 3547 w 5532"/>
                <a:gd name="T51" fmla="*/ 1162 h 8463"/>
                <a:gd name="T52" fmla="*/ 3595 w 5532"/>
                <a:gd name="T53" fmla="*/ 1031 h 8463"/>
                <a:gd name="T54" fmla="*/ 2035 w 5532"/>
                <a:gd name="T55" fmla="*/ 53 h 8463"/>
                <a:gd name="T56" fmla="*/ 1833 w 5532"/>
                <a:gd name="T57" fmla="*/ 348 h 8463"/>
                <a:gd name="T58" fmla="*/ 1726 w 5532"/>
                <a:gd name="T59" fmla="*/ 442 h 8463"/>
                <a:gd name="T60" fmla="*/ 1568 w 5532"/>
                <a:gd name="T61" fmla="*/ 492 h 8463"/>
                <a:gd name="T62" fmla="*/ 1272 w 5532"/>
                <a:gd name="T63" fmla="*/ 709 h 8463"/>
                <a:gd name="T64" fmla="*/ 860 w 5532"/>
                <a:gd name="T65" fmla="*/ 969 h 8463"/>
                <a:gd name="T66" fmla="*/ 651 w 5532"/>
                <a:gd name="T67" fmla="*/ 1169 h 8463"/>
                <a:gd name="T68" fmla="*/ 467 w 5532"/>
                <a:gd name="T69" fmla="*/ 1445 h 8463"/>
                <a:gd name="T70" fmla="*/ 333 w 5532"/>
                <a:gd name="T71" fmla="*/ 1715 h 8463"/>
                <a:gd name="T72" fmla="*/ 202 w 5532"/>
                <a:gd name="T73" fmla="*/ 2055 h 8463"/>
                <a:gd name="T74" fmla="*/ 40 w 5532"/>
                <a:gd name="T75" fmla="*/ 2771 h 8463"/>
                <a:gd name="T76" fmla="*/ 0 w 5532"/>
                <a:gd name="T77" fmla="*/ 3625 h 8463"/>
                <a:gd name="T78" fmla="*/ 67 w 5532"/>
                <a:gd name="T79" fmla="*/ 5181 h 8463"/>
                <a:gd name="T80" fmla="*/ 259 w 5532"/>
                <a:gd name="T81" fmla="*/ 6729 h 8463"/>
                <a:gd name="T82" fmla="*/ 326 w 5532"/>
                <a:gd name="T83" fmla="*/ 7189 h 8463"/>
                <a:gd name="T84" fmla="*/ 384 w 5532"/>
                <a:gd name="T85" fmla="*/ 7480 h 8463"/>
                <a:gd name="T86" fmla="*/ 297 w 5532"/>
                <a:gd name="T87" fmla="*/ 6898 h 8463"/>
                <a:gd name="T88" fmla="*/ 149 w 5532"/>
                <a:gd name="T89" fmla="*/ 5844 h 8463"/>
                <a:gd name="T90" fmla="*/ 27 w 5532"/>
                <a:gd name="T91" fmla="*/ 4294 h 8463"/>
                <a:gd name="T92" fmla="*/ 25 w 5532"/>
                <a:gd name="T93" fmla="*/ 3076 h 8463"/>
                <a:gd name="T94" fmla="*/ 131 w 5532"/>
                <a:gd name="T95" fmla="*/ 2358 h 8463"/>
                <a:gd name="T96" fmla="*/ 289 w 5532"/>
                <a:gd name="T97" fmla="*/ 1858 h 8463"/>
                <a:gd name="T98" fmla="*/ 415 w 5532"/>
                <a:gd name="T99" fmla="*/ 1579 h 8463"/>
                <a:gd name="T100" fmla="*/ 581 w 5532"/>
                <a:gd name="T101" fmla="*/ 1281 h 8463"/>
                <a:gd name="T102" fmla="*/ 798 w 5532"/>
                <a:gd name="T103" fmla="*/ 1032 h 8463"/>
                <a:gd name="T104" fmla="*/ 1054 w 5532"/>
                <a:gd name="T105" fmla="*/ 846 h 8463"/>
                <a:gd name="T106" fmla="*/ 1463 w 5532"/>
                <a:gd name="T107" fmla="*/ 594 h 8463"/>
                <a:gd name="T108" fmla="*/ 1691 w 5532"/>
                <a:gd name="T109" fmla="*/ 464 h 8463"/>
                <a:gd name="T110" fmla="*/ 1803 w 5532"/>
                <a:gd name="T111" fmla="*/ 395 h 8463"/>
                <a:gd name="T112" fmla="*/ 1953 w 5532"/>
                <a:gd name="T113" fmla="*/ 200 h 8463"/>
                <a:gd name="T114" fmla="*/ 2080 w 5532"/>
                <a:gd name="T115" fmla="*/ 0 h 8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5532" h="8463">
                  <a:moveTo>
                    <a:pt x="4440" y="8460"/>
                  </a:moveTo>
                  <a:lnTo>
                    <a:pt x="4440" y="8460"/>
                  </a:lnTo>
                  <a:lnTo>
                    <a:pt x="4430" y="8460"/>
                  </a:lnTo>
                  <a:lnTo>
                    <a:pt x="4479" y="8463"/>
                  </a:lnTo>
                  <a:lnTo>
                    <a:pt x="4479" y="8463"/>
                  </a:lnTo>
                  <a:lnTo>
                    <a:pt x="4485" y="8463"/>
                  </a:lnTo>
                  <a:lnTo>
                    <a:pt x="4440" y="8460"/>
                  </a:lnTo>
                  <a:close/>
                  <a:moveTo>
                    <a:pt x="4288" y="8449"/>
                  </a:moveTo>
                  <a:lnTo>
                    <a:pt x="4288" y="8449"/>
                  </a:lnTo>
                  <a:lnTo>
                    <a:pt x="4281" y="8449"/>
                  </a:lnTo>
                  <a:lnTo>
                    <a:pt x="4281" y="8449"/>
                  </a:lnTo>
                  <a:lnTo>
                    <a:pt x="4313" y="8452"/>
                  </a:lnTo>
                  <a:lnTo>
                    <a:pt x="4344" y="8455"/>
                  </a:lnTo>
                  <a:lnTo>
                    <a:pt x="4344" y="8455"/>
                  </a:lnTo>
                  <a:lnTo>
                    <a:pt x="4380" y="8459"/>
                  </a:lnTo>
                  <a:lnTo>
                    <a:pt x="4397" y="8460"/>
                  </a:lnTo>
                  <a:lnTo>
                    <a:pt x="4415" y="8460"/>
                  </a:lnTo>
                  <a:lnTo>
                    <a:pt x="4415" y="8460"/>
                  </a:lnTo>
                  <a:lnTo>
                    <a:pt x="4422" y="8460"/>
                  </a:lnTo>
                  <a:lnTo>
                    <a:pt x="4422" y="8460"/>
                  </a:lnTo>
                  <a:lnTo>
                    <a:pt x="4391" y="8458"/>
                  </a:lnTo>
                  <a:lnTo>
                    <a:pt x="4358" y="8455"/>
                  </a:lnTo>
                  <a:lnTo>
                    <a:pt x="4358" y="8455"/>
                  </a:lnTo>
                  <a:lnTo>
                    <a:pt x="4324" y="8450"/>
                  </a:lnTo>
                  <a:lnTo>
                    <a:pt x="4305" y="8449"/>
                  </a:lnTo>
                  <a:lnTo>
                    <a:pt x="4288" y="8449"/>
                  </a:lnTo>
                  <a:close/>
                  <a:moveTo>
                    <a:pt x="4045" y="7655"/>
                  </a:moveTo>
                  <a:lnTo>
                    <a:pt x="4045" y="7655"/>
                  </a:lnTo>
                  <a:lnTo>
                    <a:pt x="4095" y="7849"/>
                  </a:lnTo>
                  <a:lnTo>
                    <a:pt x="4144" y="8043"/>
                  </a:lnTo>
                  <a:lnTo>
                    <a:pt x="4133" y="8044"/>
                  </a:lnTo>
                  <a:lnTo>
                    <a:pt x="4133" y="8044"/>
                  </a:lnTo>
                  <a:lnTo>
                    <a:pt x="4135" y="8051"/>
                  </a:lnTo>
                  <a:lnTo>
                    <a:pt x="4149" y="8050"/>
                  </a:lnTo>
                  <a:lnTo>
                    <a:pt x="4149" y="8050"/>
                  </a:lnTo>
                  <a:lnTo>
                    <a:pt x="4100" y="7852"/>
                  </a:lnTo>
                  <a:lnTo>
                    <a:pt x="4049" y="7656"/>
                  </a:lnTo>
                  <a:lnTo>
                    <a:pt x="4045" y="7655"/>
                  </a:lnTo>
                  <a:close/>
                  <a:moveTo>
                    <a:pt x="556" y="7445"/>
                  </a:moveTo>
                  <a:lnTo>
                    <a:pt x="551" y="7448"/>
                  </a:lnTo>
                  <a:lnTo>
                    <a:pt x="551" y="7448"/>
                  </a:lnTo>
                  <a:lnTo>
                    <a:pt x="561" y="7453"/>
                  </a:lnTo>
                  <a:lnTo>
                    <a:pt x="563" y="7452"/>
                  </a:lnTo>
                  <a:lnTo>
                    <a:pt x="563" y="7452"/>
                  </a:lnTo>
                  <a:lnTo>
                    <a:pt x="818" y="7548"/>
                  </a:lnTo>
                  <a:lnTo>
                    <a:pt x="944" y="7597"/>
                  </a:lnTo>
                  <a:lnTo>
                    <a:pt x="1071" y="7642"/>
                  </a:lnTo>
                  <a:lnTo>
                    <a:pt x="1197" y="7688"/>
                  </a:lnTo>
                  <a:lnTo>
                    <a:pt x="1322" y="7732"/>
                  </a:lnTo>
                  <a:lnTo>
                    <a:pt x="1448" y="7774"/>
                  </a:lnTo>
                  <a:lnTo>
                    <a:pt x="1574" y="7813"/>
                  </a:lnTo>
                  <a:lnTo>
                    <a:pt x="1574" y="7813"/>
                  </a:lnTo>
                  <a:lnTo>
                    <a:pt x="1700" y="7852"/>
                  </a:lnTo>
                  <a:lnTo>
                    <a:pt x="1827" y="7887"/>
                  </a:lnTo>
                  <a:lnTo>
                    <a:pt x="1954" y="7919"/>
                  </a:lnTo>
                  <a:lnTo>
                    <a:pt x="2018" y="7935"/>
                  </a:lnTo>
                  <a:lnTo>
                    <a:pt x="2083" y="7950"/>
                  </a:lnTo>
                  <a:lnTo>
                    <a:pt x="2147" y="7963"/>
                  </a:lnTo>
                  <a:lnTo>
                    <a:pt x="2213" y="7976"/>
                  </a:lnTo>
                  <a:lnTo>
                    <a:pt x="2278" y="7988"/>
                  </a:lnTo>
                  <a:lnTo>
                    <a:pt x="2344" y="8001"/>
                  </a:lnTo>
                  <a:lnTo>
                    <a:pt x="2411" y="8011"/>
                  </a:lnTo>
                  <a:lnTo>
                    <a:pt x="2478" y="8020"/>
                  </a:lnTo>
                  <a:lnTo>
                    <a:pt x="2546" y="8029"/>
                  </a:lnTo>
                  <a:lnTo>
                    <a:pt x="2614" y="8038"/>
                  </a:lnTo>
                  <a:lnTo>
                    <a:pt x="2614" y="8038"/>
                  </a:lnTo>
                  <a:lnTo>
                    <a:pt x="2700" y="8044"/>
                  </a:lnTo>
                  <a:lnTo>
                    <a:pt x="2786" y="8048"/>
                  </a:lnTo>
                  <a:lnTo>
                    <a:pt x="2872" y="8051"/>
                  </a:lnTo>
                  <a:lnTo>
                    <a:pt x="2959" y="8054"/>
                  </a:lnTo>
                  <a:lnTo>
                    <a:pt x="3132" y="8058"/>
                  </a:lnTo>
                  <a:lnTo>
                    <a:pt x="3304" y="8059"/>
                  </a:lnTo>
                  <a:lnTo>
                    <a:pt x="3304" y="8059"/>
                  </a:lnTo>
                  <a:lnTo>
                    <a:pt x="3312" y="8059"/>
                  </a:lnTo>
                  <a:lnTo>
                    <a:pt x="3312" y="8059"/>
                  </a:lnTo>
                  <a:lnTo>
                    <a:pt x="3141" y="8058"/>
                  </a:lnTo>
                  <a:lnTo>
                    <a:pt x="2970" y="8054"/>
                  </a:lnTo>
                  <a:lnTo>
                    <a:pt x="2885" y="8051"/>
                  </a:lnTo>
                  <a:lnTo>
                    <a:pt x="2799" y="8048"/>
                  </a:lnTo>
                  <a:lnTo>
                    <a:pt x="2714" y="8043"/>
                  </a:lnTo>
                  <a:lnTo>
                    <a:pt x="2629" y="8038"/>
                  </a:lnTo>
                  <a:lnTo>
                    <a:pt x="2629" y="8038"/>
                  </a:lnTo>
                  <a:lnTo>
                    <a:pt x="2559" y="8029"/>
                  </a:lnTo>
                  <a:lnTo>
                    <a:pt x="2491" y="8020"/>
                  </a:lnTo>
                  <a:lnTo>
                    <a:pt x="2423" y="8011"/>
                  </a:lnTo>
                  <a:lnTo>
                    <a:pt x="2355" y="7999"/>
                  </a:lnTo>
                  <a:lnTo>
                    <a:pt x="2288" y="7988"/>
                  </a:lnTo>
                  <a:lnTo>
                    <a:pt x="2221" y="7975"/>
                  </a:lnTo>
                  <a:lnTo>
                    <a:pt x="2156" y="7962"/>
                  </a:lnTo>
                  <a:lnTo>
                    <a:pt x="2089" y="7947"/>
                  </a:lnTo>
                  <a:lnTo>
                    <a:pt x="2023" y="7932"/>
                  </a:lnTo>
                  <a:lnTo>
                    <a:pt x="1959" y="7916"/>
                  </a:lnTo>
                  <a:lnTo>
                    <a:pt x="1829" y="7883"/>
                  </a:lnTo>
                  <a:lnTo>
                    <a:pt x="1702" y="7848"/>
                  </a:lnTo>
                  <a:lnTo>
                    <a:pt x="1574" y="7810"/>
                  </a:lnTo>
                  <a:lnTo>
                    <a:pt x="1447" y="7769"/>
                  </a:lnTo>
                  <a:lnTo>
                    <a:pt x="1321" y="7727"/>
                  </a:lnTo>
                  <a:lnTo>
                    <a:pt x="1194" y="7682"/>
                  </a:lnTo>
                  <a:lnTo>
                    <a:pt x="1067" y="7637"/>
                  </a:lnTo>
                  <a:lnTo>
                    <a:pt x="941" y="7590"/>
                  </a:lnTo>
                  <a:lnTo>
                    <a:pt x="813" y="7542"/>
                  </a:lnTo>
                  <a:lnTo>
                    <a:pt x="556" y="7445"/>
                  </a:lnTo>
                  <a:close/>
                  <a:moveTo>
                    <a:pt x="5524" y="3035"/>
                  </a:moveTo>
                  <a:lnTo>
                    <a:pt x="5524" y="3035"/>
                  </a:lnTo>
                  <a:lnTo>
                    <a:pt x="5501" y="3035"/>
                  </a:lnTo>
                  <a:lnTo>
                    <a:pt x="5477" y="3037"/>
                  </a:lnTo>
                  <a:lnTo>
                    <a:pt x="5452" y="3040"/>
                  </a:lnTo>
                  <a:lnTo>
                    <a:pt x="5428" y="3044"/>
                  </a:lnTo>
                  <a:lnTo>
                    <a:pt x="5403" y="3047"/>
                  </a:lnTo>
                  <a:lnTo>
                    <a:pt x="5377" y="3052"/>
                  </a:lnTo>
                  <a:lnTo>
                    <a:pt x="5325" y="3066"/>
                  </a:lnTo>
                  <a:lnTo>
                    <a:pt x="5272" y="3081"/>
                  </a:lnTo>
                  <a:lnTo>
                    <a:pt x="5219" y="3098"/>
                  </a:lnTo>
                  <a:lnTo>
                    <a:pt x="5164" y="3118"/>
                  </a:lnTo>
                  <a:lnTo>
                    <a:pt x="5110" y="3138"/>
                  </a:lnTo>
                  <a:lnTo>
                    <a:pt x="5003" y="3180"/>
                  </a:lnTo>
                  <a:lnTo>
                    <a:pt x="4899" y="3221"/>
                  </a:lnTo>
                  <a:lnTo>
                    <a:pt x="4849" y="3241"/>
                  </a:lnTo>
                  <a:lnTo>
                    <a:pt x="4800" y="3258"/>
                  </a:lnTo>
                  <a:lnTo>
                    <a:pt x="4754" y="3274"/>
                  </a:lnTo>
                  <a:lnTo>
                    <a:pt x="4711" y="3287"/>
                  </a:lnTo>
                  <a:lnTo>
                    <a:pt x="4711" y="3287"/>
                  </a:lnTo>
                  <a:lnTo>
                    <a:pt x="4519" y="3336"/>
                  </a:lnTo>
                  <a:lnTo>
                    <a:pt x="4328" y="3386"/>
                  </a:lnTo>
                  <a:lnTo>
                    <a:pt x="4328" y="3389"/>
                  </a:lnTo>
                  <a:lnTo>
                    <a:pt x="4328" y="3389"/>
                  </a:lnTo>
                  <a:lnTo>
                    <a:pt x="4527" y="3339"/>
                  </a:lnTo>
                  <a:lnTo>
                    <a:pt x="4726" y="3287"/>
                  </a:lnTo>
                  <a:lnTo>
                    <a:pt x="4726" y="3287"/>
                  </a:lnTo>
                  <a:lnTo>
                    <a:pt x="4769" y="3274"/>
                  </a:lnTo>
                  <a:lnTo>
                    <a:pt x="4815" y="3258"/>
                  </a:lnTo>
                  <a:lnTo>
                    <a:pt x="4862" y="3241"/>
                  </a:lnTo>
                  <a:lnTo>
                    <a:pt x="4912" y="3222"/>
                  </a:lnTo>
                  <a:lnTo>
                    <a:pt x="5014" y="3181"/>
                  </a:lnTo>
                  <a:lnTo>
                    <a:pt x="5121" y="3139"/>
                  </a:lnTo>
                  <a:lnTo>
                    <a:pt x="5174" y="3119"/>
                  </a:lnTo>
                  <a:lnTo>
                    <a:pt x="5227" y="3101"/>
                  </a:lnTo>
                  <a:lnTo>
                    <a:pt x="5280" y="3083"/>
                  </a:lnTo>
                  <a:lnTo>
                    <a:pt x="5334" y="3067"/>
                  </a:lnTo>
                  <a:lnTo>
                    <a:pt x="5386" y="3055"/>
                  </a:lnTo>
                  <a:lnTo>
                    <a:pt x="5436" y="3045"/>
                  </a:lnTo>
                  <a:lnTo>
                    <a:pt x="5461" y="3041"/>
                  </a:lnTo>
                  <a:lnTo>
                    <a:pt x="5485" y="3037"/>
                  </a:lnTo>
                  <a:lnTo>
                    <a:pt x="5508" y="3036"/>
                  </a:lnTo>
                  <a:lnTo>
                    <a:pt x="5532" y="3035"/>
                  </a:lnTo>
                  <a:lnTo>
                    <a:pt x="5532" y="3035"/>
                  </a:lnTo>
                  <a:lnTo>
                    <a:pt x="5524" y="3035"/>
                  </a:lnTo>
                  <a:close/>
                  <a:moveTo>
                    <a:pt x="3583" y="1025"/>
                  </a:moveTo>
                  <a:lnTo>
                    <a:pt x="3583" y="1025"/>
                  </a:lnTo>
                  <a:lnTo>
                    <a:pt x="3578" y="1043"/>
                  </a:lnTo>
                  <a:lnTo>
                    <a:pt x="3573" y="1061"/>
                  </a:lnTo>
                  <a:lnTo>
                    <a:pt x="3559" y="1094"/>
                  </a:lnTo>
                  <a:lnTo>
                    <a:pt x="3545" y="1128"/>
                  </a:lnTo>
                  <a:lnTo>
                    <a:pt x="3532" y="1162"/>
                  </a:lnTo>
                  <a:lnTo>
                    <a:pt x="3520" y="1186"/>
                  </a:lnTo>
                  <a:lnTo>
                    <a:pt x="3520" y="1186"/>
                  </a:lnTo>
                  <a:lnTo>
                    <a:pt x="3516" y="1202"/>
                  </a:lnTo>
                  <a:lnTo>
                    <a:pt x="3510" y="1217"/>
                  </a:lnTo>
                  <a:lnTo>
                    <a:pt x="3503" y="1232"/>
                  </a:lnTo>
                  <a:lnTo>
                    <a:pt x="3497" y="1245"/>
                  </a:lnTo>
                  <a:lnTo>
                    <a:pt x="3482" y="1273"/>
                  </a:lnTo>
                  <a:lnTo>
                    <a:pt x="3465" y="1298"/>
                  </a:lnTo>
                  <a:lnTo>
                    <a:pt x="3446" y="1322"/>
                  </a:lnTo>
                  <a:lnTo>
                    <a:pt x="3427" y="1346"/>
                  </a:lnTo>
                  <a:lnTo>
                    <a:pt x="3408" y="1372"/>
                  </a:lnTo>
                  <a:lnTo>
                    <a:pt x="3388" y="1398"/>
                  </a:lnTo>
                  <a:lnTo>
                    <a:pt x="3330" y="1470"/>
                  </a:lnTo>
                  <a:lnTo>
                    <a:pt x="3330" y="1470"/>
                  </a:lnTo>
                  <a:lnTo>
                    <a:pt x="3338" y="1478"/>
                  </a:lnTo>
                  <a:lnTo>
                    <a:pt x="3403" y="1398"/>
                  </a:lnTo>
                  <a:lnTo>
                    <a:pt x="3403" y="1398"/>
                  </a:lnTo>
                  <a:lnTo>
                    <a:pt x="3422" y="1372"/>
                  </a:lnTo>
                  <a:lnTo>
                    <a:pt x="3442" y="1346"/>
                  </a:lnTo>
                  <a:lnTo>
                    <a:pt x="3461" y="1322"/>
                  </a:lnTo>
                  <a:lnTo>
                    <a:pt x="3480" y="1298"/>
                  </a:lnTo>
                  <a:lnTo>
                    <a:pt x="3497" y="1273"/>
                  </a:lnTo>
                  <a:lnTo>
                    <a:pt x="3512" y="1245"/>
                  </a:lnTo>
                  <a:lnTo>
                    <a:pt x="3518" y="1232"/>
                  </a:lnTo>
                  <a:lnTo>
                    <a:pt x="3524" y="1217"/>
                  </a:lnTo>
                  <a:lnTo>
                    <a:pt x="3529" y="1202"/>
                  </a:lnTo>
                  <a:lnTo>
                    <a:pt x="3534" y="1186"/>
                  </a:lnTo>
                  <a:lnTo>
                    <a:pt x="3547" y="1162"/>
                  </a:lnTo>
                  <a:lnTo>
                    <a:pt x="3547" y="1162"/>
                  </a:lnTo>
                  <a:lnTo>
                    <a:pt x="3560" y="1129"/>
                  </a:lnTo>
                  <a:lnTo>
                    <a:pt x="3573" y="1098"/>
                  </a:lnTo>
                  <a:lnTo>
                    <a:pt x="3585" y="1066"/>
                  </a:lnTo>
                  <a:lnTo>
                    <a:pt x="3591" y="1048"/>
                  </a:lnTo>
                  <a:lnTo>
                    <a:pt x="3595" y="1031"/>
                  </a:lnTo>
                  <a:lnTo>
                    <a:pt x="3595" y="1031"/>
                  </a:lnTo>
                  <a:lnTo>
                    <a:pt x="3589" y="1027"/>
                  </a:lnTo>
                  <a:lnTo>
                    <a:pt x="3583" y="1025"/>
                  </a:lnTo>
                  <a:close/>
                  <a:moveTo>
                    <a:pt x="2080" y="0"/>
                  </a:moveTo>
                  <a:lnTo>
                    <a:pt x="2080" y="0"/>
                  </a:lnTo>
                  <a:lnTo>
                    <a:pt x="2069" y="11"/>
                  </a:lnTo>
                  <a:lnTo>
                    <a:pt x="2058" y="25"/>
                  </a:lnTo>
                  <a:lnTo>
                    <a:pt x="2035" y="53"/>
                  </a:lnTo>
                  <a:lnTo>
                    <a:pt x="2012" y="86"/>
                  </a:lnTo>
                  <a:lnTo>
                    <a:pt x="1989" y="121"/>
                  </a:lnTo>
                  <a:lnTo>
                    <a:pt x="1939" y="197"/>
                  </a:lnTo>
                  <a:lnTo>
                    <a:pt x="1915" y="237"/>
                  </a:lnTo>
                  <a:lnTo>
                    <a:pt x="1887" y="275"/>
                  </a:lnTo>
                  <a:lnTo>
                    <a:pt x="1861" y="312"/>
                  </a:lnTo>
                  <a:lnTo>
                    <a:pt x="1833" y="348"/>
                  </a:lnTo>
                  <a:lnTo>
                    <a:pt x="1818" y="364"/>
                  </a:lnTo>
                  <a:lnTo>
                    <a:pt x="1803" y="380"/>
                  </a:lnTo>
                  <a:lnTo>
                    <a:pt x="1788" y="395"/>
                  </a:lnTo>
                  <a:lnTo>
                    <a:pt x="1773" y="409"/>
                  </a:lnTo>
                  <a:lnTo>
                    <a:pt x="1757" y="421"/>
                  </a:lnTo>
                  <a:lnTo>
                    <a:pt x="1743" y="433"/>
                  </a:lnTo>
                  <a:lnTo>
                    <a:pt x="1726" y="442"/>
                  </a:lnTo>
                  <a:lnTo>
                    <a:pt x="1710" y="451"/>
                  </a:lnTo>
                  <a:lnTo>
                    <a:pt x="1693" y="457"/>
                  </a:lnTo>
                  <a:lnTo>
                    <a:pt x="1676" y="464"/>
                  </a:lnTo>
                  <a:lnTo>
                    <a:pt x="1658" y="467"/>
                  </a:lnTo>
                  <a:lnTo>
                    <a:pt x="1641" y="468"/>
                  </a:lnTo>
                  <a:lnTo>
                    <a:pt x="1568" y="492"/>
                  </a:lnTo>
                  <a:lnTo>
                    <a:pt x="1568" y="492"/>
                  </a:lnTo>
                  <a:lnTo>
                    <a:pt x="1530" y="528"/>
                  </a:lnTo>
                  <a:lnTo>
                    <a:pt x="1490" y="561"/>
                  </a:lnTo>
                  <a:lnTo>
                    <a:pt x="1449" y="594"/>
                  </a:lnTo>
                  <a:lnTo>
                    <a:pt x="1406" y="625"/>
                  </a:lnTo>
                  <a:lnTo>
                    <a:pt x="1363" y="653"/>
                  </a:lnTo>
                  <a:lnTo>
                    <a:pt x="1318" y="682"/>
                  </a:lnTo>
                  <a:lnTo>
                    <a:pt x="1272" y="709"/>
                  </a:lnTo>
                  <a:lnTo>
                    <a:pt x="1227" y="736"/>
                  </a:lnTo>
                  <a:lnTo>
                    <a:pt x="1134" y="791"/>
                  </a:lnTo>
                  <a:lnTo>
                    <a:pt x="1041" y="846"/>
                  </a:lnTo>
                  <a:lnTo>
                    <a:pt x="994" y="875"/>
                  </a:lnTo>
                  <a:lnTo>
                    <a:pt x="949" y="905"/>
                  </a:lnTo>
                  <a:lnTo>
                    <a:pt x="905" y="936"/>
                  </a:lnTo>
                  <a:lnTo>
                    <a:pt x="860" y="969"/>
                  </a:lnTo>
                  <a:lnTo>
                    <a:pt x="860" y="969"/>
                  </a:lnTo>
                  <a:lnTo>
                    <a:pt x="822" y="1000"/>
                  </a:lnTo>
                  <a:lnTo>
                    <a:pt x="783" y="1032"/>
                  </a:lnTo>
                  <a:lnTo>
                    <a:pt x="749" y="1066"/>
                  </a:lnTo>
                  <a:lnTo>
                    <a:pt x="714" y="1099"/>
                  </a:lnTo>
                  <a:lnTo>
                    <a:pt x="682" y="1134"/>
                  </a:lnTo>
                  <a:lnTo>
                    <a:pt x="651" y="1169"/>
                  </a:lnTo>
                  <a:lnTo>
                    <a:pt x="621" y="1206"/>
                  </a:lnTo>
                  <a:lnTo>
                    <a:pt x="593" y="1243"/>
                  </a:lnTo>
                  <a:lnTo>
                    <a:pt x="566" y="1281"/>
                  </a:lnTo>
                  <a:lnTo>
                    <a:pt x="540" y="1321"/>
                  </a:lnTo>
                  <a:lnTo>
                    <a:pt x="515" y="1361"/>
                  </a:lnTo>
                  <a:lnTo>
                    <a:pt x="490" y="1402"/>
                  </a:lnTo>
                  <a:lnTo>
                    <a:pt x="467" y="1445"/>
                  </a:lnTo>
                  <a:lnTo>
                    <a:pt x="444" y="1488"/>
                  </a:lnTo>
                  <a:lnTo>
                    <a:pt x="422" y="1533"/>
                  </a:lnTo>
                  <a:lnTo>
                    <a:pt x="400" y="1579"/>
                  </a:lnTo>
                  <a:lnTo>
                    <a:pt x="400" y="1579"/>
                  </a:lnTo>
                  <a:lnTo>
                    <a:pt x="378" y="1623"/>
                  </a:lnTo>
                  <a:lnTo>
                    <a:pt x="355" y="1669"/>
                  </a:lnTo>
                  <a:lnTo>
                    <a:pt x="333" y="1715"/>
                  </a:lnTo>
                  <a:lnTo>
                    <a:pt x="313" y="1762"/>
                  </a:lnTo>
                  <a:lnTo>
                    <a:pt x="292" y="1811"/>
                  </a:lnTo>
                  <a:lnTo>
                    <a:pt x="274" y="1858"/>
                  </a:lnTo>
                  <a:lnTo>
                    <a:pt x="255" y="1906"/>
                  </a:lnTo>
                  <a:lnTo>
                    <a:pt x="237" y="1956"/>
                  </a:lnTo>
                  <a:lnTo>
                    <a:pt x="219" y="2005"/>
                  </a:lnTo>
                  <a:lnTo>
                    <a:pt x="202" y="2055"/>
                  </a:lnTo>
                  <a:lnTo>
                    <a:pt x="171" y="2155"/>
                  </a:lnTo>
                  <a:lnTo>
                    <a:pt x="142" y="2257"/>
                  </a:lnTo>
                  <a:lnTo>
                    <a:pt x="117" y="2358"/>
                  </a:lnTo>
                  <a:lnTo>
                    <a:pt x="93" y="2461"/>
                  </a:lnTo>
                  <a:lnTo>
                    <a:pt x="72" y="2565"/>
                  </a:lnTo>
                  <a:lnTo>
                    <a:pt x="55" y="2668"/>
                  </a:lnTo>
                  <a:lnTo>
                    <a:pt x="40" y="2771"/>
                  </a:lnTo>
                  <a:lnTo>
                    <a:pt x="26" y="2874"/>
                  </a:lnTo>
                  <a:lnTo>
                    <a:pt x="16" y="2975"/>
                  </a:lnTo>
                  <a:lnTo>
                    <a:pt x="10" y="3076"/>
                  </a:lnTo>
                  <a:lnTo>
                    <a:pt x="5" y="3176"/>
                  </a:lnTo>
                  <a:lnTo>
                    <a:pt x="5" y="3176"/>
                  </a:lnTo>
                  <a:lnTo>
                    <a:pt x="1" y="3401"/>
                  </a:lnTo>
                  <a:lnTo>
                    <a:pt x="0" y="3625"/>
                  </a:lnTo>
                  <a:lnTo>
                    <a:pt x="1" y="3848"/>
                  </a:lnTo>
                  <a:lnTo>
                    <a:pt x="5" y="4071"/>
                  </a:lnTo>
                  <a:lnTo>
                    <a:pt x="13" y="4294"/>
                  </a:lnTo>
                  <a:lnTo>
                    <a:pt x="22" y="4516"/>
                  </a:lnTo>
                  <a:lnTo>
                    <a:pt x="35" y="4738"/>
                  </a:lnTo>
                  <a:lnTo>
                    <a:pt x="50" y="4959"/>
                  </a:lnTo>
                  <a:lnTo>
                    <a:pt x="67" y="5181"/>
                  </a:lnTo>
                  <a:lnTo>
                    <a:pt x="87" y="5402"/>
                  </a:lnTo>
                  <a:lnTo>
                    <a:pt x="109" y="5624"/>
                  </a:lnTo>
                  <a:lnTo>
                    <a:pt x="135" y="5844"/>
                  </a:lnTo>
                  <a:lnTo>
                    <a:pt x="162" y="6066"/>
                  </a:lnTo>
                  <a:lnTo>
                    <a:pt x="192" y="6287"/>
                  </a:lnTo>
                  <a:lnTo>
                    <a:pt x="224" y="6509"/>
                  </a:lnTo>
                  <a:lnTo>
                    <a:pt x="259" y="6729"/>
                  </a:lnTo>
                  <a:lnTo>
                    <a:pt x="254" y="6728"/>
                  </a:lnTo>
                  <a:lnTo>
                    <a:pt x="254" y="6728"/>
                  </a:lnTo>
                  <a:lnTo>
                    <a:pt x="282" y="6898"/>
                  </a:lnTo>
                  <a:lnTo>
                    <a:pt x="311" y="7066"/>
                  </a:lnTo>
                  <a:lnTo>
                    <a:pt x="311" y="7066"/>
                  </a:lnTo>
                  <a:lnTo>
                    <a:pt x="318" y="7128"/>
                  </a:lnTo>
                  <a:lnTo>
                    <a:pt x="326" y="7189"/>
                  </a:lnTo>
                  <a:lnTo>
                    <a:pt x="344" y="7312"/>
                  </a:lnTo>
                  <a:lnTo>
                    <a:pt x="362" y="7429"/>
                  </a:lnTo>
                  <a:lnTo>
                    <a:pt x="370" y="7488"/>
                  </a:lnTo>
                  <a:lnTo>
                    <a:pt x="378" y="7543"/>
                  </a:lnTo>
                  <a:lnTo>
                    <a:pt x="391" y="7536"/>
                  </a:lnTo>
                  <a:lnTo>
                    <a:pt x="391" y="7536"/>
                  </a:lnTo>
                  <a:lnTo>
                    <a:pt x="384" y="7480"/>
                  </a:lnTo>
                  <a:lnTo>
                    <a:pt x="376" y="7423"/>
                  </a:lnTo>
                  <a:lnTo>
                    <a:pt x="358" y="7307"/>
                  </a:lnTo>
                  <a:lnTo>
                    <a:pt x="340" y="7188"/>
                  </a:lnTo>
                  <a:lnTo>
                    <a:pt x="333" y="7127"/>
                  </a:lnTo>
                  <a:lnTo>
                    <a:pt x="326" y="7066"/>
                  </a:lnTo>
                  <a:lnTo>
                    <a:pt x="326" y="7066"/>
                  </a:lnTo>
                  <a:lnTo>
                    <a:pt x="297" y="6898"/>
                  </a:lnTo>
                  <a:lnTo>
                    <a:pt x="269" y="6728"/>
                  </a:lnTo>
                  <a:lnTo>
                    <a:pt x="274" y="6729"/>
                  </a:lnTo>
                  <a:lnTo>
                    <a:pt x="274" y="6729"/>
                  </a:lnTo>
                  <a:lnTo>
                    <a:pt x="239" y="6509"/>
                  </a:lnTo>
                  <a:lnTo>
                    <a:pt x="207" y="6287"/>
                  </a:lnTo>
                  <a:lnTo>
                    <a:pt x="177" y="6066"/>
                  </a:lnTo>
                  <a:lnTo>
                    <a:pt x="149" y="5844"/>
                  </a:lnTo>
                  <a:lnTo>
                    <a:pt x="124" y="5624"/>
                  </a:lnTo>
                  <a:lnTo>
                    <a:pt x="102" y="5402"/>
                  </a:lnTo>
                  <a:lnTo>
                    <a:pt x="82" y="5181"/>
                  </a:lnTo>
                  <a:lnTo>
                    <a:pt x="65" y="4959"/>
                  </a:lnTo>
                  <a:lnTo>
                    <a:pt x="48" y="4738"/>
                  </a:lnTo>
                  <a:lnTo>
                    <a:pt x="37" y="4516"/>
                  </a:lnTo>
                  <a:lnTo>
                    <a:pt x="27" y="4294"/>
                  </a:lnTo>
                  <a:lnTo>
                    <a:pt x="20" y="4071"/>
                  </a:lnTo>
                  <a:lnTo>
                    <a:pt x="16" y="3848"/>
                  </a:lnTo>
                  <a:lnTo>
                    <a:pt x="15" y="3625"/>
                  </a:lnTo>
                  <a:lnTo>
                    <a:pt x="16" y="3401"/>
                  </a:lnTo>
                  <a:lnTo>
                    <a:pt x="20" y="3176"/>
                  </a:lnTo>
                  <a:lnTo>
                    <a:pt x="20" y="3176"/>
                  </a:lnTo>
                  <a:lnTo>
                    <a:pt x="25" y="3076"/>
                  </a:lnTo>
                  <a:lnTo>
                    <a:pt x="31" y="2975"/>
                  </a:lnTo>
                  <a:lnTo>
                    <a:pt x="41" y="2874"/>
                  </a:lnTo>
                  <a:lnTo>
                    <a:pt x="53" y="2771"/>
                  </a:lnTo>
                  <a:lnTo>
                    <a:pt x="69" y="2668"/>
                  </a:lnTo>
                  <a:lnTo>
                    <a:pt x="87" y="2565"/>
                  </a:lnTo>
                  <a:lnTo>
                    <a:pt x="108" y="2461"/>
                  </a:lnTo>
                  <a:lnTo>
                    <a:pt x="131" y="2358"/>
                  </a:lnTo>
                  <a:lnTo>
                    <a:pt x="157" y="2257"/>
                  </a:lnTo>
                  <a:lnTo>
                    <a:pt x="186" y="2155"/>
                  </a:lnTo>
                  <a:lnTo>
                    <a:pt x="217" y="2055"/>
                  </a:lnTo>
                  <a:lnTo>
                    <a:pt x="234" y="2005"/>
                  </a:lnTo>
                  <a:lnTo>
                    <a:pt x="251" y="1956"/>
                  </a:lnTo>
                  <a:lnTo>
                    <a:pt x="269" y="1906"/>
                  </a:lnTo>
                  <a:lnTo>
                    <a:pt x="289" y="1858"/>
                  </a:lnTo>
                  <a:lnTo>
                    <a:pt x="307" y="1811"/>
                  </a:lnTo>
                  <a:lnTo>
                    <a:pt x="328" y="1762"/>
                  </a:lnTo>
                  <a:lnTo>
                    <a:pt x="348" y="1715"/>
                  </a:lnTo>
                  <a:lnTo>
                    <a:pt x="370" y="1669"/>
                  </a:lnTo>
                  <a:lnTo>
                    <a:pt x="392" y="1623"/>
                  </a:lnTo>
                  <a:lnTo>
                    <a:pt x="415" y="1579"/>
                  </a:lnTo>
                  <a:lnTo>
                    <a:pt x="415" y="1579"/>
                  </a:lnTo>
                  <a:lnTo>
                    <a:pt x="437" y="1533"/>
                  </a:lnTo>
                  <a:lnTo>
                    <a:pt x="459" y="1488"/>
                  </a:lnTo>
                  <a:lnTo>
                    <a:pt x="482" y="1445"/>
                  </a:lnTo>
                  <a:lnTo>
                    <a:pt x="505" y="1402"/>
                  </a:lnTo>
                  <a:lnTo>
                    <a:pt x="530" y="1361"/>
                  </a:lnTo>
                  <a:lnTo>
                    <a:pt x="555" y="1321"/>
                  </a:lnTo>
                  <a:lnTo>
                    <a:pt x="581" y="1281"/>
                  </a:lnTo>
                  <a:lnTo>
                    <a:pt x="608" y="1243"/>
                  </a:lnTo>
                  <a:lnTo>
                    <a:pt x="636" y="1206"/>
                  </a:lnTo>
                  <a:lnTo>
                    <a:pt x="666" y="1169"/>
                  </a:lnTo>
                  <a:lnTo>
                    <a:pt x="697" y="1134"/>
                  </a:lnTo>
                  <a:lnTo>
                    <a:pt x="729" y="1099"/>
                  </a:lnTo>
                  <a:lnTo>
                    <a:pt x="764" y="1066"/>
                  </a:lnTo>
                  <a:lnTo>
                    <a:pt x="798" y="1032"/>
                  </a:lnTo>
                  <a:lnTo>
                    <a:pt x="835" y="1000"/>
                  </a:lnTo>
                  <a:lnTo>
                    <a:pt x="875" y="969"/>
                  </a:lnTo>
                  <a:lnTo>
                    <a:pt x="875" y="969"/>
                  </a:lnTo>
                  <a:lnTo>
                    <a:pt x="918" y="936"/>
                  </a:lnTo>
                  <a:lnTo>
                    <a:pt x="963" y="905"/>
                  </a:lnTo>
                  <a:lnTo>
                    <a:pt x="1009" y="875"/>
                  </a:lnTo>
                  <a:lnTo>
                    <a:pt x="1054" y="846"/>
                  </a:lnTo>
                  <a:lnTo>
                    <a:pt x="1149" y="791"/>
                  </a:lnTo>
                  <a:lnTo>
                    <a:pt x="1241" y="736"/>
                  </a:lnTo>
                  <a:lnTo>
                    <a:pt x="1287" y="709"/>
                  </a:lnTo>
                  <a:lnTo>
                    <a:pt x="1333" y="682"/>
                  </a:lnTo>
                  <a:lnTo>
                    <a:pt x="1377" y="653"/>
                  </a:lnTo>
                  <a:lnTo>
                    <a:pt x="1421" y="625"/>
                  </a:lnTo>
                  <a:lnTo>
                    <a:pt x="1463" y="594"/>
                  </a:lnTo>
                  <a:lnTo>
                    <a:pt x="1505" y="561"/>
                  </a:lnTo>
                  <a:lnTo>
                    <a:pt x="1545" y="528"/>
                  </a:lnTo>
                  <a:lnTo>
                    <a:pt x="1583" y="492"/>
                  </a:lnTo>
                  <a:lnTo>
                    <a:pt x="1656" y="468"/>
                  </a:lnTo>
                  <a:lnTo>
                    <a:pt x="1656" y="468"/>
                  </a:lnTo>
                  <a:lnTo>
                    <a:pt x="1673" y="467"/>
                  </a:lnTo>
                  <a:lnTo>
                    <a:pt x="1691" y="464"/>
                  </a:lnTo>
                  <a:lnTo>
                    <a:pt x="1708" y="459"/>
                  </a:lnTo>
                  <a:lnTo>
                    <a:pt x="1724" y="451"/>
                  </a:lnTo>
                  <a:lnTo>
                    <a:pt x="1740" y="442"/>
                  </a:lnTo>
                  <a:lnTo>
                    <a:pt x="1756" y="433"/>
                  </a:lnTo>
                  <a:lnTo>
                    <a:pt x="1772" y="421"/>
                  </a:lnTo>
                  <a:lnTo>
                    <a:pt x="1787" y="409"/>
                  </a:lnTo>
                  <a:lnTo>
                    <a:pt x="1803" y="395"/>
                  </a:lnTo>
                  <a:lnTo>
                    <a:pt x="1818" y="380"/>
                  </a:lnTo>
                  <a:lnTo>
                    <a:pt x="1832" y="366"/>
                  </a:lnTo>
                  <a:lnTo>
                    <a:pt x="1846" y="348"/>
                  </a:lnTo>
                  <a:lnTo>
                    <a:pt x="1875" y="314"/>
                  </a:lnTo>
                  <a:lnTo>
                    <a:pt x="1902" y="276"/>
                  </a:lnTo>
                  <a:lnTo>
                    <a:pt x="1928" y="238"/>
                  </a:lnTo>
                  <a:lnTo>
                    <a:pt x="1953" y="200"/>
                  </a:lnTo>
                  <a:lnTo>
                    <a:pt x="2002" y="124"/>
                  </a:lnTo>
                  <a:lnTo>
                    <a:pt x="2026" y="88"/>
                  </a:lnTo>
                  <a:lnTo>
                    <a:pt x="2048" y="56"/>
                  </a:lnTo>
                  <a:lnTo>
                    <a:pt x="2070" y="26"/>
                  </a:lnTo>
                  <a:lnTo>
                    <a:pt x="2082" y="14"/>
                  </a:lnTo>
                  <a:lnTo>
                    <a:pt x="2093" y="1"/>
                  </a:lnTo>
                  <a:lnTo>
                    <a:pt x="208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2" name="Freeform 19">
              <a:extLst>
                <a:ext uri="{FF2B5EF4-FFF2-40B4-BE49-F238E27FC236}">
                  <a16:creationId xmlns:a16="http://schemas.microsoft.com/office/drawing/2014/main" id="{BF95155E-14E9-916F-BDF4-94FE53CE2875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5" y="3673"/>
              <a:ext cx="18" cy="1"/>
            </a:xfrm>
            <a:custGeom>
              <a:avLst/>
              <a:gdLst>
                <a:gd name="T0" fmla="*/ 10 w 55"/>
                <a:gd name="T1" fmla="*/ 0 h 3"/>
                <a:gd name="T2" fmla="*/ 10 w 55"/>
                <a:gd name="T3" fmla="*/ 0 h 3"/>
                <a:gd name="T4" fmla="*/ 0 w 55"/>
                <a:gd name="T5" fmla="*/ 0 h 3"/>
                <a:gd name="T6" fmla="*/ 49 w 55"/>
                <a:gd name="T7" fmla="*/ 3 h 3"/>
                <a:gd name="T8" fmla="*/ 49 w 55"/>
                <a:gd name="T9" fmla="*/ 3 h 3"/>
                <a:gd name="T10" fmla="*/ 55 w 55"/>
                <a:gd name="T11" fmla="*/ 3 h 3"/>
                <a:gd name="T12" fmla="*/ 10 w 55"/>
                <a:gd name="T13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" h="3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lnTo>
                    <a:pt x="49" y="3"/>
                  </a:lnTo>
                  <a:lnTo>
                    <a:pt x="49" y="3"/>
                  </a:lnTo>
                  <a:lnTo>
                    <a:pt x="55" y="3"/>
                  </a:lnTo>
                  <a:lnTo>
                    <a:pt x="1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3" name="Freeform 20">
              <a:extLst>
                <a:ext uri="{FF2B5EF4-FFF2-40B4-BE49-F238E27FC236}">
                  <a16:creationId xmlns:a16="http://schemas.microsoft.com/office/drawing/2014/main" id="{377C0F1D-6B9C-3B47-EA96-2983DA41C4C7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5" y="3669"/>
              <a:ext cx="47" cy="4"/>
            </a:xfrm>
            <a:custGeom>
              <a:avLst/>
              <a:gdLst>
                <a:gd name="T0" fmla="*/ 7 w 141"/>
                <a:gd name="T1" fmla="*/ 0 h 11"/>
                <a:gd name="T2" fmla="*/ 7 w 141"/>
                <a:gd name="T3" fmla="*/ 0 h 11"/>
                <a:gd name="T4" fmla="*/ 0 w 141"/>
                <a:gd name="T5" fmla="*/ 0 h 11"/>
                <a:gd name="T6" fmla="*/ 0 w 141"/>
                <a:gd name="T7" fmla="*/ 0 h 11"/>
                <a:gd name="T8" fmla="*/ 32 w 141"/>
                <a:gd name="T9" fmla="*/ 3 h 11"/>
                <a:gd name="T10" fmla="*/ 63 w 141"/>
                <a:gd name="T11" fmla="*/ 6 h 11"/>
                <a:gd name="T12" fmla="*/ 63 w 141"/>
                <a:gd name="T13" fmla="*/ 6 h 11"/>
                <a:gd name="T14" fmla="*/ 99 w 141"/>
                <a:gd name="T15" fmla="*/ 10 h 11"/>
                <a:gd name="T16" fmla="*/ 116 w 141"/>
                <a:gd name="T17" fmla="*/ 11 h 11"/>
                <a:gd name="T18" fmla="*/ 134 w 141"/>
                <a:gd name="T19" fmla="*/ 11 h 11"/>
                <a:gd name="T20" fmla="*/ 134 w 141"/>
                <a:gd name="T21" fmla="*/ 11 h 11"/>
                <a:gd name="T22" fmla="*/ 141 w 141"/>
                <a:gd name="T23" fmla="*/ 11 h 11"/>
                <a:gd name="T24" fmla="*/ 141 w 141"/>
                <a:gd name="T25" fmla="*/ 11 h 11"/>
                <a:gd name="T26" fmla="*/ 110 w 141"/>
                <a:gd name="T27" fmla="*/ 9 h 11"/>
                <a:gd name="T28" fmla="*/ 77 w 141"/>
                <a:gd name="T29" fmla="*/ 6 h 11"/>
                <a:gd name="T30" fmla="*/ 77 w 141"/>
                <a:gd name="T31" fmla="*/ 6 h 11"/>
                <a:gd name="T32" fmla="*/ 43 w 141"/>
                <a:gd name="T33" fmla="*/ 1 h 11"/>
                <a:gd name="T34" fmla="*/ 24 w 141"/>
                <a:gd name="T35" fmla="*/ 0 h 11"/>
                <a:gd name="T36" fmla="*/ 7 w 141"/>
                <a:gd name="T3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41" h="11">
                  <a:moveTo>
                    <a:pt x="7" y="0"/>
                  </a:moveTo>
                  <a:lnTo>
                    <a:pt x="7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32" y="3"/>
                  </a:lnTo>
                  <a:lnTo>
                    <a:pt x="63" y="6"/>
                  </a:lnTo>
                  <a:lnTo>
                    <a:pt x="63" y="6"/>
                  </a:lnTo>
                  <a:lnTo>
                    <a:pt x="99" y="10"/>
                  </a:lnTo>
                  <a:lnTo>
                    <a:pt x="116" y="11"/>
                  </a:lnTo>
                  <a:lnTo>
                    <a:pt x="134" y="11"/>
                  </a:lnTo>
                  <a:lnTo>
                    <a:pt x="134" y="11"/>
                  </a:lnTo>
                  <a:lnTo>
                    <a:pt x="141" y="11"/>
                  </a:lnTo>
                  <a:lnTo>
                    <a:pt x="141" y="11"/>
                  </a:lnTo>
                  <a:lnTo>
                    <a:pt x="110" y="9"/>
                  </a:lnTo>
                  <a:lnTo>
                    <a:pt x="77" y="6"/>
                  </a:lnTo>
                  <a:lnTo>
                    <a:pt x="77" y="6"/>
                  </a:lnTo>
                  <a:lnTo>
                    <a:pt x="43" y="1"/>
                  </a:lnTo>
                  <a:lnTo>
                    <a:pt x="24" y="0"/>
                  </a:lnTo>
                  <a:lnTo>
                    <a:pt x="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4" name="Freeform 21">
              <a:extLst>
                <a:ext uri="{FF2B5EF4-FFF2-40B4-BE49-F238E27FC236}">
                  <a16:creationId xmlns:a16="http://schemas.microsoft.com/office/drawing/2014/main" id="{E2FB8DBD-226D-B046-2A16-484ECD707301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6" y="3405"/>
              <a:ext cx="35" cy="132"/>
            </a:xfrm>
            <a:custGeom>
              <a:avLst/>
              <a:gdLst>
                <a:gd name="T0" fmla="*/ 0 w 104"/>
                <a:gd name="T1" fmla="*/ 0 h 396"/>
                <a:gd name="T2" fmla="*/ 0 w 104"/>
                <a:gd name="T3" fmla="*/ 0 h 396"/>
                <a:gd name="T4" fmla="*/ 50 w 104"/>
                <a:gd name="T5" fmla="*/ 194 h 396"/>
                <a:gd name="T6" fmla="*/ 99 w 104"/>
                <a:gd name="T7" fmla="*/ 388 h 396"/>
                <a:gd name="T8" fmla="*/ 88 w 104"/>
                <a:gd name="T9" fmla="*/ 389 h 396"/>
                <a:gd name="T10" fmla="*/ 88 w 104"/>
                <a:gd name="T11" fmla="*/ 389 h 396"/>
                <a:gd name="T12" fmla="*/ 90 w 104"/>
                <a:gd name="T13" fmla="*/ 396 h 396"/>
                <a:gd name="T14" fmla="*/ 104 w 104"/>
                <a:gd name="T15" fmla="*/ 395 h 396"/>
                <a:gd name="T16" fmla="*/ 104 w 104"/>
                <a:gd name="T17" fmla="*/ 395 h 396"/>
                <a:gd name="T18" fmla="*/ 55 w 104"/>
                <a:gd name="T19" fmla="*/ 197 h 396"/>
                <a:gd name="T20" fmla="*/ 4 w 104"/>
                <a:gd name="T21" fmla="*/ 1 h 396"/>
                <a:gd name="T22" fmla="*/ 0 w 104"/>
                <a:gd name="T23" fmla="*/ 0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4" h="396">
                  <a:moveTo>
                    <a:pt x="0" y="0"/>
                  </a:moveTo>
                  <a:lnTo>
                    <a:pt x="0" y="0"/>
                  </a:lnTo>
                  <a:lnTo>
                    <a:pt x="50" y="194"/>
                  </a:lnTo>
                  <a:lnTo>
                    <a:pt x="99" y="388"/>
                  </a:lnTo>
                  <a:lnTo>
                    <a:pt x="88" y="389"/>
                  </a:lnTo>
                  <a:lnTo>
                    <a:pt x="88" y="389"/>
                  </a:lnTo>
                  <a:lnTo>
                    <a:pt x="90" y="396"/>
                  </a:lnTo>
                  <a:lnTo>
                    <a:pt x="104" y="395"/>
                  </a:lnTo>
                  <a:lnTo>
                    <a:pt x="104" y="395"/>
                  </a:lnTo>
                  <a:lnTo>
                    <a:pt x="55" y="197"/>
                  </a:lnTo>
                  <a:lnTo>
                    <a:pt x="4" y="1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5" name="Freeform 22">
              <a:extLst>
                <a:ext uri="{FF2B5EF4-FFF2-40B4-BE49-F238E27FC236}">
                  <a16:creationId xmlns:a16="http://schemas.microsoft.com/office/drawing/2014/main" id="{A9425CA6-E5E6-5F5E-64E3-653859C79FDE}"/>
                </a:ext>
              </a:extLst>
            </p:cNvPr>
            <p:cNvSpPr>
              <a:spLocks/>
            </p:cNvSpPr>
            <p:nvPr/>
          </p:nvSpPr>
          <p:spPr bwMode="auto">
            <a:xfrm>
              <a:off x="1852" y="3335"/>
              <a:ext cx="920" cy="204"/>
            </a:xfrm>
            <a:custGeom>
              <a:avLst/>
              <a:gdLst>
                <a:gd name="T0" fmla="*/ 0 w 2761"/>
                <a:gd name="T1" fmla="*/ 3 h 614"/>
                <a:gd name="T2" fmla="*/ 10 w 2761"/>
                <a:gd name="T3" fmla="*/ 8 h 614"/>
                <a:gd name="T4" fmla="*/ 12 w 2761"/>
                <a:gd name="T5" fmla="*/ 7 h 614"/>
                <a:gd name="T6" fmla="*/ 393 w 2761"/>
                <a:gd name="T7" fmla="*/ 152 h 614"/>
                <a:gd name="T8" fmla="*/ 646 w 2761"/>
                <a:gd name="T9" fmla="*/ 243 h 614"/>
                <a:gd name="T10" fmla="*/ 897 w 2761"/>
                <a:gd name="T11" fmla="*/ 329 h 614"/>
                <a:gd name="T12" fmla="*/ 1023 w 2761"/>
                <a:gd name="T13" fmla="*/ 368 h 614"/>
                <a:gd name="T14" fmla="*/ 1276 w 2761"/>
                <a:gd name="T15" fmla="*/ 442 h 614"/>
                <a:gd name="T16" fmla="*/ 1467 w 2761"/>
                <a:gd name="T17" fmla="*/ 490 h 614"/>
                <a:gd name="T18" fmla="*/ 1596 w 2761"/>
                <a:gd name="T19" fmla="*/ 518 h 614"/>
                <a:gd name="T20" fmla="*/ 1727 w 2761"/>
                <a:gd name="T21" fmla="*/ 543 h 614"/>
                <a:gd name="T22" fmla="*/ 1860 w 2761"/>
                <a:gd name="T23" fmla="*/ 566 h 614"/>
                <a:gd name="T24" fmla="*/ 1995 w 2761"/>
                <a:gd name="T25" fmla="*/ 584 h 614"/>
                <a:gd name="T26" fmla="*/ 2063 w 2761"/>
                <a:gd name="T27" fmla="*/ 593 h 614"/>
                <a:gd name="T28" fmla="*/ 2235 w 2761"/>
                <a:gd name="T29" fmla="*/ 603 h 614"/>
                <a:gd name="T30" fmla="*/ 2408 w 2761"/>
                <a:gd name="T31" fmla="*/ 609 h 614"/>
                <a:gd name="T32" fmla="*/ 2753 w 2761"/>
                <a:gd name="T33" fmla="*/ 614 h 614"/>
                <a:gd name="T34" fmla="*/ 2761 w 2761"/>
                <a:gd name="T35" fmla="*/ 614 h 614"/>
                <a:gd name="T36" fmla="*/ 2590 w 2761"/>
                <a:gd name="T37" fmla="*/ 613 h 614"/>
                <a:gd name="T38" fmla="*/ 2334 w 2761"/>
                <a:gd name="T39" fmla="*/ 606 h 614"/>
                <a:gd name="T40" fmla="*/ 2163 w 2761"/>
                <a:gd name="T41" fmla="*/ 598 h 614"/>
                <a:gd name="T42" fmla="*/ 2078 w 2761"/>
                <a:gd name="T43" fmla="*/ 593 h 614"/>
                <a:gd name="T44" fmla="*/ 1940 w 2761"/>
                <a:gd name="T45" fmla="*/ 575 h 614"/>
                <a:gd name="T46" fmla="*/ 1804 w 2761"/>
                <a:gd name="T47" fmla="*/ 554 h 614"/>
                <a:gd name="T48" fmla="*/ 1670 w 2761"/>
                <a:gd name="T49" fmla="*/ 530 h 614"/>
                <a:gd name="T50" fmla="*/ 1538 w 2761"/>
                <a:gd name="T51" fmla="*/ 502 h 614"/>
                <a:gd name="T52" fmla="*/ 1408 w 2761"/>
                <a:gd name="T53" fmla="*/ 471 h 614"/>
                <a:gd name="T54" fmla="*/ 1151 w 2761"/>
                <a:gd name="T55" fmla="*/ 403 h 614"/>
                <a:gd name="T56" fmla="*/ 896 w 2761"/>
                <a:gd name="T57" fmla="*/ 324 h 614"/>
                <a:gd name="T58" fmla="*/ 643 w 2761"/>
                <a:gd name="T59" fmla="*/ 237 h 614"/>
                <a:gd name="T60" fmla="*/ 390 w 2761"/>
                <a:gd name="T61" fmla="*/ 145 h 614"/>
                <a:gd name="T62" fmla="*/ 5 w 2761"/>
                <a:gd name="T63" fmla="*/ 0 h 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761" h="614">
                  <a:moveTo>
                    <a:pt x="5" y="0"/>
                  </a:moveTo>
                  <a:lnTo>
                    <a:pt x="0" y="3"/>
                  </a:lnTo>
                  <a:lnTo>
                    <a:pt x="0" y="3"/>
                  </a:lnTo>
                  <a:lnTo>
                    <a:pt x="10" y="8"/>
                  </a:lnTo>
                  <a:lnTo>
                    <a:pt x="12" y="7"/>
                  </a:lnTo>
                  <a:lnTo>
                    <a:pt x="12" y="7"/>
                  </a:lnTo>
                  <a:lnTo>
                    <a:pt x="267" y="103"/>
                  </a:lnTo>
                  <a:lnTo>
                    <a:pt x="393" y="152"/>
                  </a:lnTo>
                  <a:lnTo>
                    <a:pt x="520" y="197"/>
                  </a:lnTo>
                  <a:lnTo>
                    <a:pt x="646" y="243"/>
                  </a:lnTo>
                  <a:lnTo>
                    <a:pt x="771" y="287"/>
                  </a:lnTo>
                  <a:lnTo>
                    <a:pt x="897" y="329"/>
                  </a:lnTo>
                  <a:lnTo>
                    <a:pt x="1023" y="368"/>
                  </a:lnTo>
                  <a:lnTo>
                    <a:pt x="1023" y="368"/>
                  </a:lnTo>
                  <a:lnTo>
                    <a:pt x="1149" y="407"/>
                  </a:lnTo>
                  <a:lnTo>
                    <a:pt x="1276" y="442"/>
                  </a:lnTo>
                  <a:lnTo>
                    <a:pt x="1403" y="474"/>
                  </a:lnTo>
                  <a:lnTo>
                    <a:pt x="1467" y="490"/>
                  </a:lnTo>
                  <a:lnTo>
                    <a:pt x="1532" y="505"/>
                  </a:lnTo>
                  <a:lnTo>
                    <a:pt x="1596" y="518"/>
                  </a:lnTo>
                  <a:lnTo>
                    <a:pt x="1662" y="531"/>
                  </a:lnTo>
                  <a:lnTo>
                    <a:pt x="1727" y="543"/>
                  </a:lnTo>
                  <a:lnTo>
                    <a:pt x="1793" y="556"/>
                  </a:lnTo>
                  <a:lnTo>
                    <a:pt x="1860" y="566"/>
                  </a:lnTo>
                  <a:lnTo>
                    <a:pt x="1927" y="575"/>
                  </a:lnTo>
                  <a:lnTo>
                    <a:pt x="1995" y="584"/>
                  </a:lnTo>
                  <a:lnTo>
                    <a:pt x="2063" y="593"/>
                  </a:lnTo>
                  <a:lnTo>
                    <a:pt x="2063" y="593"/>
                  </a:lnTo>
                  <a:lnTo>
                    <a:pt x="2149" y="599"/>
                  </a:lnTo>
                  <a:lnTo>
                    <a:pt x="2235" y="603"/>
                  </a:lnTo>
                  <a:lnTo>
                    <a:pt x="2321" y="606"/>
                  </a:lnTo>
                  <a:lnTo>
                    <a:pt x="2408" y="609"/>
                  </a:lnTo>
                  <a:lnTo>
                    <a:pt x="2581" y="613"/>
                  </a:lnTo>
                  <a:lnTo>
                    <a:pt x="2753" y="614"/>
                  </a:lnTo>
                  <a:lnTo>
                    <a:pt x="2753" y="614"/>
                  </a:lnTo>
                  <a:lnTo>
                    <a:pt x="2761" y="614"/>
                  </a:lnTo>
                  <a:lnTo>
                    <a:pt x="2761" y="614"/>
                  </a:lnTo>
                  <a:lnTo>
                    <a:pt x="2590" y="613"/>
                  </a:lnTo>
                  <a:lnTo>
                    <a:pt x="2419" y="609"/>
                  </a:lnTo>
                  <a:lnTo>
                    <a:pt x="2334" y="606"/>
                  </a:lnTo>
                  <a:lnTo>
                    <a:pt x="2248" y="603"/>
                  </a:lnTo>
                  <a:lnTo>
                    <a:pt x="2163" y="598"/>
                  </a:lnTo>
                  <a:lnTo>
                    <a:pt x="2078" y="593"/>
                  </a:lnTo>
                  <a:lnTo>
                    <a:pt x="2078" y="593"/>
                  </a:lnTo>
                  <a:lnTo>
                    <a:pt x="2008" y="584"/>
                  </a:lnTo>
                  <a:lnTo>
                    <a:pt x="1940" y="575"/>
                  </a:lnTo>
                  <a:lnTo>
                    <a:pt x="1872" y="566"/>
                  </a:lnTo>
                  <a:lnTo>
                    <a:pt x="1804" y="554"/>
                  </a:lnTo>
                  <a:lnTo>
                    <a:pt x="1737" y="543"/>
                  </a:lnTo>
                  <a:lnTo>
                    <a:pt x="1670" y="530"/>
                  </a:lnTo>
                  <a:lnTo>
                    <a:pt x="1605" y="517"/>
                  </a:lnTo>
                  <a:lnTo>
                    <a:pt x="1538" y="502"/>
                  </a:lnTo>
                  <a:lnTo>
                    <a:pt x="1472" y="487"/>
                  </a:lnTo>
                  <a:lnTo>
                    <a:pt x="1408" y="471"/>
                  </a:lnTo>
                  <a:lnTo>
                    <a:pt x="1278" y="438"/>
                  </a:lnTo>
                  <a:lnTo>
                    <a:pt x="1151" y="403"/>
                  </a:lnTo>
                  <a:lnTo>
                    <a:pt x="1023" y="365"/>
                  </a:lnTo>
                  <a:lnTo>
                    <a:pt x="896" y="324"/>
                  </a:lnTo>
                  <a:lnTo>
                    <a:pt x="770" y="282"/>
                  </a:lnTo>
                  <a:lnTo>
                    <a:pt x="643" y="237"/>
                  </a:lnTo>
                  <a:lnTo>
                    <a:pt x="516" y="192"/>
                  </a:lnTo>
                  <a:lnTo>
                    <a:pt x="390" y="145"/>
                  </a:lnTo>
                  <a:lnTo>
                    <a:pt x="262" y="97"/>
                  </a:lnTo>
                  <a:lnTo>
                    <a:pt x="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6" name="Freeform 23">
              <a:extLst>
                <a:ext uri="{FF2B5EF4-FFF2-40B4-BE49-F238E27FC236}">
                  <a16:creationId xmlns:a16="http://schemas.microsoft.com/office/drawing/2014/main" id="{13C2AA31-2553-D505-CE5E-82AFE70B140A}"/>
                </a:ext>
              </a:extLst>
            </p:cNvPr>
            <p:cNvSpPr>
              <a:spLocks/>
            </p:cNvSpPr>
            <p:nvPr/>
          </p:nvSpPr>
          <p:spPr bwMode="auto">
            <a:xfrm>
              <a:off x="3111" y="1865"/>
              <a:ext cx="401" cy="118"/>
            </a:xfrm>
            <a:custGeom>
              <a:avLst/>
              <a:gdLst>
                <a:gd name="T0" fmla="*/ 1196 w 1204"/>
                <a:gd name="T1" fmla="*/ 0 h 354"/>
                <a:gd name="T2" fmla="*/ 1196 w 1204"/>
                <a:gd name="T3" fmla="*/ 0 h 354"/>
                <a:gd name="T4" fmla="*/ 1173 w 1204"/>
                <a:gd name="T5" fmla="*/ 0 h 354"/>
                <a:gd name="T6" fmla="*/ 1149 w 1204"/>
                <a:gd name="T7" fmla="*/ 2 h 354"/>
                <a:gd name="T8" fmla="*/ 1124 w 1204"/>
                <a:gd name="T9" fmla="*/ 5 h 354"/>
                <a:gd name="T10" fmla="*/ 1100 w 1204"/>
                <a:gd name="T11" fmla="*/ 9 h 354"/>
                <a:gd name="T12" fmla="*/ 1075 w 1204"/>
                <a:gd name="T13" fmla="*/ 12 h 354"/>
                <a:gd name="T14" fmla="*/ 1049 w 1204"/>
                <a:gd name="T15" fmla="*/ 17 h 354"/>
                <a:gd name="T16" fmla="*/ 997 w 1204"/>
                <a:gd name="T17" fmla="*/ 31 h 354"/>
                <a:gd name="T18" fmla="*/ 944 w 1204"/>
                <a:gd name="T19" fmla="*/ 46 h 354"/>
                <a:gd name="T20" fmla="*/ 891 w 1204"/>
                <a:gd name="T21" fmla="*/ 63 h 354"/>
                <a:gd name="T22" fmla="*/ 836 w 1204"/>
                <a:gd name="T23" fmla="*/ 83 h 354"/>
                <a:gd name="T24" fmla="*/ 782 w 1204"/>
                <a:gd name="T25" fmla="*/ 103 h 354"/>
                <a:gd name="T26" fmla="*/ 675 w 1204"/>
                <a:gd name="T27" fmla="*/ 145 h 354"/>
                <a:gd name="T28" fmla="*/ 571 w 1204"/>
                <a:gd name="T29" fmla="*/ 186 h 354"/>
                <a:gd name="T30" fmla="*/ 521 w 1204"/>
                <a:gd name="T31" fmla="*/ 206 h 354"/>
                <a:gd name="T32" fmla="*/ 472 w 1204"/>
                <a:gd name="T33" fmla="*/ 223 h 354"/>
                <a:gd name="T34" fmla="*/ 426 w 1204"/>
                <a:gd name="T35" fmla="*/ 239 h 354"/>
                <a:gd name="T36" fmla="*/ 383 w 1204"/>
                <a:gd name="T37" fmla="*/ 252 h 354"/>
                <a:gd name="T38" fmla="*/ 383 w 1204"/>
                <a:gd name="T39" fmla="*/ 252 h 354"/>
                <a:gd name="T40" fmla="*/ 191 w 1204"/>
                <a:gd name="T41" fmla="*/ 301 h 354"/>
                <a:gd name="T42" fmla="*/ 0 w 1204"/>
                <a:gd name="T43" fmla="*/ 351 h 354"/>
                <a:gd name="T44" fmla="*/ 0 w 1204"/>
                <a:gd name="T45" fmla="*/ 354 h 354"/>
                <a:gd name="T46" fmla="*/ 0 w 1204"/>
                <a:gd name="T47" fmla="*/ 354 h 354"/>
                <a:gd name="T48" fmla="*/ 199 w 1204"/>
                <a:gd name="T49" fmla="*/ 304 h 354"/>
                <a:gd name="T50" fmla="*/ 398 w 1204"/>
                <a:gd name="T51" fmla="*/ 252 h 354"/>
                <a:gd name="T52" fmla="*/ 398 w 1204"/>
                <a:gd name="T53" fmla="*/ 252 h 354"/>
                <a:gd name="T54" fmla="*/ 441 w 1204"/>
                <a:gd name="T55" fmla="*/ 239 h 354"/>
                <a:gd name="T56" fmla="*/ 487 w 1204"/>
                <a:gd name="T57" fmla="*/ 223 h 354"/>
                <a:gd name="T58" fmla="*/ 534 w 1204"/>
                <a:gd name="T59" fmla="*/ 206 h 354"/>
                <a:gd name="T60" fmla="*/ 584 w 1204"/>
                <a:gd name="T61" fmla="*/ 187 h 354"/>
                <a:gd name="T62" fmla="*/ 686 w 1204"/>
                <a:gd name="T63" fmla="*/ 146 h 354"/>
                <a:gd name="T64" fmla="*/ 793 w 1204"/>
                <a:gd name="T65" fmla="*/ 104 h 354"/>
                <a:gd name="T66" fmla="*/ 846 w 1204"/>
                <a:gd name="T67" fmla="*/ 84 h 354"/>
                <a:gd name="T68" fmla="*/ 899 w 1204"/>
                <a:gd name="T69" fmla="*/ 66 h 354"/>
                <a:gd name="T70" fmla="*/ 952 w 1204"/>
                <a:gd name="T71" fmla="*/ 48 h 354"/>
                <a:gd name="T72" fmla="*/ 1006 w 1204"/>
                <a:gd name="T73" fmla="*/ 32 h 354"/>
                <a:gd name="T74" fmla="*/ 1058 w 1204"/>
                <a:gd name="T75" fmla="*/ 20 h 354"/>
                <a:gd name="T76" fmla="*/ 1108 w 1204"/>
                <a:gd name="T77" fmla="*/ 10 h 354"/>
                <a:gd name="T78" fmla="*/ 1133 w 1204"/>
                <a:gd name="T79" fmla="*/ 6 h 354"/>
                <a:gd name="T80" fmla="*/ 1157 w 1204"/>
                <a:gd name="T81" fmla="*/ 2 h 354"/>
                <a:gd name="T82" fmla="*/ 1180 w 1204"/>
                <a:gd name="T83" fmla="*/ 1 h 354"/>
                <a:gd name="T84" fmla="*/ 1204 w 1204"/>
                <a:gd name="T85" fmla="*/ 0 h 354"/>
                <a:gd name="T86" fmla="*/ 1204 w 1204"/>
                <a:gd name="T87" fmla="*/ 0 h 354"/>
                <a:gd name="T88" fmla="*/ 1196 w 1204"/>
                <a:gd name="T89" fmla="*/ 0 h 3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204" h="354">
                  <a:moveTo>
                    <a:pt x="1196" y="0"/>
                  </a:moveTo>
                  <a:lnTo>
                    <a:pt x="1196" y="0"/>
                  </a:lnTo>
                  <a:lnTo>
                    <a:pt x="1173" y="0"/>
                  </a:lnTo>
                  <a:lnTo>
                    <a:pt x="1149" y="2"/>
                  </a:lnTo>
                  <a:lnTo>
                    <a:pt x="1124" y="5"/>
                  </a:lnTo>
                  <a:lnTo>
                    <a:pt x="1100" y="9"/>
                  </a:lnTo>
                  <a:lnTo>
                    <a:pt x="1075" y="12"/>
                  </a:lnTo>
                  <a:lnTo>
                    <a:pt x="1049" y="17"/>
                  </a:lnTo>
                  <a:lnTo>
                    <a:pt x="997" y="31"/>
                  </a:lnTo>
                  <a:lnTo>
                    <a:pt x="944" y="46"/>
                  </a:lnTo>
                  <a:lnTo>
                    <a:pt x="891" y="63"/>
                  </a:lnTo>
                  <a:lnTo>
                    <a:pt x="836" y="83"/>
                  </a:lnTo>
                  <a:lnTo>
                    <a:pt x="782" y="103"/>
                  </a:lnTo>
                  <a:lnTo>
                    <a:pt x="675" y="145"/>
                  </a:lnTo>
                  <a:lnTo>
                    <a:pt x="571" y="186"/>
                  </a:lnTo>
                  <a:lnTo>
                    <a:pt x="521" y="206"/>
                  </a:lnTo>
                  <a:lnTo>
                    <a:pt x="472" y="223"/>
                  </a:lnTo>
                  <a:lnTo>
                    <a:pt x="426" y="239"/>
                  </a:lnTo>
                  <a:lnTo>
                    <a:pt x="383" y="252"/>
                  </a:lnTo>
                  <a:lnTo>
                    <a:pt x="383" y="252"/>
                  </a:lnTo>
                  <a:lnTo>
                    <a:pt x="191" y="301"/>
                  </a:lnTo>
                  <a:lnTo>
                    <a:pt x="0" y="351"/>
                  </a:lnTo>
                  <a:lnTo>
                    <a:pt x="0" y="354"/>
                  </a:lnTo>
                  <a:lnTo>
                    <a:pt x="0" y="354"/>
                  </a:lnTo>
                  <a:lnTo>
                    <a:pt x="199" y="304"/>
                  </a:lnTo>
                  <a:lnTo>
                    <a:pt x="398" y="252"/>
                  </a:lnTo>
                  <a:lnTo>
                    <a:pt x="398" y="252"/>
                  </a:lnTo>
                  <a:lnTo>
                    <a:pt x="441" y="239"/>
                  </a:lnTo>
                  <a:lnTo>
                    <a:pt x="487" y="223"/>
                  </a:lnTo>
                  <a:lnTo>
                    <a:pt x="534" y="206"/>
                  </a:lnTo>
                  <a:lnTo>
                    <a:pt x="584" y="187"/>
                  </a:lnTo>
                  <a:lnTo>
                    <a:pt x="686" y="146"/>
                  </a:lnTo>
                  <a:lnTo>
                    <a:pt x="793" y="104"/>
                  </a:lnTo>
                  <a:lnTo>
                    <a:pt x="846" y="84"/>
                  </a:lnTo>
                  <a:lnTo>
                    <a:pt x="899" y="66"/>
                  </a:lnTo>
                  <a:lnTo>
                    <a:pt x="952" y="48"/>
                  </a:lnTo>
                  <a:lnTo>
                    <a:pt x="1006" y="32"/>
                  </a:lnTo>
                  <a:lnTo>
                    <a:pt x="1058" y="20"/>
                  </a:lnTo>
                  <a:lnTo>
                    <a:pt x="1108" y="10"/>
                  </a:lnTo>
                  <a:lnTo>
                    <a:pt x="1133" y="6"/>
                  </a:lnTo>
                  <a:lnTo>
                    <a:pt x="1157" y="2"/>
                  </a:lnTo>
                  <a:lnTo>
                    <a:pt x="1180" y="1"/>
                  </a:lnTo>
                  <a:lnTo>
                    <a:pt x="1204" y="0"/>
                  </a:lnTo>
                  <a:lnTo>
                    <a:pt x="1204" y="0"/>
                  </a:lnTo>
                  <a:lnTo>
                    <a:pt x="119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7" name="Freeform 24">
              <a:extLst>
                <a:ext uri="{FF2B5EF4-FFF2-40B4-BE49-F238E27FC236}">
                  <a16:creationId xmlns:a16="http://schemas.microsoft.com/office/drawing/2014/main" id="{BCD43BE6-9281-5391-4E01-FE28898DB30B}"/>
                </a:ext>
              </a:extLst>
            </p:cNvPr>
            <p:cNvSpPr>
              <a:spLocks/>
            </p:cNvSpPr>
            <p:nvPr/>
          </p:nvSpPr>
          <p:spPr bwMode="auto">
            <a:xfrm>
              <a:off x="2778" y="1195"/>
              <a:ext cx="88" cy="151"/>
            </a:xfrm>
            <a:custGeom>
              <a:avLst/>
              <a:gdLst>
                <a:gd name="T0" fmla="*/ 253 w 265"/>
                <a:gd name="T1" fmla="*/ 0 h 453"/>
                <a:gd name="T2" fmla="*/ 253 w 265"/>
                <a:gd name="T3" fmla="*/ 0 h 453"/>
                <a:gd name="T4" fmla="*/ 248 w 265"/>
                <a:gd name="T5" fmla="*/ 18 h 453"/>
                <a:gd name="T6" fmla="*/ 243 w 265"/>
                <a:gd name="T7" fmla="*/ 36 h 453"/>
                <a:gd name="T8" fmla="*/ 229 w 265"/>
                <a:gd name="T9" fmla="*/ 69 h 453"/>
                <a:gd name="T10" fmla="*/ 215 w 265"/>
                <a:gd name="T11" fmla="*/ 103 h 453"/>
                <a:gd name="T12" fmla="*/ 202 w 265"/>
                <a:gd name="T13" fmla="*/ 137 h 453"/>
                <a:gd name="T14" fmla="*/ 190 w 265"/>
                <a:gd name="T15" fmla="*/ 161 h 453"/>
                <a:gd name="T16" fmla="*/ 190 w 265"/>
                <a:gd name="T17" fmla="*/ 161 h 453"/>
                <a:gd name="T18" fmla="*/ 186 w 265"/>
                <a:gd name="T19" fmla="*/ 177 h 453"/>
                <a:gd name="T20" fmla="*/ 180 w 265"/>
                <a:gd name="T21" fmla="*/ 192 h 453"/>
                <a:gd name="T22" fmla="*/ 173 w 265"/>
                <a:gd name="T23" fmla="*/ 207 h 453"/>
                <a:gd name="T24" fmla="*/ 167 w 265"/>
                <a:gd name="T25" fmla="*/ 220 h 453"/>
                <a:gd name="T26" fmla="*/ 152 w 265"/>
                <a:gd name="T27" fmla="*/ 248 h 453"/>
                <a:gd name="T28" fmla="*/ 135 w 265"/>
                <a:gd name="T29" fmla="*/ 273 h 453"/>
                <a:gd name="T30" fmla="*/ 116 w 265"/>
                <a:gd name="T31" fmla="*/ 297 h 453"/>
                <a:gd name="T32" fmla="*/ 97 w 265"/>
                <a:gd name="T33" fmla="*/ 321 h 453"/>
                <a:gd name="T34" fmla="*/ 78 w 265"/>
                <a:gd name="T35" fmla="*/ 347 h 453"/>
                <a:gd name="T36" fmla="*/ 58 w 265"/>
                <a:gd name="T37" fmla="*/ 373 h 453"/>
                <a:gd name="T38" fmla="*/ 0 w 265"/>
                <a:gd name="T39" fmla="*/ 445 h 453"/>
                <a:gd name="T40" fmla="*/ 0 w 265"/>
                <a:gd name="T41" fmla="*/ 445 h 453"/>
                <a:gd name="T42" fmla="*/ 8 w 265"/>
                <a:gd name="T43" fmla="*/ 453 h 453"/>
                <a:gd name="T44" fmla="*/ 73 w 265"/>
                <a:gd name="T45" fmla="*/ 373 h 453"/>
                <a:gd name="T46" fmla="*/ 73 w 265"/>
                <a:gd name="T47" fmla="*/ 373 h 453"/>
                <a:gd name="T48" fmla="*/ 92 w 265"/>
                <a:gd name="T49" fmla="*/ 347 h 453"/>
                <a:gd name="T50" fmla="*/ 112 w 265"/>
                <a:gd name="T51" fmla="*/ 321 h 453"/>
                <a:gd name="T52" fmla="*/ 131 w 265"/>
                <a:gd name="T53" fmla="*/ 297 h 453"/>
                <a:gd name="T54" fmla="*/ 150 w 265"/>
                <a:gd name="T55" fmla="*/ 273 h 453"/>
                <a:gd name="T56" fmla="*/ 167 w 265"/>
                <a:gd name="T57" fmla="*/ 248 h 453"/>
                <a:gd name="T58" fmla="*/ 182 w 265"/>
                <a:gd name="T59" fmla="*/ 220 h 453"/>
                <a:gd name="T60" fmla="*/ 188 w 265"/>
                <a:gd name="T61" fmla="*/ 207 h 453"/>
                <a:gd name="T62" fmla="*/ 194 w 265"/>
                <a:gd name="T63" fmla="*/ 192 h 453"/>
                <a:gd name="T64" fmla="*/ 199 w 265"/>
                <a:gd name="T65" fmla="*/ 177 h 453"/>
                <a:gd name="T66" fmla="*/ 204 w 265"/>
                <a:gd name="T67" fmla="*/ 161 h 453"/>
                <a:gd name="T68" fmla="*/ 217 w 265"/>
                <a:gd name="T69" fmla="*/ 137 h 453"/>
                <a:gd name="T70" fmla="*/ 217 w 265"/>
                <a:gd name="T71" fmla="*/ 137 h 453"/>
                <a:gd name="T72" fmla="*/ 230 w 265"/>
                <a:gd name="T73" fmla="*/ 104 h 453"/>
                <a:gd name="T74" fmla="*/ 243 w 265"/>
                <a:gd name="T75" fmla="*/ 73 h 453"/>
                <a:gd name="T76" fmla="*/ 255 w 265"/>
                <a:gd name="T77" fmla="*/ 41 h 453"/>
                <a:gd name="T78" fmla="*/ 261 w 265"/>
                <a:gd name="T79" fmla="*/ 23 h 453"/>
                <a:gd name="T80" fmla="*/ 265 w 265"/>
                <a:gd name="T81" fmla="*/ 6 h 453"/>
                <a:gd name="T82" fmla="*/ 265 w 265"/>
                <a:gd name="T83" fmla="*/ 6 h 453"/>
                <a:gd name="T84" fmla="*/ 259 w 265"/>
                <a:gd name="T85" fmla="*/ 2 h 453"/>
                <a:gd name="T86" fmla="*/ 253 w 265"/>
                <a:gd name="T87" fmla="*/ 0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65" h="453">
                  <a:moveTo>
                    <a:pt x="253" y="0"/>
                  </a:moveTo>
                  <a:lnTo>
                    <a:pt x="253" y="0"/>
                  </a:lnTo>
                  <a:lnTo>
                    <a:pt x="248" y="18"/>
                  </a:lnTo>
                  <a:lnTo>
                    <a:pt x="243" y="36"/>
                  </a:lnTo>
                  <a:lnTo>
                    <a:pt x="229" y="69"/>
                  </a:lnTo>
                  <a:lnTo>
                    <a:pt x="215" y="103"/>
                  </a:lnTo>
                  <a:lnTo>
                    <a:pt x="202" y="137"/>
                  </a:lnTo>
                  <a:lnTo>
                    <a:pt x="190" y="161"/>
                  </a:lnTo>
                  <a:lnTo>
                    <a:pt x="190" y="161"/>
                  </a:lnTo>
                  <a:lnTo>
                    <a:pt x="186" y="177"/>
                  </a:lnTo>
                  <a:lnTo>
                    <a:pt x="180" y="192"/>
                  </a:lnTo>
                  <a:lnTo>
                    <a:pt x="173" y="207"/>
                  </a:lnTo>
                  <a:lnTo>
                    <a:pt x="167" y="220"/>
                  </a:lnTo>
                  <a:lnTo>
                    <a:pt x="152" y="248"/>
                  </a:lnTo>
                  <a:lnTo>
                    <a:pt x="135" y="273"/>
                  </a:lnTo>
                  <a:lnTo>
                    <a:pt x="116" y="297"/>
                  </a:lnTo>
                  <a:lnTo>
                    <a:pt x="97" y="321"/>
                  </a:lnTo>
                  <a:lnTo>
                    <a:pt x="78" y="347"/>
                  </a:lnTo>
                  <a:lnTo>
                    <a:pt x="58" y="373"/>
                  </a:lnTo>
                  <a:lnTo>
                    <a:pt x="0" y="445"/>
                  </a:lnTo>
                  <a:lnTo>
                    <a:pt x="0" y="445"/>
                  </a:lnTo>
                  <a:lnTo>
                    <a:pt x="8" y="453"/>
                  </a:lnTo>
                  <a:lnTo>
                    <a:pt x="73" y="373"/>
                  </a:lnTo>
                  <a:lnTo>
                    <a:pt x="73" y="373"/>
                  </a:lnTo>
                  <a:lnTo>
                    <a:pt x="92" y="347"/>
                  </a:lnTo>
                  <a:lnTo>
                    <a:pt x="112" y="321"/>
                  </a:lnTo>
                  <a:lnTo>
                    <a:pt x="131" y="297"/>
                  </a:lnTo>
                  <a:lnTo>
                    <a:pt x="150" y="273"/>
                  </a:lnTo>
                  <a:lnTo>
                    <a:pt x="167" y="248"/>
                  </a:lnTo>
                  <a:lnTo>
                    <a:pt x="182" y="220"/>
                  </a:lnTo>
                  <a:lnTo>
                    <a:pt x="188" y="207"/>
                  </a:lnTo>
                  <a:lnTo>
                    <a:pt x="194" y="192"/>
                  </a:lnTo>
                  <a:lnTo>
                    <a:pt x="199" y="177"/>
                  </a:lnTo>
                  <a:lnTo>
                    <a:pt x="204" y="161"/>
                  </a:lnTo>
                  <a:lnTo>
                    <a:pt x="217" y="137"/>
                  </a:lnTo>
                  <a:lnTo>
                    <a:pt x="217" y="137"/>
                  </a:lnTo>
                  <a:lnTo>
                    <a:pt x="230" y="104"/>
                  </a:lnTo>
                  <a:lnTo>
                    <a:pt x="243" y="73"/>
                  </a:lnTo>
                  <a:lnTo>
                    <a:pt x="255" y="41"/>
                  </a:lnTo>
                  <a:lnTo>
                    <a:pt x="261" y="23"/>
                  </a:lnTo>
                  <a:lnTo>
                    <a:pt x="265" y="6"/>
                  </a:lnTo>
                  <a:lnTo>
                    <a:pt x="265" y="6"/>
                  </a:lnTo>
                  <a:lnTo>
                    <a:pt x="259" y="2"/>
                  </a:lnTo>
                  <a:lnTo>
                    <a:pt x="25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8" name="Freeform 25">
              <a:extLst>
                <a:ext uri="{FF2B5EF4-FFF2-40B4-BE49-F238E27FC236}">
                  <a16:creationId xmlns:a16="http://schemas.microsoft.com/office/drawing/2014/main" id="{DE132145-BCF4-DFB4-C6C6-088F7002094D}"/>
                </a:ext>
              </a:extLst>
            </p:cNvPr>
            <p:cNvSpPr>
              <a:spLocks/>
            </p:cNvSpPr>
            <p:nvPr/>
          </p:nvSpPr>
          <p:spPr bwMode="auto">
            <a:xfrm>
              <a:off x="1668" y="853"/>
              <a:ext cx="698" cy="2514"/>
            </a:xfrm>
            <a:custGeom>
              <a:avLst/>
              <a:gdLst>
                <a:gd name="T0" fmla="*/ 2058 w 2093"/>
                <a:gd name="T1" fmla="*/ 25 h 7543"/>
                <a:gd name="T2" fmla="*/ 1939 w 2093"/>
                <a:gd name="T3" fmla="*/ 197 h 7543"/>
                <a:gd name="T4" fmla="*/ 1833 w 2093"/>
                <a:gd name="T5" fmla="*/ 348 h 7543"/>
                <a:gd name="T6" fmla="*/ 1773 w 2093"/>
                <a:gd name="T7" fmla="*/ 409 h 7543"/>
                <a:gd name="T8" fmla="*/ 1710 w 2093"/>
                <a:gd name="T9" fmla="*/ 451 h 7543"/>
                <a:gd name="T10" fmla="*/ 1641 w 2093"/>
                <a:gd name="T11" fmla="*/ 468 h 7543"/>
                <a:gd name="T12" fmla="*/ 1490 w 2093"/>
                <a:gd name="T13" fmla="*/ 561 h 7543"/>
                <a:gd name="T14" fmla="*/ 1318 w 2093"/>
                <a:gd name="T15" fmla="*/ 682 h 7543"/>
                <a:gd name="T16" fmla="*/ 1041 w 2093"/>
                <a:gd name="T17" fmla="*/ 846 h 7543"/>
                <a:gd name="T18" fmla="*/ 860 w 2093"/>
                <a:gd name="T19" fmla="*/ 969 h 7543"/>
                <a:gd name="T20" fmla="*/ 749 w 2093"/>
                <a:gd name="T21" fmla="*/ 1066 h 7543"/>
                <a:gd name="T22" fmla="*/ 621 w 2093"/>
                <a:gd name="T23" fmla="*/ 1206 h 7543"/>
                <a:gd name="T24" fmla="*/ 515 w 2093"/>
                <a:gd name="T25" fmla="*/ 1361 h 7543"/>
                <a:gd name="T26" fmla="*/ 422 w 2093"/>
                <a:gd name="T27" fmla="*/ 1533 h 7543"/>
                <a:gd name="T28" fmla="*/ 355 w 2093"/>
                <a:gd name="T29" fmla="*/ 1669 h 7543"/>
                <a:gd name="T30" fmla="*/ 274 w 2093"/>
                <a:gd name="T31" fmla="*/ 1858 h 7543"/>
                <a:gd name="T32" fmla="*/ 202 w 2093"/>
                <a:gd name="T33" fmla="*/ 2055 h 7543"/>
                <a:gd name="T34" fmla="*/ 93 w 2093"/>
                <a:gd name="T35" fmla="*/ 2461 h 7543"/>
                <a:gd name="T36" fmla="*/ 26 w 2093"/>
                <a:gd name="T37" fmla="*/ 2874 h 7543"/>
                <a:gd name="T38" fmla="*/ 5 w 2093"/>
                <a:gd name="T39" fmla="*/ 3176 h 7543"/>
                <a:gd name="T40" fmla="*/ 5 w 2093"/>
                <a:gd name="T41" fmla="*/ 4071 h 7543"/>
                <a:gd name="T42" fmla="*/ 50 w 2093"/>
                <a:gd name="T43" fmla="*/ 4959 h 7543"/>
                <a:gd name="T44" fmla="*/ 135 w 2093"/>
                <a:gd name="T45" fmla="*/ 5844 h 7543"/>
                <a:gd name="T46" fmla="*/ 259 w 2093"/>
                <a:gd name="T47" fmla="*/ 6729 h 7543"/>
                <a:gd name="T48" fmla="*/ 311 w 2093"/>
                <a:gd name="T49" fmla="*/ 7066 h 7543"/>
                <a:gd name="T50" fmla="*/ 344 w 2093"/>
                <a:gd name="T51" fmla="*/ 7312 h 7543"/>
                <a:gd name="T52" fmla="*/ 391 w 2093"/>
                <a:gd name="T53" fmla="*/ 7536 h 7543"/>
                <a:gd name="T54" fmla="*/ 358 w 2093"/>
                <a:gd name="T55" fmla="*/ 7307 h 7543"/>
                <a:gd name="T56" fmla="*/ 326 w 2093"/>
                <a:gd name="T57" fmla="*/ 7066 h 7543"/>
                <a:gd name="T58" fmla="*/ 274 w 2093"/>
                <a:gd name="T59" fmla="*/ 6729 h 7543"/>
                <a:gd name="T60" fmla="*/ 149 w 2093"/>
                <a:gd name="T61" fmla="*/ 5844 h 7543"/>
                <a:gd name="T62" fmla="*/ 65 w 2093"/>
                <a:gd name="T63" fmla="*/ 4959 h 7543"/>
                <a:gd name="T64" fmla="*/ 20 w 2093"/>
                <a:gd name="T65" fmla="*/ 4071 h 7543"/>
                <a:gd name="T66" fmla="*/ 20 w 2093"/>
                <a:gd name="T67" fmla="*/ 3176 h 7543"/>
                <a:gd name="T68" fmla="*/ 41 w 2093"/>
                <a:gd name="T69" fmla="*/ 2874 h 7543"/>
                <a:gd name="T70" fmla="*/ 108 w 2093"/>
                <a:gd name="T71" fmla="*/ 2461 h 7543"/>
                <a:gd name="T72" fmla="*/ 217 w 2093"/>
                <a:gd name="T73" fmla="*/ 2055 h 7543"/>
                <a:gd name="T74" fmla="*/ 289 w 2093"/>
                <a:gd name="T75" fmla="*/ 1858 h 7543"/>
                <a:gd name="T76" fmla="*/ 370 w 2093"/>
                <a:gd name="T77" fmla="*/ 1669 h 7543"/>
                <a:gd name="T78" fmla="*/ 437 w 2093"/>
                <a:gd name="T79" fmla="*/ 1533 h 7543"/>
                <a:gd name="T80" fmla="*/ 530 w 2093"/>
                <a:gd name="T81" fmla="*/ 1361 h 7543"/>
                <a:gd name="T82" fmla="*/ 636 w 2093"/>
                <a:gd name="T83" fmla="*/ 1206 h 7543"/>
                <a:gd name="T84" fmla="*/ 764 w 2093"/>
                <a:gd name="T85" fmla="*/ 1066 h 7543"/>
                <a:gd name="T86" fmla="*/ 875 w 2093"/>
                <a:gd name="T87" fmla="*/ 969 h 7543"/>
                <a:gd name="T88" fmla="*/ 1054 w 2093"/>
                <a:gd name="T89" fmla="*/ 846 h 7543"/>
                <a:gd name="T90" fmla="*/ 1333 w 2093"/>
                <a:gd name="T91" fmla="*/ 682 h 7543"/>
                <a:gd name="T92" fmla="*/ 1505 w 2093"/>
                <a:gd name="T93" fmla="*/ 561 h 7543"/>
                <a:gd name="T94" fmla="*/ 1656 w 2093"/>
                <a:gd name="T95" fmla="*/ 468 h 7543"/>
                <a:gd name="T96" fmla="*/ 1724 w 2093"/>
                <a:gd name="T97" fmla="*/ 451 h 7543"/>
                <a:gd name="T98" fmla="*/ 1787 w 2093"/>
                <a:gd name="T99" fmla="*/ 409 h 7543"/>
                <a:gd name="T100" fmla="*/ 1846 w 2093"/>
                <a:gd name="T101" fmla="*/ 348 h 7543"/>
                <a:gd name="T102" fmla="*/ 1953 w 2093"/>
                <a:gd name="T103" fmla="*/ 200 h 7543"/>
                <a:gd name="T104" fmla="*/ 2070 w 2093"/>
                <a:gd name="T105" fmla="*/ 26 h 7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093" h="7543">
                  <a:moveTo>
                    <a:pt x="2080" y="0"/>
                  </a:moveTo>
                  <a:lnTo>
                    <a:pt x="2080" y="0"/>
                  </a:lnTo>
                  <a:lnTo>
                    <a:pt x="2069" y="11"/>
                  </a:lnTo>
                  <a:lnTo>
                    <a:pt x="2058" y="25"/>
                  </a:lnTo>
                  <a:lnTo>
                    <a:pt x="2035" y="53"/>
                  </a:lnTo>
                  <a:lnTo>
                    <a:pt x="2012" y="86"/>
                  </a:lnTo>
                  <a:lnTo>
                    <a:pt x="1989" y="121"/>
                  </a:lnTo>
                  <a:lnTo>
                    <a:pt x="1939" y="197"/>
                  </a:lnTo>
                  <a:lnTo>
                    <a:pt x="1915" y="237"/>
                  </a:lnTo>
                  <a:lnTo>
                    <a:pt x="1887" y="275"/>
                  </a:lnTo>
                  <a:lnTo>
                    <a:pt x="1861" y="312"/>
                  </a:lnTo>
                  <a:lnTo>
                    <a:pt x="1833" y="348"/>
                  </a:lnTo>
                  <a:lnTo>
                    <a:pt x="1818" y="364"/>
                  </a:lnTo>
                  <a:lnTo>
                    <a:pt x="1803" y="380"/>
                  </a:lnTo>
                  <a:lnTo>
                    <a:pt x="1788" y="395"/>
                  </a:lnTo>
                  <a:lnTo>
                    <a:pt x="1773" y="409"/>
                  </a:lnTo>
                  <a:lnTo>
                    <a:pt x="1757" y="421"/>
                  </a:lnTo>
                  <a:lnTo>
                    <a:pt x="1743" y="433"/>
                  </a:lnTo>
                  <a:lnTo>
                    <a:pt x="1726" y="442"/>
                  </a:lnTo>
                  <a:lnTo>
                    <a:pt x="1710" y="451"/>
                  </a:lnTo>
                  <a:lnTo>
                    <a:pt x="1693" y="457"/>
                  </a:lnTo>
                  <a:lnTo>
                    <a:pt x="1676" y="464"/>
                  </a:lnTo>
                  <a:lnTo>
                    <a:pt x="1658" y="467"/>
                  </a:lnTo>
                  <a:lnTo>
                    <a:pt x="1641" y="468"/>
                  </a:lnTo>
                  <a:lnTo>
                    <a:pt x="1568" y="492"/>
                  </a:lnTo>
                  <a:lnTo>
                    <a:pt x="1568" y="492"/>
                  </a:lnTo>
                  <a:lnTo>
                    <a:pt x="1530" y="528"/>
                  </a:lnTo>
                  <a:lnTo>
                    <a:pt x="1490" y="561"/>
                  </a:lnTo>
                  <a:lnTo>
                    <a:pt x="1449" y="594"/>
                  </a:lnTo>
                  <a:lnTo>
                    <a:pt x="1406" y="625"/>
                  </a:lnTo>
                  <a:lnTo>
                    <a:pt x="1363" y="653"/>
                  </a:lnTo>
                  <a:lnTo>
                    <a:pt x="1318" y="682"/>
                  </a:lnTo>
                  <a:lnTo>
                    <a:pt x="1272" y="709"/>
                  </a:lnTo>
                  <a:lnTo>
                    <a:pt x="1227" y="736"/>
                  </a:lnTo>
                  <a:lnTo>
                    <a:pt x="1134" y="791"/>
                  </a:lnTo>
                  <a:lnTo>
                    <a:pt x="1041" y="846"/>
                  </a:lnTo>
                  <a:lnTo>
                    <a:pt x="994" y="875"/>
                  </a:lnTo>
                  <a:lnTo>
                    <a:pt x="949" y="905"/>
                  </a:lnTo>
                  <a:lnTo>
                    <a:pt x="905" y="936"/>
                  </a:lnTo>
                  <a:lnTo>
                    <a:pt x="860" y="969"/>
                  </a:lnTo>
                  <a:lnTo>
                    <a:pt x="860" y="969"/>
                  </a:lnTo>
                  <a:lnTo>
                    <a:pt x="822" y="1000"/>
                  </a:lnTo>
                  <a:lnTo>
                    <a:pt x="783" y="1032"/>
                  </a:lnTo>
                  <a:lnTo>
                    <a:pt x="749" y="1066"/>
                  </a:lnTo>
                  <a:lnTo>
                    <a:pt x="714" y="1099"/>
                  </a:lnTo>
                  <a:lnTo>
                    <a:pt x="682" y="1134"/>
                  </a:lnTo>
                  <a:lnTo>
                    <a:pt x="651" y="1169"/>
                  </a:lnTo>
                  <a:lnTo>
                    <a:pt x="621" y="1206"/>
                  </a:lnTo>
                  <a:lnTo>
                    <a:pt x="593" y="1243"/>
                  </a:lnTo>
                  <a:lnTo>
                    <a:pt x="566" y="1281"/>
                  </a:lnTo>
                  <a:lnTo>
                    <a:pt x="540" y="1321"/>
                  </a:lnTo>
                  <a:lnTo>
                    <a:pt x="515" y="1361"/>
                  </a:lnTo>
                  <a:lnTo>
                    <a:pt x="490" y="1402"/>
                  </a:lnTo>
                  <a:lnTo>
                    <a:pt x="467" y="1445"/>
                  </a:lnTo>
                  <a:lnTo>
                    <a:pt x="444" y="1488"/>
                  </a:lnTo>
                  <a:lnTo>
                    <a:pt x="422" y="1533"/>
                  </a:lnTo>
                  <a:lnTo>
                    <a:pt x="400" y="1579"/>
                  </a:lnTo>
                  <a:lnTo>
                    <a:pt x="400" y="1579"/>
                  </a:lnTo>
                  <a:lnTo>
                    <a:pt x="378" y="1623"/>
                  </a:lnTo>
                  <a:lnTo>
                    <a:pt x="355" y="1669"/>
                  </a:lnTo>
                  <a:lnTo>
                    <a:pt x="333" y="1715"/>
                  </a:lnTo>
                  <a:lnTo>
                    <a:pt x="313" y="1762"/>
                  </a:lnTo>
                  <a:lnTo>
                    <a:pt x="292" y="1811"/>
                  </a:lnTo>
                  <a:lnTo>
                    <a:pt x="274" y="1858"/>
                  </a:lnTo>
                  <a:lnTo>
                    <a:pt x="255" y="1906"/>
                  </a:lnTo>
                  <a:lnTo>
                    <a:pt x="237" y="1956"/>
                  </a:lnTo>
                  <a:lnTo>
                    <a:pt x="219" y="2005"/>
                  </a:lnTo>
                  <a:lnTo>
                    <a:pt x="202" y="2055"/>
                  </a:lnTo>
                  <a:lnTo>
                    <a:pt x="171" y="2155"/>
                  </a:lnTo>
                  <a:lnTo>
                    <a:pt x="142" y="2257"/>
                  </a:lnTo>
                  <a:lnTo>
                    <a:pt x="117" y="2358"/>
                  </a:lnTo>
                  <a:lnTo>
                    <a:pt x="93" y="2461"/>
                  </a:lnTo>
                  <a:lnTo>
                    <a:pt x="72" y="2565"/>
                  </a:lnTo>
                  <a:lnTo>
                    <a:pt x="55" y="2668"/>
                  </a:lnTo>
                  <a:lnTo>
                    <a:pt x="40" y="2771"/>
                  </a:lnTo>
                  <a:lnTo>
                    <a:pt x="26" y="2874"/>
                  </a:lnTo>
                  <a:lnTo>
                    <a:pt x="16" y="2975"/>
                  </a:lnTo>
                  <a:lnTo>
                    <a:pt x="10" y="3076"/>
                  </a:lnTo>
                  <a:lnTo>
                    <a:pt x="5" y="3176"/>
                  </a:lnTo>
                  <a:lnTo>
                    <a:pt x="5" y="3176"/>
                  </a:lnTo>
                  <a:lnTo>
                    <a:pt x="1" y="3401"/>
                  </a:lnTo>
                  <a:lnTo>
                    <a:pt x="0" y="3625"/>
                  </a:lnTo>
                  <a:lnTo>
                    <a:pt x="1" y="3848"/>
                  </a:lnTo>
                  <a:lnTo>
                    <a:pt x="5" y="4071"/>
                  </a:lnTo>
                  <a:lnTo>
                    <a:pt x="13" y="4294"/>
                  </a:lnTo>
                  <a:lnTo>
                    <a:pt x="22" y="4516"/>
                  </a:lnTo>
                  <a:lnTo>
                    <a:pt x="35" y="4738"/>
                  </a:lnTo>
                  <a:lnTo>
                    <a:pt x="50" y="4959"/>
                  </a:lnTo>
                  <a:lnTo>
                    <a:pt x="67" y="5181"/>
                  </a:lnTo>
                  <a:lnTo>
                    <a:pt x="87" y="5402"/>
                  </a:lnTo>
                  <a:lnTo>
                    <a:pt x="109" y="5624"/>
                  </a:lnTo>
                  <a:lnTo>
                    <a:pt x="135" y="5844"/>
                  </a:lnTo>
                  <a:lnTo>
                    <a:pt x="162" y="6066"/>
                  </a:lnTo>
                  <a:lnTo>
                    <a:pt x="192" y="6287"/>
                  </a:lnTo>
                  <a:lnTo>
                    <a:pt x="224" y="6509"/>
                  </a:lnTo>
                  <a:lnTo>
                    <a:pt x="259" y="6729"/>
                  </a:lnTo>
                  <a:lnTo>
                    <a:pt x="254" y="6728"/>
                  </a:lnTo>
                  <a:lnTo>
                    <a:pt x="254" y="6728"/>
                  </a:lnTo>
                  <a:lnTo>
                    <a:pt x="282" y="6898"/>
                  </a:lnTo>
                  <a:lnTo>
                    <a:pt x="311" y="7066"/>
                  </a:lnTo>
                  <a:lnTo>
                    <a:pt x="311" y="7066"/>
                  </a:lnTo>
                  <a:lnTo>
                    <a:pt x="318" y="7128"/>
                  </a:lnTo>
                  <a:lnTo>
                    <a:pt x="326" y="7189"/>
                  </a:lnTo>
                  <a:lnTo>
                    <a:pt x="344" y="7312"/>
                  </a:lnTo>
                  <a:lnTo>
                    <a:pt x="362" y="7429"/>
                  </a:lnTo>
                  <a:lnTo>
                    <a:pt x="370" y="7488"/>
                  </a:lnTo>
                  <a:lnTo>
                    <a:pt x="378" y="7543"/>
                  </a:lnTo>
                  <a:lnTo>
                    <a:pt x="391" y="7536"/>
                  </a:lnTo>
                  <a:lnTo>
                    <a:pt x="391" y="7536"/>
                  </a:lnTo>
                  <a:lnTo>
                    <a:pt x="384" y="7480"/>
                  </a:lnTo>
                  <a:lnTo>
                    <a:pt x="376" y="7423"/>
                  </a:lnTo>
                  <a:lnTo>
                    <a:pt x="358" y="7307"/>
                  </a:lnTo>
                  <a:lnTo>
                    <a:pt x="340" y="7188"/>
                  </a:lnTo>
                  <a:lnTo>
                    <a:pt x="333" y="7127"/>
                  </a:lnTo>
                  <a:lnTo>
                    <a:pt x="326" y="7066"/>
                  </a:lnTo>
                  <a:lnTo>
                    <a:pt x="326" y="7066"/>
                  </a:lnTo>
                  <a:lnTo>
                    <a:pt x="297" y="6898"/>
                  </a:lnTo>
                  <a:lnTo>
                    <a:pt x="269" y="6728"/>
                  </a:lnTo>
                  <a:lnTo>
                    <a:pt x="274" y="6729"/>
                  </a:lnTo>
                  <a:lnTo>
                    <a:pt x="274" y="6729"/>
                  </a:lnTo>
                  <a:lnTo>
                    <a:pt x="239" y="6509"/>
                  </a:lnTo>
                  <a:lnTo>
                    <a:pt x="207" y="6287"/>
                  </a:lnTo>
                  <a:lnTo>
                    <a:pt x="177" y="6066"/>
                  </a:lnTo>
                  <a:lnTo>
                    <a:pt x="149" y="5844"/>
                  </a:lnTo>
                  <a:lnTo>
                    <a:pt x="124" y="5624"/>
                  </a:lnTo>
                  <a:lnTo>
                    <a:pt x="102" y="5402"/>
                  </a:lnTo>
                  <a:lnTo>
                    <a:pt x="82" y="5181"/>
                  </a:lnTo>
                  <a:lnTo>
                    <a:pt x="65" y="4959"/>
                  </a:lnTo>
                  <a:lnTo>
                    <a:pt x="48" y="4738"/>
                  </a:lnTo>
                  <a:lnTo>
                    <a:pt x="37" y="4516"/>
                  </a:lnTo>
                  <a:lnTo>
                    <a:pt x="27" y="4294"/>
                  </a:lnTo>
                  <a:lnTo>
                    <a:pt x="20" y="4071"/>
                  </a:lnTo>
                  <a:lnTo>
                    <a:pt x="16" y="3848"/>
                  </a:lnTo>
                  <a:lnTo>
                    <a:pt x="15" y="3625"/>
                  </a:lnTo>
                  <a:lnTo>
                    <a:pt x="16" y="3401"/>
                  </a:lnTo>
                  <a:lnTo>
                    <a:pt x="20" y="3176"/>
                  </a:lnTo>
                  <a:lnTo>
                    <a:pt x="20" y="3176"/>
                  </a:lnTo>
                  <a:lnTo>
                    <a:pt x="25" y="3076"/>
                  </a:lnTo>
                  <a:lnTo>
                    <a:pt x="31" y="2975"/>
                  </a:lnTo>
                  <a:lnTo>
                    <a:pt x="41" y="2874"/>
                  </a:lnTo>
                  <a:lnTo>
                    <a:pt x="53" y="2771"/>
                  </a:lnTo>
                  <a:lnTo>
                    <a:pt x="69" y="2668"/>
                  </a:lnTo>
                  <a:lnTo>
                    <a:pt x="87" y="2565"/>
                  </a:lnTo>
                  <a:lnTo>
                    <a:pt x="108" y="2461"/>
                  </a:lnTo>
                  <a:lnTo>
                    <a:pt x="131" y="2358"/>
                  </a:lnTo>
                  <a:lnTo>
                    <a:pt x="157" y="2257"/>
                  </a:lnTo>
                  <a:lnTo>
                    <a:pt x="186" y="2155"/>
                  </a:lnTo>
                  <a:lnTo>
                    <a:pt x="217" y="2055"/>
                  </a:lnTo>
                  <a:lnTo>
                    <a:pt x="234" y="2005"/>
                  </a:lnTo>
                  <a:lnTo>
                    <a:pt x="251" y="1956"/>
                  </a:lnTo>
                  <a:lnTo>
                    <a:pt x="269" y="1906"/>
                  </a:lnTo>
                  <a:lnTo>
                    <a:pt x="289" y="1858"/>
                  </a:lnTo>
                  <a:lnTo>
                    <a:pt x="307" y="1811"/>
                  </a:lnTo>
                  <a:lnTo>
                    <a:pt x="328" y="1762"/>
                  </a:lnTo>
                  <a:lnTo>
                    <a:pt x="348" y="1715"/>
                  </a:lnTo>
                  <a:lnTo>
                    <a:pt x="370" y="1669"/>
                  </a:lnTo>
                  <a:lnTo>
                    <a:pt x="392" y="1623"/>
                  </a:lnTo>
                  <a:lnTo>
                    <a:pt x="415" y="1579"/>
                  </a:lnTo>
                  <a:lnTo>
                    <a:pt x="415" y="1579"/>
                  </a:lnTo>
                  <a:lnTo>
                    <a:pt x="437" y="1533"/>
                  </a:lnTo>
                  <a:lnTo>
                    <a:pt x="459" y="1488"/>
                  </a:lnTo>
                  <a:lnTo>
                    <a:pt x="482" y="1445"/>
                  </a:lnTo>
                  <a:lnTo>
                    <a:pt x="505" y="1402"/>
                  </a:lnTo>
                  <a:lnTo>
                    <a:pt x="530" y="1361"/>
                  </a:lnTo>
                  <a:lnTo>
                    <a:pt x="555" y="1321"/>
                  </a:lnTo>
                  <a:lnTo>
                    <a:pt x="581" y="1281"/>
                  </a:lnTo>
                  <a:lnTo>
                    <a:pt x="608" y="1243"/>
                  </a:lnTo>
                  <a:lnTo>
                    <a:pt x="636" y="1206"/>
                  </a:lnTo>
                  <a:lnTo>
                    <a:pt x="666" y="1169"/>
                  </a:lnTo>
                  <a:lnTo>
                    <a:pt x="697" y="1134"/>
                  </a:lnTo>
                  <a:lnTo>
                    <a:pt x="729" y="1099"/>
                  </a:lnTo>
                  <a:lnTo>
                    <a:pt x="764" y="1066"/>
                  </a:lnTo>
                  <a:lnTo>
                    <a:pt x="798" y="1032"/>
                  </a:lnTo>
                  <a:lnTo>
                    <a:pt x="835" y="1000"/>
                  </a:lnTo>
                  <a:lnTo>
                    <a:pt x="875" y="969"/>
                  </a:lnTo>
                  <a:lnTo>
                    <a:pt x="875" y="969"/>
                  </a:lnTo>
                  <a:lnTo>
                    <a:pt x="918" y="936"/>
                  </a:lnTo>
                  <a:lnTo>
                    <a:pt x="963" y="905"/>
                  </a:lnTo>
                  <a:lnTo>
                    <a:pt x="1009" y="875"/>
                  </a:lnTo>
                  <a:lnTo>
                    <a:pt x="1054" y="846"/>
                  </a:lnTo>
                  <a:lnTo>
                    <a:pt x="1149" y="791"/>
                  </a:lnTo>
                  <a:lnTo>
                    <a:pt x="1241" y="736"/>
                  </a:lnTo>
                  <a:lnTo>
                    <a:pt x="1287" y="709"/>
                  </a:lnTo>
                  <a:lnTo>
                    <a:pt x="1333" y="682"/>
                  </a:lnTo>
                  <a:lnTo>
                    <a:pt x="1377" y="653"/>
                  </a:lnTo>
                  <a:lnTo>
                    <a:pt x="1421" y="625"/>
                  </a:lnTo>
                  <a:lnTo>
                    <a:pt x="1463" y="594"/>
                  </a:lnTo>
                  <a:lnTo>
                    <a:pt x="1505" y="561"/>
                  </a:lnTo>
                  <a:lnTo>
                    <a:pt x="1545" y="528"/>
                  </a:lnTo>
                  <a:lnTo>
                    <a:pt x="1583" y="492"/>
                  </a:lnTo>
                  <a:lnTo>
                    <a:pt x="1656" y="468"/>
                  </a:lnTo>
                  <a:lnTo>
                    <a:pt x="1656" y="468"/>
                  </a:lnTo>
                  <a:lnTo>
                    <a:pt x="1673" y="467"/>
                  </a:lnTo>
                  <a:lnTo>
                    <a:pt x="1691" y="464"/>
                  </a:lnTo>
                  <a:lnTo>
                    <a:pt x="1708" y="459"/>
                  </a:lnTo>
                  <a:lnTo>
                    <a:pt x="1724" y="451"/>
                  </a:lnTo>
                  <a:lnTo>
                    <a:pt x="1740" y="442"/>
                  </a:lnTo>
                  <a:lnTo>
                    <a:pt x="1756" y="433"/>
                  </a:lnTo>
                  <a:lnTo>
                    <a:pt x="1772" y="421"/>
                  </a:lnTo>
                  <a:lnTo>
                    <a:pt x="1787" y="409"/>
                  </a:lnTo>
                  <a:lnTo>
                    <a:pt x="1803" y="395"/>
                  </a:lnTo>
                  <a:lnTo>
                    <a:pt x="1818" y="380"/>
                  </a:lnTo>
                  <a:lnTo>
                    <a:pt x="1832" y="366"/>
                  </a:lnTo>
                  <a:lnTo>
                    <a:pt x="1846" y="348"/>
                  </a:lnTo>
                  <a:lnTo>
                    <a:pt x="1875" y="314"/>
                  </a:lnTo>
                  <a:lnTo>
                    <a:pt x="1902" y="276"/>
                  </a:lnTo>
                  <a:lnTo>
                    <a:pt x="1928" y="238"/>
                  </a:lnTo>
                  <a:lnTo>
                    <a:pt x="1953" y="200"/>
                  </a:lnTo>
                  <a:lnTo>
                    <a:pt x="2002" y="124"/>
                  </a:lnTo>
                  <a:lnTo>
                    <a:pt x="2026" y="88"/>
                  </a:lnTo>
                  <a:lnTo>
                    <a:pt x="2048" y="56"/>
                  </a:lnTo>
                  <a:lnTo>
                    <a:pt x="2070" y="26"/>
                  </a:lnTo>
                  <a:lnTo>
                    <a:pt x="2082" y="14"/>
                  </a:lnTo>
                  <a:lnTo>
                    <a:pt x="2093" y="1"/>
                  </a:lnTo>
                  <a:lnTo>
                    <a:pt x="208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9" name="Freeform 26">
              <a:extLst>
                <a:ext uri="{FF2B5EF4-FFF2-40B4-BE49-F238E27FC236}">
                  <a16:creationId xmlns:a16="http://schemas.microsoft.com/office/drawing/2014/main" id="{C087D7CE-DA12-CE35-FD5A-F177E19C6A84}"/>
                </a:ext>
              </a:extLst>
            </p:cNvPr>
            <p:cNvSpPr>
              <a:spLocks/>
            </p:cNvSpPr>
            <p:nvPr/>
          </p:nvSpPr>
          <p:spPr bwMode="auto">
            <a:xfrm>
              <a:off x="1673" y="853"/>
              <a:ext cx="1972" cy="2821"/>
            </a:xfrm>
            <a:custGeom>
              <a:avLst/>
              <a:gdLst>
                <a:gd name="T0" fmla="*/ 1987 w 5916"/>
                <a:gd name="T1" fmla="*/ 123 h 8462"/>
                <a:gd name="T2" fmla="*/ 1803 w 5916"/>
                <a:gd name="T3" fmla="*/ 379 h 8462"/>
                <a:gd name="T4" fmla="*/ 1693 w 5916"/>
                <a:gd name="T5" fmla="*/ 458 h 8462"/>
                <a:gd name="T6" fmla="*/ 1490 w 5916"/>
                <a:gd name="T7" fmla="*/ 560 h 8462"/>
                <a:gd name="T8" fmla="*/ 1134 w 5916"/>
                <a:gd name="T9" fmla="*/ 790 h 8462"/>
                <a:gd name="T10" fmla="*/ 820 w 5916"/>
                <a:gd name="T11" fmla="*/ 999 h 8462"/>
                <a:gd name="T12" fmla="*/ 593 w 5916"/>
                <a:gd name="T13" fmla="*/ 1242 h 8462"/>
                <a:gd name="T14" fmla="*/ 422 w 5916"/>
                <a:gd name="T15" fmla="*/ 1532 h 8462"/>
                <a:gd name="T16" fmla="*/ 292 w 5916"/>
                <a:gd name="T17" fmla="*/ 1810 h 8462"/>
                <a:gd name="T18" fmla="*/ 142 w 5916"/>
                <a:gd name="T19" fmla="*/ 2256 h 8462"/>
                <a:gd name="T20" fmla="*/ 16 w 5916"/>
                <a:gd name="T21" fmla="*/ 2974 h 8462"/>
                <a:gd name="T22" fmla="*/ 5 w 5916"/>
                <a:gd name="T23" fmla="*/ 4070 h 8462"/>
                <a:gd name="T24" fmla="*/ 109 w 5916"/>
                <a:gd name="T25" fmla="*/ 5623 h 8462"/>
                <a:gd name="T26" fmla="*/ 254 w 5916"/>
                <a:gd name="T27" fmla="*/ 6727 h 8462"/>
                <a:gd name="T28" fmla="*/ 361 w 5916"/>
                <a:gd name="T29" fmla="*/ 7422 h 8462"/>
                <a:gd name="T30" fmla="*/ 526 w 5916"/>
                <a:gd name="T31" fmla="*/ 7444 h 8462"/>
                <a:gd name="T32" fmla="*/ 1052 w 5916"/>
                <a:gd name="T33" fmla="*/ 7636 h 8462"/>
                <a:gd name="T34" fmla="*/ 1944 w 5916"/>
                <a:gd name="T35" fmla="*/ 7915 h 8462"/>
                <a:gd name="T36" fmla="*/ 2408 w 5916"/>
                <a:gd name="T37" fmla="*/ 8010 h 8462"/>
                <a:gd name="T38" fmla="*/ 2870 w 5916"/>
                <a:gd name="T39" fmla="*/ 8050 h 8462"/>
                <a:gd name="T40" fmla="*/ 3809 w 5916"/>
                <a:gd name="T41" fmla="*/ 8054 h 8462"/>
                <a:gd name="T42" fmla="*/ 4019 w 5916"/>
                <a:gd name="T43" fmla="*/ 7655 h 8462"/>
                <a:gd name="T44" fmla="*/ 4034 w 5916"/>
                <a:gd name="T45" fmla="*/ 7655 h 8462"/>
                <a:gd name="T46" fmla="*/ 4206 w 5916"/>
                <a:gd name="T47" fmla="*/ 8344 h 8462"/>
                <a:gd name="T48" fmla="*/ 4258 w 5916"/>
                <a:gd name="T49" fmla="*/ 8448 h 8462"/>
                <a:gd name="T50" fmla="*/ 4343 w 5916"/>
                <a:gd name="T51" fmla="*/ 8454 h 8462"/>
                <a:gd name="T52" fmla="*/ 4415 w 5916"/>
                <a:gd name="T53" fmla="*/ 8459 h 8462"/>
                <a:gd name="T54" fmla="*/ 4621 w 5916"/>
                <a:gd name="T55" fmla="*/ 8440 h 8462"/>
                <a:gd name="T56" fmla="*/ 4696 w 5916"/>
                <a:gd name="T57" fmla="*/ 8395 h 8462"/>
                <a:gd name="T58" fmla="*/ 4731 w 5916"/>
                <a:gd name="T59" fmla="*/ 8316 h 8462"/>
                <a:gd name="T60" fmla="*/ 4742 w 5916"/>
                <a:gd name="T61" fmla="*/ 8063 h 8462"/>
                <a:gd name="T62" fmla="*/ 4685 w 5916"/>
                <a:gd name="T63" fmla="*/ 7365 h 8462"/>
                <a:gd name="T64" fmla="*/ 4623 w 5916"/>
                <a:gd name="T65" fmla="*/ 6841 h 8462"/>
                <a:gd name="T66" fmla="*/ 4433 w 5916"/>
                <a:gd name="T67" fmla="*/ 5792 h 8462"/>
                <a:gd name="T68" fmla="*/ 4382 w 5916"/>
                <a:gd name="T69" fmla="*/ 5309 h 8462"/>
                <a:gd name="T70" fmla="*/ 4449 w 5916"/>
                <a:gd name="T71" fmla="*/ 4670 h 8462"/>
                <a:gd name="T72" fmla="*/ 4975 w 5916"/>
                <a:gd name="T73" fmla="*/ 4429 h 8462"/>
                <a:gd name="T74" fmla="*/ 5830 w 5916"/>
                <a:gd name="T75" fmla="*/ 4018 h 8462"/>
                <a:gd name="T76" fmla="*/ 5826 w 5916"/>
                <a:gd name="T77" fmla="*/ 3615 h 8462"/>
                <a:gd name="T78" fmla="*/ 5699 w 5916"/>
                <a:gd name="T79" fmla="*/ 3298 h 8462"/>
                <a:gd name="T80" fmla="*/ 5559 w 5916"/>
                <a:gd name="T81" fmla="*/ 3036 h 8462"/>
                <a:gd name="T82" fmla="*/ 5421 w 5916"/>
                <a:gd name="T83" fmla="*/ 3044 h 8462"/>
                <a:gd name="T84" fmla="*/ 4999 w 5916"/>
                <a:gd name="T85" fmla="*/ 3180 h 8462"/>
                <a:gd name="T86" fmla="*/ 4512 w 5916"/>
                <a:gd name="T87" fmla="*/ 3338 h 8462"/>
                <a:gd name="T88" fmla="*/ 4296 w 5916"/>
                <a:gd name="T89" fmla="*/ 3264 h 8462"/>
                <a:gd name="T90" fmla="*/ 4301 w 5916"/>
                <a:gd name="T91" fmla="*/ 3012 h 8462"/>
                <a:gd name="T92" fmla="*/ 4284 w 5916"/>
                <a:gd name="T93" fmla="*/ 2710 h 8462"/>
                <a:gd name="T94" fmla="*/ 4186 w 5916"/>
                <a:gd name="T95" fmla="*/ 2215 h 8462"/>
                <a:gd name="T96" fmla="*/ 4039 w 5916"/>
                <a:gd name="T97" fmla="*/ 1808 h 8462"/>
                <a:gd name="T98" fmla="*/ 3837 w 5916"/>
                <a:gd name="T99" fmla="*/ 1430 h 8462"/>
                <a:gd name="T100" fmla="*/ 3649 w 5916"/>
                <a:gd name="T101" fmla="*/ 1149 h 8462"/>
                <a:gd name="T102" fmla="*/ 3587 w 5916"/>
                <a:gd name="T103" fmla="*/ 1036 h 8462"/>
                <a:gd name="T104" fmla="*/ 3532 w 5916"/>
                <a:gd name="T105" fmla="*/ 1161 h 8462"/>
                <a:gd name="T106" fmla="*/ 3482 w 5916"/>
                <a:gd name="T107" fmla="*/ 1272 h 8462"/>
                <a:gd name="T108" fmla="*/ 3323 w 5916"/>
                <a:gd name="T109" fmla="*/ 1477 h 8462"/>
                <a:gd name="T110" fmla="*/ 2990 w 5916"/>
                <a:gd name="T111" fmla="*/ 1107 h 8462"/>
                <a:gd name="T112" fmla="*/ 2480 w 5916"/>
                <a:gd name="T113" fmla="*/ 584 h 8462"/>
                <a:gd name="T114" fmla="*/ 2234 w 5916"/>
                <a:gd name="T115" fmla="*/ 278 h 8462"/>
                <a:gd name="T116" fmla="*/ 2149 w 5916"/>
                <a:gd name="T117" fmla="*/ 96 h 84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916" h="8462">
                  <a:moveTo>
                    <a:pt x="2078" y="0"/>
                  </a:moveTo>
                  <a:lnTo>
                    <a:pt x="2078" y="0"/>
                  </a:lnTo>
                  <a:lnTo>
                    <a:pt x="2067" y="13"/>
                  </a:lnTo>
                  <a:lnTo>
                    <a:pt x="2055" y="25"/>
                  </a:lnTo>
                  <a:lnTo>
                    <a:pt x="2033" y="55"/>
                  </a:lnTo>
                  <a:lnTo>
                    <a:pt x="2011" y="87"/>
                  </a:lnTo>
                  <a:lnTo>
                    <a:pt x="1987" y="123"/>
                  </a:lnTo>
                  <a:lnTo>
                    <a:pt x="1938" y="199"/>
                  </a:lnTo>
                  <a:lnTo>
                    <a:pt x="1913" y="237"/>
                  </a:lnTo>
                  <a:lnTo>
                    <a:pt x="1887" y="275"/>
                  </a:lnTo>
                  <a:lnTo>
                    <a:pt x="1860" y="313"/>
                  </a:lnTo>
                  <a:lnTo>
                    <a:pt x="1831" y="347"/>
                  </a:lnTo>
                  <a:lnTo>
                    <a:pt x="1817" y="365"/>
                  </a:lnTo>
                  <a:lnTo>
                    <a:pt x="1803" y="379"/>
                  </a:lnTo>
                  <a:lnTo>
                    <a:pt x="1788" y="394"/>
                  </a:lnTo>
                  <a:lnTo>
                    <a:pt x="1772" y="408"/>
                  </a:lnTo>
                  <a:lnTo>
                    <a:pt x="1757" y="420"/>
                  </a:lnTo>
                  <a:lnTo>
                    <a:pt x="1741" y="432"/>
                  </a:lnTo>
                  <a:lnTo>
                    <a:pt x="1725" y="441"/>
                  </a:lnTo>
                  <a:lnTo>
                    <a:pt x="1709" y="450"/>
                  </a:lnTo>
                  <a:lnTo>
                    <a:pt x="1693" y="458"/>
                  </a:lnTo>
                  <a:lnTo>
                    <a:pt x="1676" y="463"/>
                  </a:lnTo>
                  <a:lnTo>
                    <a:pt x="1658" y="466"/>
                  </a:lnTo>
                  <a:lnTo>
                    <a:pt x="1641" y="467"/>
                  </a:lnTo>
                  <a:lnTo>
                    <a:pt x="1568" y="491"/>
                  </a:lnTo>
                  <a:lnTo>
                    <a:pt x="1568" y="491"/>
                  </a:lnTo>
                  <a:lnTo>
                    <a:pt x="1530" y="527"/>
                  </a:lnTo>
                  <a:lnTo>
                    <a:pt x="1490" y="560"/>
                  </a:lnTo>
                  <a:lnTo>
                    <a:pt x="1448" y="593"/>
                  </a:lnTo>
                  <a:lnTo>
                    <a:pt x="1406" y="624"/>
                  </a:lnTo>
                  <a:lnTo>
                    <a:pt x="1362" y="652"/>
                  </a:lnTo>
                  <a:lnTo>
                    <a:pt x="1318" y="681"/>
                  </a:lnTo>
                  <a:lnTo>
                    <a:pt x="1272" y="708"/>
                  </a:lnTo>
                  <a:lnTo>
                    <a:pt x="1226" y="735"/>
                  </a:lnTo>
                  <a:lnTo>
                    <a:pt x="1134" y="790"/>
                  </a:lnTo>
                  <a:lnTo>
                    <a:pt x="1039" y="845"/>
                  </a:lnTo>
                  <a:lnTo>
                    <a:pt x="994" y="874"/>
                  </a:lnTo>
                  <a:lnTo>
                    <a:pt x="948" y="904"/>
                  </a:lnTo>
                  <a:lnTo>
                    <a:pt x="903" y="935"/>
                  </a:lnTo>
                  <a:lnTo>
                    <a:pt x="860" y="968"/>
                  </a:lnTo>
                  <a:lnTo>
                    <a:pt x="860" y="968"/>
                  </a:lnTo>
                  <a:lnTo>
                    <a:pt x="820" y="999"/>
                  </a:lnTo>
                  <a:lnTo>
                    <a:pt x="783" y="1031"/>
                  </a:lnTo>
                  <a:lnTo>
                    <a:pt x="749" y="1065"/>
                  </a:lnTo>
                  <a:lnTo>
                    <a:pt x="714" y="1098"/>
                  </a:lnTo>
                  <a:lnTo>
                    <a:pt x="682" y="1133"/>
                  </a:lnTo>
                  <a:lnTo>
                    <a:pt x="651" y="1168"/>
                  </a:lnTo>
                  <a:lnTo>
                    <a:pt x="621" y="1205"/>
                  </a:lnTo>
                  <a:lnTo>
                    <a:pt x="593" y="1242"/>
                  </a:lnTo>
                  <a:lnTo>
                    <a:pt x="566" y="1280"/>
                  </a:lnTo>
                  <a:lnTo>
                    <a:pt x="540" y="1320"/>
                  </a:lnTo>
                  <a:lnTo>
                    <a:pt x="515" y="1360"/>
                  </a:lnTo>
                  <a:lnTo>
                    <a:pt x="490" y="1401"/>
                  </a:lnTo>
                  <a:lnTo>
                    <a:pt x="467" y="1444"/>
                  </a:lnTo>
                  <a:lnTo>
                    <a:pt x="444" y="1487"/>
                  </a:lnTo>
                  <a:lnTo>
                    <a:pt x="422" y="1532"/>
                  </a:lnTo>
                  <a:lnTo>
                    <a:pt x="400" y="1578"/>
                  </a:lnTo>
                  <a:lnTo>
                    <a:pt x="400" y="1578"/>
                  </a:lnTo>
                  <a:lnTo>
                    <a:pt x="377" y="1622"/>
                  </a:lnTo>
                  <a:lnTo>
                    <a:pt x="355" y="1668"/>
                  </a:lnTo>
                  <a:lnTo>
                    <a:pt x="333" y="1714"/>
                  </a:lnTo>
                  <a:lnTo>
                    <a:pt x="313" y="1761"/>
                  </a:lnTo>
                  <a:lnTo>
                    <a:pt x="292" y="1810"/>
                  </a:lnTo>
                  <a:lnTo>
                    <a:pt x="274" y="1857"/>
                  </a:lnTo>
                  <a:lnTo>
                    <a:pt x="254" y="1905"/>
                  </a:lnTo>
                  <a:lnTo>
                    <a:pt x="236" y="1955"/>
                  </a:lnTo>
                  <a:lnTo>
                    <a:pt x="219" y="2004"/>
                  </a:lnTo>
                  <a:lnTo>
                    <a:pt x="202" y="2054"/>
                  </a:lnTo>
                  <a:lnTo>
                    <a:pt x="171" y="2154"/>
                  </a:lnTo>
                  <a:lnTo>
                    <a:pt x="142" y="2256"/>
                  </a:lnTo>
                  <a:lnTo>
                    <a:pt x="116" y="2357"/>
                  </a:lnTo>
                  <a:lnTo>
                    <a:pt x="93" y="2460"/>
                  </a:lnTo>
                  <a:lnTo>
                    <a:pt x="72" y="2564"/>
                  </a:lnTo>
                  <a:lnTo>
                    <a:pt x="54" y="2667"/>
                  </a:lnTo>
                  <a:lnTo>
                    <a:pt x="38" y="2770"/>
                  </a:lnTo>
                  <a:lnTo>
                    <a:pt x="26" y="2873"/>
                  </a:lnTo>
                  <a:lnTo>
                    <a:pt x="16" y="2974"/>
                  </a:lnTo>
                  <a:lnTo>
                    <a:pt x="10" y="3075"/>
                  </a:lnTo>
                  <a:lnTo>
                    <a:pt x="5" y="3175"/>
                  </a:lnTo>
                  <a:lnTo>
                    <a:pt x="5" y="3175"/>
                  </a:lnTo>
                  <a:lnTo>
                    <a:pt x="1" y="3400"/>
                  </a:lnTo>
                  <a:lnTo>
                    <a:pt x="0" y="3624"/>
                  </a:lnTo>
                  <a:lnTo>
                    <a:pt x="1" y="3847"/>
                  </a:lnTo>
                  <a:lnTo>
                    <a:pt x="5" y="4070"/>
                  </a:lnTo>
                  <a:lnTo>
                    <a:pt x="12" y="4293"/>
                  </a:lnTo>
                  <a:lnTo>
                    <a:pt x="22" y="4515"/>
                  </a:lnTo>
                  <a:lnTo>
                    <a:pt x="33" y="4737"/>
                  </a:lnTo>
                  <a:lnTo>
                    <a:pt x="50" y="4958"/>
                  </a:lnTo>
                  <a:lnTo>
                    <a:pt x="67" y="5180"/>
                  </a:lnTo>
                  <a:lnTo>
                    <a:pt x="87" y="5401"/>
                  </a:lnTo>
                  <a:lnTo>
                    <a:pt x="109" y="5623"/>
                  </a:lnTo>
                  <a:lnTo>
                    <a:pt x="134" y="5843"/>
                  </a:lnTo>
                  <a:lnTo>
                    <a:pt x="162" y="6065"/>
                  </a:lnTo>
                  <a:lnTo>
                    <a:pt x="192" y="6286"/>
                  </a:lnTo>
                  <a:lnTo>
                    <a:pt x="224" y="6508"/>
                  </a:lnTo>
                  <a:lnTo>
                    <a:pt x="259" y="6728"/>
                  </a:lnTo>
                  <a:lnTo>
                    <a:pt x="254" y="6727"/>
                  </a:lnTo>
                  <a:lnTo>
                    <a:pt x="254" y="6727"/>
                  </a:lnTo>
                  <a:lnTo>
                    <a:pt x="282" y="6897"/>
                  </a:lnTo>
                  <a:lnTo>
                    <a:pt x="311" y="7065"/>
                  </a:lnTo>
                  <a:lnTo>
                    <a:pt x="311" y="7065"/>
                  </a:lnTo>
                  <a:lnTo>
                    <a:pt x="318" y="7126"/>
                  </a:lnTo>
                  <a:lnTo>
                    <a:pt x="325" y="7187"/>
                  </a:lnTo>
                  <a:lnTo>
                    <a:pt x="343" y="7306"/>
                  </a:lnTo>
                  <a:lnTo>
                    <a:pt x="361" y="7422"/>
                  </a:lnTo>
                  <a:lnTo>
                    <a:pt x="369" y="7479"/>
                  </a:lnTo>
                  <a:lnTo>
                    <a:pt x="376" y="7535"/>
                  </a:lnTo>
                  <a:lnTo>
                    <a:pt x="391" y="7525"/>
                  </a:lnTo>
                  <a:lnTo>
                    <a:pt x="391" y="7525"/>
                  </a:lnTo>
                  <a:lnTo>
                    <a:pt x="391" y="7522"/>
                  </a:lnTo>
                  <a:lnTo>
                    <a:pt x="410" y="7514"/>
                  </a:lnTo>
                  <a:lnTo>
                    <a:pt x="526" y="7444"/>
                  </a:lnTo>
                  <a:lnTo>
                    <a:pt x="526" y="7444"/>
                  </a:lnTo>
                  <a:lnTo>
                    <a:pt x="536" y="7447"/>
                  </a:lnTo>
                  <a:lnTo>
                    <a:pt x="541" y="7444"/>
                  </a:lnTo>
                  <a:lnTo>
                    <a:pt x="541" y="7444"/>
                  </a:lnTo>
                  <a:lnTo>
                    <a:pt x="798" y="7541"/>
                  </a:lnTo>
                  <a:lnTo>
                    <a:pt x="926" y="7589"/>
                  </a:lnTo>
                  <a:lnTo>
                    <a:pt x="1052" y="7636"/>
                  </a:lnTo>
                  <a:lnTo>
                    <a:pt x="1179" y="7681"/>
                  </a:lnTo>
                  <a:lnTo>
                    <a:pt x="1306" y="7726"/>
                  </a:lnTo>
                  <a:lnTo>
                    <a:pt x="1432" y="7768"/>
                  </a:lnTo>
                  <a:lnTo>
                    <a:pt x="1559" y="7809"/>
                  </a:lnTo>
                  <a:lnTo>
                    <a:pt x="1687" y="7847"/>
                  </a:lnTo>
                  <a:lnTo>
                    <a:pt x="1814" y="7882"/>
                  </a:lnTo>
                  <a:lnTo>
                    <a:pt x="1944" y="7915"/>
                  </a:lnTo>
                  <a:lnTo>
                    <a:pt x="2008" y="7931"/>
                  </a:lnTo>
                  <a:lnTo>
                    <a:pt x="2074" y="7946"/>
                  </a:lnTo>
                  <a:lnTo>
                    <a:pt x="2141" y="7961"/>
                  </a:lnTo>
                  <a:lnTo>
                    <a:pt x="2206" y="7974"/>
                  </a:lnTo>
                  <a:lnTo>
                    <a:pt x="2273" y="7987"/>
                  </a:lnTo>
                  <a:lnTo>
                    <a:pt x="2340" y="7998"/>
                  </a:lnTo>
                  <a:lnTo>
                    <a:pt x="2408" y="8010"/>
                  </a:lnTo>
                  <a:lnTo>
                    <a:pt x="2476" y="8019"/>
                  </a:lnTo>
                  <a:lnTo>
                    <a:pt x="2544" y="8028"/>
                  </a:lnTo>
                  <a:lnTo>
                    <a:pt x="2614" y="8037"/>
                  </a:lnTo>
                  <a:lnTo>
                    <a:pt x="2614" y="8037"/>
                  </a:lnTo>
                  <a:lnTo>
                    <a:pt x="2699" y="8042"/>
                  </a:lnTo>
                  <a:lnTo>
                    <a:pt x="2784" y="8047"/>
                  </a:lnTo>
                  <a:lnTo>
                    <a:pt x="2870" y="8050"/>
                  </a:lnTo>
                  <a:lnTo>
                    <a:pt x="2955" y="8053"/>
                  </a:lnTo>
                  <a:lnTo>
                    <a:pt x="3126" y="8057"/>
                  </a:lnTo>
                  <a:lnTo>
                    <a:pt x="3297" y="8058"/>
                  </a:lnTo>
                  <a:lnTo>
                    <a:pt x="3297" y="8058"/>
                  </a:lnTo>
                  <a:lnTo>
                    <a:pt x="3467" y="8057"/>
                  </a:lnTo>
                  <a:lnTo>
                    <a:pt x="3638" y="8055"/>
                  </a:lnTo>
                  <a:lnTo>
                    <a:pt x="3809" y="8054"/>
                  </a:lnTo>
                  <a:lnTo>
                    <a:pt x="3980" y="8053"/>
                  </a:lnTo>
                  <a:lnTo>
                    <a:pt x="4115" y="8042"/>
                  </a:lnTo>
                  <a:lnTo>
                    <a:pt x="4115" y="8042"/>
                  </a:lnTo>
                  <a:lnTo>
                    <a:pt x="4066" y="7848"/>
                  </a:lnTo>
                  <a:lnTo>
                    <a:pt x="4016" y="7654"/>
                  </a:lnTo>
                  <a:lnTo>
                    <a:pt x="4019" y="7655"/>
                  </a:lnTo>
                  <a:lnTo>
                    <a:pt x="4019" y="7655"/>
                  </a:lnTo>
                  <a:lnTo>
                    <a:pt x="4069" y="7848"/>
                  </a:lnTo>
                  <a:lnTo>
                    <a:pt x="4118" y="8043"/>
                  </a:lnTo>
                  <a:lnTo>
                    <a:pt x="4129" y="8042"/>
                  </a:lnTo>
                  <a:lnTo>
                    <a:pt x="4129" y="8042"/>
                  </a:lnTo>
                  <a:lnTo>
                    <a:pt x="4080" y="7848"/>
                  </a:lnTo>
                  <a:lnTo>
                    <a:pt x="4030" y="7654"/>
                  </a:lnTo>
                  <a:lnTo>
                    <a:pt x="4034" y="7655"/>
                  </a:lnTo>
                  <a:lnTo>
                    <a:pt x="4034" y="7655"/>
                  </a:lnTo>
                  <a:lnTo>
                    <a:pt x="4085" y="7851"/>
                  </a:lnTo>
                  <a:lnTo>
                    <a:pt x="4134" y="8049"/>
                  </a:lnTo>
                  <a:lnTo>
                    <a:pt x="4136" y="8048"/>
                  </a:lnTo>
                  <a:lnTo>
                    <a:pt x="4136" y="8048"/>
                  </a:lnTo>
                  <a:lnTo>
                    <a:pt x="4184" y="8245"/>
                  </a:lnTo>
                  <a:lnTo>
                    <a:pt x="4206" y="8344"/>
                  </a:lnTo>
                  <a:lnTo>
                    <a:pt x="4228" y="8443"/>
                  </a:lnTo>
                  <a:lnTo>
                    <a:pt x="4228" y="8443"/>
                  </a:lnTo>
                  <a:lnTo>
                    <a:pt x="4230" y="8449"/>
                  </a:lnTo>
                  <a:lnTo>
                    <a:pt x="4247" y="8448"/>
                  </a:lnTo>
                  <a:lnTo>
                    <a:pt x="4247" y="8448"/>
                  </a:lnTo>
                  <a:lnTo>
                    <a:pt x="4258" y="8448"/>
                  </a:lnTo>
                  <a:lnTo>
                    <a:pt x="4258" y="8448"/>
                  </a:lnTo>
                  <a:lnTo>
                    <a:pt x="4266" y="8448"/>
                  </a:lnTo>
                  <a:lnTo>
                    <a:pt x="4266" y="8448"/>
                  </a:lnTo>
                  <a:lnTo>
                    <a:pt x="4273" y="8448"/>
                  </a:lnTo>
                  <a:lnTo>
                    <a:pt x="4273" y="8448"/>
                  </a:lnTo>
                  <a:lnTo>
                    <a:pt x="4290" y="8448"/>
                  </a:lnTo>
                  <a:lnTo>
                    <a:pt x="4309" y="8449"/>
                  </a:lnTo>
                  <a:lnTo>
                    <a:pt x="4343" y="8454"/>
                  </a:lnTo>
                  <a:lnTo>
                    <a:pt x="4343" y="8454"/>
                  </a:lnTo>
                  <a:lnTo>
                    <a:pt x="4376" y="8457"/>
                  </a:lnTo>
                  <a:lnTo>
                    <a:pt x="4407" y="8459"/>
                  </a:lnTo>
                  <a:lnTo>
                    <a:pt x="4407" y="8459"/>
                  </a:lnTo>
                  <a:lnTo>
                    <a:pt x="4410" y="8459"/>
                  </a:lnTo>
                  <a:lnTo>
                    <a:pt x="4415" y="8459"/>
                  </a:lnTo>
                  <a:lnTo>
                    <a:pt x="4415" y="8459"/>
                  </a:lnTo>
                  <a:lnTo>
                    <a:pt x="4425" y="8459"/>
                  </a:lnTo>
                  <a:lnTo>
                    <a:pt x="4470" y="8462"/>
                  </a:lnTo>
                  <a:lnTo>
                    <a:pt x="4470" y="8462"/>
                  </a:lnTo>
                  <a:lnTo>
                    <a:pt x="4514" y="8458"/>
                  </a:lnTo>
                  <a:lnTo>
                    <a:pt x="4555" y="8453"/>
                  </a:lnTo>
                  <a:lnTo>
                    <a:pt x="4590" y="8447"/>
                  </a:lnTo>
                  <a:lnTo>
                    <a:pt x="4621" y="8440"/>
                  </a:lnTo>
                  <a:lnTo>
                    <a:pt x="4634" y="8435"/>
                  </a:lnTo>
                  <a:lnTo>
                    <a:pt x="4647" y="8430"/>
                  </a:lnTo>
                  <a:lnTo>
                    <a:pt x="4659" y="8423"/>
                  </a:lnTo>
                  <a:lnTo>
                    <a:pt x="4669" y="8417"/>
                  </a:lnTo>
                  <a:lnTo>
                    <a:pt x="4679" y="8411"/>
                  </a:lnTo>
                  <a:lnTo>
                    <a:pt x="4688" y="8404"/>
                  </a:lnTo>
                  <a:lnTo>
                    <a:pt x="4696" y="8395"/>
                  </a:lnTo>
                  <a:lnTo>
                    <a:pt x="4702" y="8386"/>
                  </a:lnTo>
                  <a:lnTo>
                    <a:pt x="4710" y="8376"/>
                  </a:lnTo>
                  <a:lnTo>
                    <a:pt x="4715" y="8366"/>
                  </a:lnTo>
                  <a:lnTo>
                    <a:pt x="4720" y="8355"/>
                  </a:lnTo>
                  <a:lnTo>
                    <a:pt x="4725" y="8343"/>
                  </a:lnTo>
                  <a:lnTo>
                    <a:pt x="4728" y="8329"/>
                  </a:lnTo>
                  <a:lnTo>
                    <a:pt x="4731" y="8316"/>
                  </a:lnTo>
                  <a:lnTo>
                    <a:pt x="4737" y="8285"/>
                  </a:lnTo>
                  <a:lnTo>
                    <a:pt x="4739" y="8250"/>
                  </a:lnTo>
                  <a:lnTo>
                    <a:pt x="4742" y="8210"/>
                  </a:lnTo>
                  <a:lnTo>
                    <a:pt x="4743" y="8166"/>
                  </a:lnTo>
                  <a:lnTo>
                    <a:pt x="4743" y="8116"/>
                  </a:lnTo>
                  <a:lnTo>
                    <a:pt x="4743" y="8116"/>
                  </a:lnTo>
                  <a:lnTo>
                    <a:pt x="4742" y="8063"/>
                  </a:lnTo>
                  <a:lnTo>
                    <a:pt x="4741" y="8010"/>
                  </a:lnTo>
                  <a:lnTo>
                    <a:pt x="4738" y="7956"/>
                  </a:lnTo>
                  <a:lnTo>
                    <a:pt x="4735" y="7903"/>
                  </a:lnTo>
                  <a:lnTo>
                    <a:pt x="4727" y="7795"/>
                  </a:lnTo>
                  <a:lnTo>
                    <a:pt x="4716" y="7687"/>
                  </a:lnTo>
                  <a:lnTo>
                    <a:pt x="4695" y="7472"/>
                  </a:lnTo>
                  <a:lnTo>
                    <a:pt x="4685" y="7365"/>
                  </a:lnTo>
                  <a:lnTo>
                    <a:pt x="4678" y="7260"/>
                  </a:lnTo>
                  <a:lnTo>
                    <a:pt x="4678" y="7260"/>
                  </a:lnTo>
                  <a:lnTo>
                    <a:pt x="4670" y="7190"/>
                  </a:lnTo>
                  <a:lnTo>
                    <a:pt x="4663" y="7120"/>
                  </a:lnTo>
                  <a:lnTo>
                    <a:pt x="4654" y="7050"/>
                  </a:lnTo>
                  <a:lnTo>
                    <a:pt x="4644" y="6981"/>
                  </a:lnTo>
                  <a:lnTo>
                    <a:pt x="4623" y="6841"/>
                  </a:lnTo>
                  <a:lnTo>
                    <a:pt x="4598" y="6701"/>
                  </a:lnTo>
                  <a:lnTo>
                    <a:pt x="4572" y="6561"/>
                  </a:lnTo>
                  <a:lnTo>
                    <a:pt x="4546" y="6421"/>
                  </a:lnTo>
                  <a:lnTo>
                    <a:pt x="4492" y="6142"/>
                  </a:lnTo>
                  <a:lnTo>
                    <a:pt x="4467" y="6002"/>
                  </a:lnTo>
                  <a:lnTo>
                    <a:pt x="4442" y="5863"/>
                  </a:lnTo>
                  <a:lnTo>
                    <a:pt x="4433" y="5792"/>
                  </a:lnTo>
                  <a:lnTo>
                    <a:pt x="4421" y="5723"/>
                  </a:lnTo>
                  <a:lnTo>
                    <a:pt x="4413" y="5654"/>
                  </a:lnTo>
                  <a:lnTo>
                    <a:pt x="4404" y="5584"/>
                  </a:lnTo>
                  <a:lnTo>
                    <a:pt x="4397" y="5516"/>
                  </a:lnTo>
                  <a:lnTo>
                    <a:pt x="4391" y="5447"/>
                  </a:lnTo>
                  <a:lnTo>
                    <a:pt x="4386" y="5377"/>
                  </a:lnTo>
                  <a:lnTo>
                    <a:pt x="4382" y="5309"/>
                  </a:lnTo>
                  <a:lnTo>
                    <a:pt x="4379" y="5241"/>
                  </a:lnTo>
                  <a:lnTo>
                    <a:pt x="4378" y="5172"/>
                  </a:lnTo>
                  <a:lnTo>
                    <a:pt x="4379" y="5103"/>
                  </a:lnTo>
                  <a:lnTo>
                    <a:pt x="4381" y="5037"/>
                  </a:lnTo>
                  <a:lnTo>
                    <a:pt x="4376" y="4697"/>
                  </a:lnTo>
                  <a:lnTo>
                    <a:pt x="4376" y="4697"/>
                  </a:lnTo>
                  <a:lnTo>
                    <a:pt x="4449" y="4670"/>
                  </a:lnTo>
                  <a:lnTo>
                    <a:pt x="4522" y="4642"/>
                  </a:lnTo>
                  <a:lnTo>
                    <a:pt x="4595" y="4613"/>
                  </a:lnTo>
                  <a:lnTo>
                    <a:pt x="4666" y="4582"/>
                  </a:lnTo>
                  <a:lnTo>
                    <a:pt x="4666" y="4582"/>
                  </a:lnTo>
                  <a:lnTo>
                    <a:pt x="4743" y="4545"/>
                  </a:lnTo>
                  <a:lnTo>
                    <a:pt x="4820" y="4507"/>
                  </a:lnTo>
                  <a:lnTo>
                    <a:pt x="4975" y="4429"/>
                  </a:lnTo>
                  <a:lnTo>
                    <a:pt x="5283" y="4271"/>
                  </a:lnTo>
                  <a:lnTo>
                    <a:pt x="5437" y="4194"/>
                  </a:lnTo>
                  <a:lnTo>
                    <a:pt x="5515" y="4155"/>
                  </a:lnTo>
                  <a:lnTo>
                    <a:pt x="5595" y="4120"/>
                  </a:lnTo>
                  <a:lnTo>
                    <a:pt x="5673" y="4084"/>
                  </a:lnTo>
                  <a:lnTo>
                    <a:pt x="5752" y="4050"/>
                  </a:lnTo>
                  <a:lnTo>
                    <a:pt x="5830" y="4018"/>
                  </a:lnTo>
                  <a:lnTo>
                    <a:pt x="5910" y="3988"/>
                  </a:lnTo>
                  <a:lnTo>
                    <a:pt x="5916" y="3769"/>
                  </a:lnTo>
                  <a:lnTo>
                    <a:pt x="5916" y="3769"/>
                  </a:lnTo>
                  <a:lnTo>
                    <a:pt x="5894" y="3733"/>
                  </a:lnTo>
                  <a:lnTo>
                    <a:pt x="5871" y="3696"/>
                  </a:lnTo>
                  <a:lnTo>
                    <a:pt x="5848" y="3656"/>
                  </a:lnTo>
                  <a:lnTo>
                    <a:pt x="5826" y="3615"/>
                  </a:lnTo>
                  <a:lnTo>
                    <a:pt x="5804" y="3572"/>
                  </a:lnTo>
                  <a:lnTo>
                    <a:pt x="5783" y="3528"/>
                  </a:lnTo>
                  <a:lnTo>
                    <a:pt x="5764" y="3483"/>
                  </a:lnTo>
                  <a:lnTo>
                    <a:pt x="5746" y="3438"/>
                  </a:lnTo>
                  <a:lnTo>
                    <a:pt x="5728" y="3391"/>
                  </a:lnTo>
                  <a:lnTo>
                    <a:pt x="5712" y="3345"/>
                  </a:lnTo>
                  <a:lnTo>
                    <a:pt x="5699" y="3298"/>
                  </a:lnTo>
                  <a:lnTo>
                    <a:pt x="5686" y="3252"/>
                  </a:lnTo>
                  <a:lnTo>
                    <a:pt x="5676" y="3206"/>
                  </a:lnTo>
                  <a:lnTo>
                    <a:pt x="5669" y="3160"/>
                  </a:lnTo>
                  <a:lnTo>
                    <a:pt x="5664" y="3117"/>
                  </a:lnTo>
                  <a:lnTo>
                    <a:pt x="5661" y="3074"/>
                  </a:lnTo>
                  <a:lnTo>
                    <a:pt x="5559" y="3036"/>
                  </a:lnTo>
                  <a:lnTo>
                    <a:pt x="5559" y="3036"/>
                  </a:lnTo>
                  <a:lnTo>
                    <a:pt x="5538" y="3035"/>
                  </a:lnTo>
                  <a:lnTo>
                    <a:pt x="5517" y="3034"/>
                  </a:lnTo>
                  <a:lnTo>
                    <a:pt x="5517" y="3034"/>
                  </a:lnTo>
                  <a:lnTo>
                    <a:pt x="5493" y="3035"/>
                  </a:lnTo>
                  <a:lnTo>
                    <a:pt x="5470" y="3036"/>
                  </a:lnTo>
                  <a:lnTo>
                    <a:pt x="5446" y="3040"/>
                  </a:lnTo>
                  <a:lnTo>
                    <a:pt x="5421" y="3044"/>
                  </a:lnTo>
                  <a:lnTo>
                    <a:pt x="5371" y="3054"/>
                  </a:lnTo>
                  <a:lnTo>
                    <a:pt x="5319" y="3066"/>
                  </a:lnTo>
                  <a:lnTo>
                    <a:pt x="5265" y="3082"/>
                  </a:lnTo>
                  <a:lnTo>
                    <a:pt x="5212" y="3100"/>
                  </a:lnTo>
                  <a:lnTo>
                    <a:pt x="5159" y="3118"/>
                  </a:lnTo>
                  <a:lnTo>
                    <a:pt x="5106" y="3138"/>
                  </a:lnTo>
                  <a:lnTo>
                    <a:pt x="4999" y="3180"/>
                  </a:lnTo>
                  <a:lnTo>
                    <a:pt x="4897" y="3221"/>
                  </a:lnTo>
                  <a:lnTo>
                    <a:pt x="4847" y="3240"/>
                  </a:lnTo>
                  <a:lnTo>
                    <a:pt x="4800" y="3257"/>
                  </a:lnTo>
                  <a:lnTo>
                    <a:pt x="4754" y="3273"/>
                  </a:lnTo>
                  <a:lnTo>
                    <a:pt x="4711" y="3286"/>
                  </a:lnTo>
                  <a:lnTo>
                    <a:pt x="4711" y="3286"/>
                  </a:lnTo>
                  <a:lnTo>
                    <a:pt x="4512" y="3338"/>
                  </a:lnTo>
                  <a:lnTo>
                    <a:pt x="4313" y="3388"/>
                  </a:lnTo>
                  <a:lnTo>
                    <a:pt x="4313" y="3385"/>
                  </a:lnTo>
                  <a:lnTo>
                    <a:pt x="4313" y="3385"/>
                  </a:lnTo>
                  <a:lnTo>
                    <a:pt x="4298" y="3388"/>
                  </a:lnTo>
                  <a:lnTo>
                    <a:pt x="4295" y="3343"/>
                  </a:lnTo>
                  <a:lnTo>
                    <a:pt x="4295" y="3343"/>
                  </a:lnTo>
                  <a:lnTo>
                    <a:pt x="4296" y="3264"/>
                  </a:lnTo>
                  <a:lnTo>
                    <a:pt x="4296" y="3264"/>
                  </a:lnTo>
                  <a:lnTo>
                    <a:pt x="4296" y="3225"/>
                  </a:lnTo>
                  <a:lnTo>
                    <a:pt x="4296" y="3225"/>
                  </a:lnTo>
                  <a:lnTo>
                    <a:pt x="4298" y="3171"/>
                  </a:lnTo>
                  <a:lnTo>
                    <a:pt x="4299" y="3118"/>
                  </a:lnTo>
                  <a:lnTo>
                    <a:pt x="4301" y="3065"/>
                  </a:lnTo>
                  <a:lnTo>
                    <a:pt x="4301" y="3012"/>
                  </a:lnTo>
                  <a:lnTo>
                    <a:pt x="4301" y="3012"/>
                  </a:lnTo>
                  <a:lnTo>
                    <a:pt x="4301" y="2955"/>
                  </a:lnTo>
                  <a:lnTo>
                    <a:pt x="4299" y="2898"/>
                  </a:lnTo>
                  <a:lnTo>
                    <a:pt x="4295" y="2839"/>
                  </a:lnTo>
                  <a:lnTo>
                    <a:pt x="4290" y="2782"/>
                  </a:lnTo>
                  <a:lnTo>
                    <a:pt x="4290" y="2782"/>
                  </a:lnTo>
                  <a:lnTo>
                    <a:pt x="4284" y="2710"/>
                  </a:lnTo>
                  <a:lnTo>
                    <a:pt x="4274" y="2639"/>
                  </a:lnTo>
                  <a:lnTo>
                    <a:pt x="4264" y="2568"/>
                  </a:lnTo>
                  <a:lnTo>
                    <a:pt x="4252" y="2496"/>
                  </a:lnTo>
                  <a:lnTo>
                    <a:pt x="4238" y="2425"/>
                  </a:lnTo>
                  <a:lnTo>
                    <a:pt x="4222" y="2355"/>
                  </a:lnTo>
                  <a:lnTo>
                    <a:pt x="4205" y="2284"/>
                  </a:lnTo>
                  <a:lnTo>
                    <a:pt x="4186" y="2215"/>
                  </a:lnTo>
                  <a:lnTo>
                    <a:pt x="4186" y="2215"/>
                  </a:lnTo>
                  <a:lnTo>
                    <a:pt x="4165" y="2145"/>
                  </a:lnTo>
                  <a:lnTo>
                    <a:pt x="4143" y="2077"/>
                  </a:lnTo>
                  <a:lnTo>
                    <a:pt x="4120" y="2009"/>
                  </a:lnTo>
                  <a:lnTo>
                    <a:pt x="4095" y="1941"/>
                  </a:lnTo>
                  <a:lnTo>
                    <a:pt x="4068" y="1874"/>
                  </a:lnTo>
                  <a:lnTo>
                    <a:pt x="4039" y="1808"/>
                  </a:lnTo>
                  <a:lnTo>
                    <a:pt x="4009" y="1743"/>
                  </a:lnTo>
                  <a:lnTo>
                    <a:pt x="3977" y="1678"/>
                  </a:lnTo>
                  <a:lnTo>
                    <a:pt x="3977" y="1678"/>
                  </a:lnTo>
                  <a:lnTo>
                    <a:pt x="3945" y="1615"/>
                  </a:lnTo>
                  <a:lnTo>
                    <a:pt x="3910" y="1553"/>
                  </a:lnTo>
                  <a:lnTo>
                    <a:pt x="3876" y="1491"/>
                  </a:lnTo>
                  <a:lnTo>
                    <a:pt x="3837" y="1430"/>
                  </a:lnTo>
                  <a:lnTo>
                    <a:pt x="3799" y="1371"/>
                  </a:lnTo>
                  <a:lnTo>
                    <a:pt x="3759" y="1313"/>
                  </a:lnTo>
                  <a:lnTo>
                    <a:pt x="3717" y="1256"/>
                  </a:lnTo>
                  <a:lnTo>
                    <a:pt x="3674" y="1199"/>
                  </a:lnTo>
                  <a:lnTo>
                    <a:pt x="3657" y="1164"/>
                  </a:lnTo>
                  <a:lnTo>
                    <a:pt x="3657" y="1164"/>
                  </a:lnTo>
                  <a:lnTo>
                    <a:pt x="3649" y="1149"/>
                  </a:lnTo>
                  <a:lnTo>
                    <a:pt x="3641" y="1133"/>
                  </a:lnTo>
                  <a:lnTo>
                    <a:pt x="3625" y="1095"/>
                  </a:lnTo>
                  <a:lnTo>
                    <a:pt x="3615" y="1075"/>
                  </a:lnTo>
                  <a:lnTo>
                    <a:pt x="3605" y="1057"/>
                  </a:lnTo>
                  <a:lnTo>
                    <a:pt x="3600" y="1049"/>
                  </a:lnTo>
                  <a:lnTo>
                    <a:pt x="3594" y="1042"/>
                  </a:lnTo>
                  <a:lnTo>
                    <a:pt x="3587" y="1036"/>
                  </a:lnTo>
                  <a:lnTo>
                    <a:pt x="3580" y="1030"/>
                  </a:lnTo>
                  <a:lnTo>
                    <a:pt x="3580" y="1030"/>
                  </a:lnTo>
                  <a:lnTo>
                    <a:pt x="3576" y="1047"/>
                  </a:lnTo>
                  <a:lnTo>
                    <a:pt x="3570" y="1065"/>
                  </a:lnTo>
                  <a:lnTo>
                    <a:pt x="3558" y="1097"/>
                  </a:lnTo>
                  <a:lnTo>
                    <a:pt x="3545" y="1128"/>
                  </a:lnTo>
                  <a:lnTo>
                    <a:pt x="3532" y="1161"/>
                  </a:lnTo>
                  <a:lnTo>
                    <a:pt x="3519" y="1185"/>
                  </a:lnTo>
                  <a:lnTo>
                    <a:pt x="3519" y="1185"/>
                  </a:lnTo>
                  <a:lnTo>
                    <a:pt x="3514" y="1201"/>
                  </a:lnTo>
                  <a:lnTo>
                    <a:pt x="3509" y="1216"/>
                  </a:lnTo>
                  <a:lnTo>
                    <a:pt x="3503" y="1231"/>
                  </a:lnTo>
                  <a:lnTo>
                    <a:pt x="3497" y="1244"/>
                  </a:lnTo>
                  <a:lnTo>
                    <a:pt x="3482" y="1272"/>
                  </a:lnTo>
                  <a:lnTo>
                    <a:pt x="3465" y="1297"/>
                  </a:lnTo>
                  <a:lnTo>
                    <a:pt x="3446" y="1321"/>
                  </a:lnTo>
                  <a:lnTo>
                    <a:pt x="3427" y="1345"/>
                  </a:lnTo>
                  <a:lnTo>
                    <a:pt x="3407" y="1371"/>
                  </a:lnTo>
                  <a:lnTo>
                    <a:pt x="3388" y="1397"/>
                  </a:lnTo>
                  <a:lnTo>
                    <a:pt x="3323" y="1477"/>
                  </a:lnTo>
                  <a:lnTo>
                    <a:pt x="3323" y="1477"/>
                  </a:lnTo>
                  <a:lnTo>
                    <a:pt x="3315" y="1469"/>
                  </a:lnTo>
                  <a:lnTo>
                    <a:pt x="3308" y="1477"/>
                  </a:lnTo>
                  <a:lnTo>
                    <a:pt x="3308" y="1477"/>
                  </a:lnTo>
                  <a:lnTo>
                    <a:pt x="3230" y="1382"/>
                  </a:lnTo>
                  <a:lnTo>
                    <a:pt x="3151" y="1289"/>
                  </a:lnTo>
                  <a:lnTo>
                    <a:pt x="3071" y="1197"/>
                  </a:lnTo>
                  <a:lnTo>
                    <a:pt x="2990" y="1107"/>
                  </a:lnTo>
                  <a:lnTo>
                    <a:pt x="2907" y="1018"/>
                  </a:lnTo>
                  <a:lnTo>
                    <a:pt x="2823" y="928"/>
                  </a:lnTo>
                  <a:lnTo>
                    <a:pt x="2736" y="840"/>
                  </a:lnTo>
                  <a:lnTo>
                    <a:pt x="2649" y="752"/>
                  </a:lnTo>
                  <a:lnTo>
                    <a:pt x="2649" y="752"/>
                  </a:lnTo>
                  <a:lnTo>
                    <a:pt x="2563" y="667"/>
                  </a:lnTo>
                  <a:lnTo>
                    <a:pt x="2480" y="584"/>
                  </a:lnTo>
                  <a:lnTo>
                    <a:pt x="2440" y="542"/>
                  </a:lnTo>
                  <a:lnTo>
                    <a:pt x="2402" y="501"/>
                  </a:lnTo>
                  <a:lnTo>
                    <a:pt x="2365" y="459"/>
                  </a:lnTo>
                  <a:lnTo>
                    <a:pt x="2329" y="415"/>
                  </a:lnTo>
                  <a:lnTo>
                    <a:pt x="2296" y="371"/>
                  </a:lnTo>
                  <a:lnTo>
                    <a:pt x="2263" y="325"/>
                  </a:lnTo>
                  <a:lnTo>
                    <a:pt x="2234" y="278"/>
                  </a:lnTo>
                  <a:lnTo>
                    <a:pt x="2220" y="254"/>
                  </a:lnTo>
                  <a:lnTo>
                    <a:pt x="2206" y="228"/>
                  </a:lnTo>
                  <a:lnTo>
                    <a:pt x="2194" y="204"/>
                  </a:lnTo>
                  <a:lnTo>
                    <a:pt x="2182" y="177"/>
                  </a:lnTo>
                  <a:lnTo>
                    <a:pt x="2171" y="150"/>
                  </a:lnTo>
                  <a:lnTo>
                    <a:pt x="2159" y="123"/>
                  </a:lnTo>
                  <a:lnTo>
                    <a:pt x="2149" y="96"/>
                  </a:lnTo>
                  <a:lnTo>
                    <a:pt x="2140" y="66"/>
                  </a:lnTo>
                  <a:lnTo>
                    <a:pt x="2131" y="36"/>
                  </a:lnTo>
                  <a:lnTo>
                    <a:pt x="2124" y="6"/>
                  </a:lnTo>
                  <a:lnTo>
                    <a:pt x="2078" y="0"/>
                  </a:lnTo>
                  <a:close/>
                </a:path>
              </a:pathLst>
            </a:custGeom>
            <a:solidFill>
              <a:srgbClr val="EAEA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0" name="Freeform 27">
              <a:extLst>
                <a:ext uri="{FF2B5EF4-FFF2-40B4-BE49-F238E27FC236}">
                  <a16:creationId xmlns:a16="http://schemas.microsoft.com/office/drawing/2014/main" id="{258391AD-FCF1-5115-304C-A3E55C966670}"/>
                </a:ext>
              </a:extLst>
            </p:cNvPr>
            <p:cNvSpPr>
              <a:spLocks/>
            </p:cNvSpPr>
            <p:nvPr/>
          </p:nvSpPr>
          <p:spPr bwMode="auto">
            <a:xfrm>
              <a:off x="1673" y="853"/>
              <a:ext cx="1972" cy="2821"/>
            </a:xfrm>
            <a:custGeom>
              <a:avLst/>
              <a:gdLst>
                <a:gd name="T0" fmla="*/ 1987 w 5916"/>
                <a:gd name="T1" fmla="*/ 123 h 8462"/>
                <a:gd name="T2" fmla="*/ 1803 w 5916"/>
                <a:gd name="T3" fmla="*/ 379 h 8462"/>
                <a:gd name="T4" fmla="*/ 1693 w 5916"/>
                <a:gd name="T5" fmla="*/ 458 h 8462"/>
                <a:gd name="T6" fmla="*/ 1490 w 5916"/>
                <a:gd name="T7" fmla="*/ 560 h 8462"/>
                <a:gd name="T8" fmla="*/ 1134 w 5916"/>
                <a:gd name="T9" fmla="*/ 790 h 8462"/>
                <a:gd name="T10" fmla="*/ 820 w 5916"/>
                <a:gd name="T11" fmla="*/ 999 h 8462"/>
                <a:gd name="T12" fmla="*/ 593 w 5916"/>
                <a:gd name="T13" fmla="*/ 1242 h 8462"/>
                <a:gd name="T14" fmla="*/ 422 w 5916"/>
                <a:gd name="T15" fmla="*/ 1532 h 8462"/>
                <a:gd name="T16" fmla="*/ 292 w 5916"/>
                <a:gd name="T17" fmla="*/ 1810 h 8462"/>
                <a:gd name="T18" fmla="*/ 142 w 5916"/>
                <a:gd name="T19" fmla="*/ 2256 h 8462"/>
                <a:gd name="T20" fmla="*/ 16 w 5916"/>
                <a:gd name="T21" fmla="*/ 2974 h 8462"/>
                <a:gd name="T22" fmla="*/ 5 w 5916"/>
                <a:gd name="T23" fmla="*/ 4070 h 8462"/>
                <a:gd name="T24" fmla="*/ 109 w 5916"/>
                <a:gd name="T25" fmla="*/ 5623 h 8462"/>
                <a:gd name="T26" fmla="*/ 254 w 5916"/>
                <a:gd name="T27" fmla="*/ 6727 h 8462"/>
                <a:gd name="T28" fmla="*/ 361 w 5916"/>
                <a:gd name="T29" fmla="*/ 7422 h 8462"/>
                <a:gd name="T30" fmla="*/ 526 w 5916"/>
                <a:gd name="T31" fmla="*/ 7444 h 8462"/>
                <a:gd name="T32" fmla="*/ 1052 w 5916"/>
                <a:gd name="T33" fmla="*/ 7636 h 8462"/>
                <a:gd name="T34" fmla="*/ 1944 w 5916"/>
                <a:gd name="T35" fmla="*/ 7915 h 8462"/>
                <a:gd name="T36" fmla="*/ 2408 w 5916"/>
                <a:gd name="T37" fmla="*/ 8010 h 8462"/>
                <a:gd name="T38" fmla="*/ 2870 w 5916"/>
                <a:gd name="T39" fmla="*/ 8050 h 8462"/>
                <a:gd name="T40" fmla="*/ 3809 w 5916"/>
                <a:gd name="T41" fmla="*/ 8054 h 8462"/>
                <a:gd name="T42" fmla="*/ 4019 w 5916"/>
                <a:gd name="T43" fmla="*/ 7655 h 8462"/>
                <a:gd name="T44" fmla="*/ 4034 w 5916"/>
                <a:gd name="T45" fmla="*/ 7655 h 8462"/>
                <a:gd name="T46" fmla="*/ 4206 w 5916"/>
                <a:gd name="T47" fmla="*/ 8344 h 8462"/>
                <a:gd name="T48" fmla="*/ 4258 w 5916"/>
                <a:gd name="T49" fmla="*/ 8448 h 8462"/>
                <a:gd name="T50" fmla="*/ 4343 w 5916"/>
                <a:gd name="T51" fmla="*/ 8454 h 8462"/>
                <a:gd name="T52" fmla="*/ 4415 w 5916"/>
                <a:gd name="T53" fmla="*/ 8459 h 8462"/>
                <a:gd name="T54" fmla="*/ 4621 w 5916"/>
                <a:gd name="T55" fmla="*/ 8440 h 8462"/>
                <a:gd name="T56" fmla="*/ 4696 w 5916"/>
                <a:gd name="T57" fmla="*/ 8395 h 8462"/>
                <a:gd name="T58" fmla="*/ 4731 w 5916"/>
                <a:gd name="T59" fmla="*/ 8316 h 8462"/>
                <a:gd name="T60" fmla="*/ 4742 w 5916"/>
                <a:gd name="T61" fmla="*/ 8063 h 8462"/>
                <a:gd name="T62" fmla="*/ 4685 w 5916"/>
                <a:gd name="T63" fmla="*/ 7365 h 8462"/>
                <a:gd name="T64" fmla="*/ 4623 w 5916"/>
                <a:gd name="T65" fmla="*/ 6841 h 8462"/>
                <a:gd name="T66" fmla="*/ 4433 w 5916"/>
                <a:gd name="T67" fmla="*/ 5792 h 8462"/>
                <a:gd name="T68" fmla="*/ 4382 w 5916"/>
                <a:gd name="T69" fmla="*/ 5309 h 8462"/>
                <a:gd name="T70" fmla="*/ 4449 w 5916"/>
                <a:gd name="T71" fmla="*/ 4670 h 8462"/>
                <a:gd name="T72" fmla="*/ 4975 w 5916"/>
                <a:gd name="T73" fmla="*/ 4429 h 8462"/>
                <a:gd name="T74" fmla="*/ 5830 w 5916"/>
                <a:gd name="T75" fmla="*/ 4018 h 8462"/>
                <a:gd name="T76" fmla="*/ 5826 w 5916"/>
                <a:gd name="T77" fmla="*/ 3615 h 8462"/>
                <a:gd name="T78" fmla="*/ 5699 w 5916"/>
                <a:gd name="T79" fmla="*/ 3298 h 8462"/>
                <a:gd name="T80" fmla="*/ 5559 w 5916"/>
                <a:gd name="T81" fmla="*/ 3036 h 8462"/>
                <a:gd name="T82" fmla="*/ 5421 w 5916"/>
                <a:gd name="T83" fmla="*/ 3044 h 8462"/>
                <a:gd name="T84" fmla="*/ 4999 w 5916"/>
                <a:gd name="T85" fmla="*/ 3180 h 8462"/>
                <a:gd name="T86" fmla="*/ 4512 w 5916"/>
                <a:gd name="T87" fmla="*/ 3338 h 8462"/>
                <a:gd name="T88" fmla="*/ 4296 w 5916"/>
                <a:gd name="T89" fmla="*/ 3264 h 8462"/>
                <a:gd name="T90" fmla="*/ 4301 w 5916"/>
                <a:gd name="T91" fmla="*/ 3012 h 8462"/>
                <a:gd name="T92" fmla="*/ 4284 w 5916"/>
                <a:gd name="T93" fmla="*/ 2710 h 8462"/>
                <a:gd name="T94" fmla="*/ 4186 w 5916"/>
                <a:gd name="T95" fmla="*/ 2215 h 8462"/>
                <a:gd name="T96" fmla="*/ 4039 w 5916"/>
                <a:gd name="T97" fmla="*/ 1808 h 8462"/>
                <a:gd name="T98" fmla="*/ 3837 w 5916"/>
                <a:gd name="T99" fmla="*/ 1430 h 8462"/>
                <a:gd name="T100" fmla="*/ 3649 w 5916"/>
                <a:gd name="T101" fmla="*/ 1149 h 8462"/>
                <a:gd name="T102" fmla="*/ 3587 w 5916"/>
                <a:gd name="T103" fmla="*/ 1036 h 8462"/>
                <a:gd name="T104" fmla="*/ 3532 w 5916"/>
                <a:gd name="T105" fmla="*/ 1161 h 8462"/>
                <a:gd name="T106" fmla="*/ 3482 w 5916"/>
                <a:gd name="T107" fmla="*/ 1272 h 8462"/>
                <a:gd name="T108" fmla="*/ 3323 w 5916"/>
                <a:gd name="T109" fmla="*/ 1477 h 8462"/>
                <a:gd name="T110" fmla="*/ 2990 w 5916"/>
                <a:gd name="T111" fmla="*/ 1107 h 8462"/>
                <a:gd name="T112" fmla="*/ 2480 w 5916"/>
                <a:gd name="T113" fmla="*/ 584 h 8462"/>
                <a:gd name="T114" fmla="*/ 2234 w 5916"/>
                <a:gd name="T115" fmla="*/ 278 h 8462"/>
                <a:gd name="T116" fmla="*/ 2149 w 5916"/>
                <a:gd name="T117" fmla="*/ 96 h 84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916" h="8462">
                  <a:moveTo>
                    <a:pt x="2078" y="0"/>
                  </a:moveTo>
                  <a:lnTo>
                    <a:pt x="2078" y="0"/>
                  </a:lnTo>
                  <a:lnTo>
                    <a:pt x="2067" y="13"/>
                  </a:lnTo>
                  <a:lnTo>
                    <a:pt x="2055" y="25"/>
                  </a:lnTo>
                  <a:lnTo>
                    <a:pt x="2033" y="55"/>
                  </a:lnTo>
                  <a:lnTo>
                    <a:pt x="2011" y="87"/>
                  </a:lnTo>
                  <a:lnTo>
                    <a:pt x="1987" y="123"/>
                  </a:lnTo>
                  <a:lnTo>
                    <a:pt x="1938" y="199"/>
                  </a:lnTo>
                  <a:lnTo>
                    <a:pt x="1913" y="237"/>
                  </a:lnTo>
                  <a:lnTo>
                    <a:pt x="1887" y="275"/>
                  </a:lnTo>
                  <a:lnTo>
                    <a:pt x="1860" y="313"/>
                  </a:lnTo>
                  <a:lnTo>
                    <a:pt x="1831" y="347"/>
                  </a:lnTo>
                  <a:lnTo>
                    <a:pt x="1817" y="365"/>
                  </a:lnTo>
                  <a:lnTo>
                    <a:pt x="1803" y="379"/>
                  </a:lnTo>
                  <a:lnTo>
                    <a:pt x="1788" y="394"/>
                  </a:lnTo>
                  <a:lnTo>
                    <a:pt x="1772" y="408"/>
                  </a:lnTo>
                  <a:lnTo>
                    <a:pt x="1757" y="420"/>
                  </a:lnTo>
                  <a:lnTo>
                    <a:pt x="1741" y="432"/>
                  </a:lnTo>
                  <a:lnTo>
                    <a:pt x="1725" y="441"/>
                  </a:lnTo>
                  <a:lnTo>
                    <a:pt x="1709" y="450"/>
                  </a:lnTo>
                  <a:lnTo>
                    <a:pt x="1693" y="458"/>
                  </a:lnTo>
                  <a:lnTo>
                    <a:pt x="1676" y="463"/>
                  </a:lnTo>
                  <a:lnTo>
                    <a:pt x="1658" y="466"/>
                  </a:lnTo>
                  <a:lnTo>
                    <a:pt x="1641" y="467"/>
                  </a:lnTo>
                  <a:lnTo>
                    <a:pt x="1568" y="491"/>
                  </a:lnTo>
                  <a:lnTo>
                    <a:pt x="1568" y="491"/>
                  </a:lnTo>
                  <a:lnTo>
                    <a:pt x="1530" y="527"/>
                  </a:lnTo>
                  <a:lnTo>
                    <a:pt x="1490" y="560"/>
                  </a:lnTo>
                  <a:lnTo>
                    <a:pt x="1448" y="593"/>
                  </a:lnTo>
                  <a:lnTo>
                    <a:pt x="1406" y="624"/>
                  </a:lnTo>
                  <a:lnTo>
                    <a:pt x="1362" y="652"/>
                  </a:lnTo>
                  <a:lnTo>
                    <a:pt x="1318" y="681"/>
                  </a:lnTo>
                  <a:lnTo>
                    <a:pt x="1272" y="708"/>
                  </a:lnTo>
                  <a:lnTo>
                    <a:pt x="1226" y="735"/>
                  </a:lnTo>
                  <a:lnTo>
                    <a:pt x="1134" y="790"/>
                  </a:lnTo>
                  <a:lnTo>
                    <a:pt x="1039" y="845"/>
                  </a:lnTo>
                  <a:lnTo>
                    <a:pt x="994" y="874"/>
                  </a:lnTo>
                  <a:lnTo>
                    <a:pt x="948" y="904"/>
                  </a:lnTo>
                  <a:lnTo>
                    <a:pt x="903" y="935"/>
                  </a:lnTo>
                  <a:lnTo>
                    <a:pt x="860" y="968"/>
                  </a:lnTo>
                  <a:lnTo>
                    <a:pt x="860" y="968"/>
                  </a:lnTo>
                  <a:lnTo>
                    <a:pt x="820" y="999"/>
                  </a:lnTo>
                  <a:lnTo>
                    <a:pt x="783" y="1031"/>
                  </a:lnTo>
                  <a:lnTo>
                    <a:pt x="749" y="1065"/>
                  </a:lnTo>
                  <a:lnTo>
                    <a:pt x="714" y="1098"/>
                  </a:lnTo>
                  <a:lnTo>
                    <a:pt x="682" y="1133"/>
                  </a:lnTo>
                  <a:lnTo>
                    <a:pt x="651" y="1168"/>
                  </a:lnTo>
                  <a:lnTo>
                    <a:pt x="621" y="1205"/>
                  </a:lnTo>
                  <a:lnTo>
                    <a:pt x="593" y="1242"/>
                  </a:lnTo>
                  <a:lnTo>
                    <a:pt x="566" y="1280"/>
                  </a:lnTo>
                  <a:lnTo>
                    <a:pt x="540" y="1320"/>
                  </a:lnTo>
                  <a:lnTo>
                    <a:pt x="515" y="1360"/>
                  </a:lnTo>
                  <a:lnTo>
                    <a:pt x="490" y="1401"/>
                  </a:lnTo>
                  <a:lnTo>
                    <a:pt x="467" y="1444"/>
                  </a:lnTo>
                  <a:lnTo>
                    <a:pt x="444" y="1487"/>
                  </a:lnTo>
                  <a:lnTo>
                    <a:pt x="422" y="1532"/>
                  </a:lnTo>
                  <a:lnTo>
                    <a:pt x="400" y="1578"/>
                  </a:lnTo>
                  <a:lnTo>
                    <a:pt x="400" y="1578"/>
                  </a:lnTo>
                  <a:lnTo>
                    <a:pt x="377" y="1622"/>
                  </a:lnTo>
                  <a:lnTo>
                    <a:pt x="355" y="1668"/>
                  </a:lnTo>
                  <a:lnTo>
                    <a:pt x="333" y="1714"/>
                  </a:lnTo>
                  <a:lnTo>
                    <a:pt x="313" y="1761"/>
                  </a:lnTo>
                  <a:lnTo>
                    <a:pt x="292" y="1810"/>
                  </a:lnTo>
                  <a:lnTo>
                    <a:pt x="274" y="1857"/>
                  </a:lnTo>
                  <a:lnTo>
                    <a:pt x="254" y="1905"/>
                  </a:lnTo>
                  <a:lnTo>
                    <a:pt x="236" y="1955"/>
                  </a:lnTo>
                  <a:lnTo>
                    <a:pt x="219" y="2004"/>
                  </a:lnTo>
                  <a:lnTo>
                    <a:pt x="202" y="2054"/>
                  </a:lnTo>
                  <a:lnTo>
                    <a:pt x="171" y="2154"/>
                  </a:lnTo>
                  <a:lnTo>
                    <a:pt x="142" y="2256"/>
                  </a:lnTo>
                  <a:lnTo>
                    <a:pt x="116" y="2357"/>
                  </a:lnTo>
                  <a:lnTo>
                    <a:pt x="93" y="2460"/>
                  </a:lnTo>
                  <a:lnTo>
                    <a:pt x="72" y="2564"/>
                  </a:lnTo>
                  <a:lnTo>
                    <a:pt x="54" y="2667"/>
                  </a:lnTo>
                  <a:lnTo>
                    <a:pt x="38" y="2770"/>
                  </a:lnTo>
                  <a:lnTo>
                    <a:pt x="26" y="2873"/>
                  </a:lnTo>
                  <a:lnTo>
                    <a:pt x="16" y="2974"/>
                  </a:lnTo>
                  <a:lnTo>
                    <a:pt x="10" y="3075"/>
                  </a:lnTo>
                  <a:lnTo>
                    <a:pt x="5" y="3175"/>
                  </a:lnTo>
                  <a:lnTo>
                    <a:pt x="5" y="3175"/>
                  </a:lnTo>
                  <a:lnTo>
                    <a:pt x="1" y="3400"/>
                  </a:lnTo>
                  <a:lnTo>
                    <a:pt x="0" y="3624"/>
                  </a:lnTo>
                  <a:lnTo>
                    <a:pt x="1" y="3847"/>
                  </a:lnTo>
                  <a:lnTo>
                    <a:pt x="5" y="4070"/>
                  </a:lnTo>
                  <a:lnTo>
                    <a:pt x="12" y="4293"/>
                  </a:lnTo>
                  <a:lnTo>
                    <a:pt x="22" y="4515"/>
                  </a:lnTo>
                  <a:lnTo>
                    <a:pt x="33" y="4737"/>
                  </a:lnTo>
                  <a:lnTo>
                    <a:pt x="50" y="4958"/>
                  </a:lnTo>
                  <a:lnTo>
                    <a:pt x="67" y="5180"/>
                  </a:lnTo>
                  <a:lnTo>
                    <a:pt x="87" y="5401"/>
                  </a:lnTo>
                  <a:lnTo>
                    <a:pt x="109" y="5623"/>
                  </a:lnTo>
                  <a:lnTo>
                    <a:pt x="134" y="5843"/>
                  </a:lnTo>
                  <a:lnTo>
                    <a:pt x="162" y="6065"/>
                  </a:lnTo>
                  <a:lnTo>
                    <a:pt x="192" y="6286"/>
                  </a:lnTo>
                  <a:lnTo>
                    <a:pt x="224" y="6508"/>
                  </a:lnTo>
                  <a:lnTo>
                    <a:pt x="259" y="6728"/>
                  </a:lnTo>
                  <a:lnTo>
                    <a:pt x="254" y="6727"/>
                  </a:lnTo>
                  <a:lnTo>
                    <a:pt x="254" y="6727"/>
                  </a:lnTo>
                  <a:lnTo>
                    <a:pt x="282" y="6897"/>
                  </a:lnTo>
                  <a:lnTo>
                    <a:pt x="311" y="7065"/>
                  </a:lnTo>
                  <a:lnTo>
                    <a:pt x="311" y="7065"/>
                  </a:lnTo>
                  <a:lnTo>
                    <a:pt x="318" y="7126"/>
                  </a:lnTo>
                  <a:lnTo>
                    <a:pt x="325" y="7187"/>
                  </a:lnTo>
                  <a:lnTo>
                    <a:pt x="343" y="7306"/>
                  </a:lnTo>
                  <a:lnTo>
                    <a:pt x="361" y="7422"/>
                  </a:lnTo>
                  <a:lnTo>
                    <a:pt x="369" y="7479"/>
                  </a:lnTo>
                  <a:lnTo>
                    <a:pt x="376" y="7535"/>
                  </a:lnTo>
                  <a:lnTo>
                    <a:pt x="391" y="7525"/>
                  </a:lnTo>
                  <a:lnTo>
                    <a:pt x="391" y="7525"/>
                  </a:lnTo>
                  <a:lnTo>
                    <a:pt x="391" y="7522"/>
                  </a:lnTo>
                  <a:lnTo>
                    <a:pt x="410" y="7514"/>
                  </a:lnTo>
                  <a:lnTo>
                    <a:pt x="526" y="7444"/>
                  </a:lnTo>
                  <a:lnTo>
                    <a:pt x="526" y="7444"/>
                  </a:lnTo>
                  <a:lnTo>
                    <a:pt x="536" y="7447"/>
                  </a:lnTo>
                  <a:lnTo>
                    <a:pt x="541" y="7444"/>
                  </a:lnTo>
                  <a:lnTo>
                    <a:pt x="541" y="7444"/>
                  </a:lnTo>
                  <a:lnTo>
                    <a:pt x="798" y="7541"/>
                  </a:lnTo>
                  <a:lnTo>
                    <a:pt x="926" y="7589"/>
                  </a:lnTo>
                  <a:lnTo>
                    <a:pt x="1052" y="7636"/>
                  </a:lnTo>
                  <a:lnTo>
                    <a:pt x="1179" y="7681"/>
                  </a:lnTo>
                  <a:lnTo>
                    <a:pt x="1306" y="7726"/>
                  </a:lnTo>
                  <a:lnTo>
                    <a:pt x="1432" y="7768"/>
                  </a:lnTo>
                  <a:lnTo>
                    <a:pt x="1559" y="7809"/>
                  </a:lnTo>
                  <a:lnTo>
                    <a:pt x="1687" y="7847"/>
                  </a:lnTo>
                  <a:lnTo>
                    <a:pt x="1814" y="7882"/>
                  </a:lnTo>
                  <a:lnTo>
                    <a:pt x="1944" y="7915"/>
                  </a:lnTo>
                  <a:lnTo>
                    <a:pt x="2008" y="7931"/>
                  </a:lnTo>
                  <a:lnTo>
                    <a:pt x="2074" y="7946"/>
                  </a:lnTo>
                  <a:lnTo>
                    <a:pt x="2141" y="7961"/>
                  </a:lnTo>
                  <a:lnTo>
                    <a:pt x="2206" y="7974"/>
                  </a:lnTo>
                  <a:lnTo>
                    <a:pt x="2273" y="7987"/>
                  </a:lnTo>
                  <a:lnTo>
                    <a:pt x="2340" y="7998"/>
                  </a:lnTo>
                  <a:lnTo>
                    <a:pt x="2408" y="8010"/>
                  </a:lnTo>
                  <a:lnTo>
                    <a:pt x="2476" y="8019"/>
                  </a:lnTo>
                  <a:lnTo>
                    <a:pt x="2544" y="8028"/>
                  </a:lnTo>
                  <a:lnTo>
                    <a:pt x="2614" y="8037"/>
                  </a:lnTo>
                  <a:lnTo>
                    <a:pt x="2614" y="8037"/>
                  </a:lnTo>
                  <a:lnTo>
                    <a:pt x="2699" y="8042"/>
                  </a:lnTo>
                  <a:lnTo>
                    <a:pt x="2784" y="8047"/>
                  </a:lnTo>
                  <a:lnTo>
                    <a:pt x="2870" y="8050"/>
                  </a:lnTo>
                  <a:lnTo>
                    <a:pt x="2955" y="8053"/>
                  </a:lnTo>
                  <a:lnTo>
                    <a:pt x="3126" y="8057"/>
                  </a:lnTo>
                  <a:lnTo>
                    <a:pt x="3297" y="8058"/>
                  </a:lnTo>
                  <a:lnTo>
                    <a:pt x="3297" y="8058"/>
                  </a:lnTo>
                  <a:lnTo>
                    <a:pt x="3467" y="8057"/>
                  </a:lnTo>
                  <a:lnTo>
                    <a:pt x="3638" y="8055"/>
                  </a:lnTo>
                  <a:lnTo>
                    <a:pt x="3809" y="8054"/>
                  </a:lnTo>
                  <a:lnTo>
                    <a:pt x="3980" y="8053"/>
                  </a:lnTo>
                  <a:lnTo>
                    <a:pt x="4115" y="8042"/>
                  </a:lnTo>
                  <a:lnTo>
                    <a:pt x="4115" y="8042"/>
                  </a:lnTo>
                  <a:lnTo>
                    <a:pt x="4066" y="7848"/>
                  </a:lnTo>
                  <a:lnTo>
                    <a:pt x="4016" y="7654"/>
                  </a:lnTo>
                  <a:lnTo>
                    <a:pt x="4019" y="7655"/>
                  </a:lnTo>
                  <a:lnTo>
                    <a:pt x="4019" y="7655"/>
                  </a:lnTo>
                  <a:lnTo>
                    <a:pt x="4069" y="7848"/>
                  </a:lnTo>
                  <a:lnTo>
                    <a:pt x="4118" y="8043"/>
                  </a:lnTo>
                  <a:lnTo>
                    <a:pt x="4129" y="8042"/>
                  </a:lnTo>
                  <a:lnTo>
                    <a:pt x="4129" y="8042"/>
                  </a:lnTo>
                  <a:lnTo>
                    <a:pt x="4080" y="7848"/>
                  </a:lnTo>
                  <a:lnTo>
                    <a:pt x="4030" y="7654"/>
                  </a:lnTo>
                  <a:lnTo>
                    <a:pt x="4034" y="7655"/>
                  </a:lnTo>
                  <a:lnTo>
                    <a:pt x="4034" y="7655"/>
                  </a:lnTo>
                  <a:lnTo>
                    <a:pt x="4085" y="7851"/>
                  </a:lnTo>
                  <a:lnTo>
                    <a:pt x="4134" y="8049"/>
                  </a:lnTo>
                  <a:lnTo>
                    <a:pt x="4136" y="8048"/>
                  </a:lnTo>
                  <a:lnTo>
                    <a:pt x="4136" y="8048"/>
                  </a:lnTo>
                  <a:lnTo>
                    <a:pt x="4184" y="8245"/>
                  </a:lnTo>
                  <a:lnTo>
                    <a:pt x="4206" y="8344"/>
                  </a:lnTo>
                  <a:lnTo>
                    <a:pt x="4228" y="8443"/>
                  </a:lnTo>
                  <a:lnTo>
                    <a:pt x="4228" y="8443"/>
                  </a:lnTo>
                  <a:lnTo>
                    <a:pt x="4230" y="8449"/>
                  </a:lnTo>
                  <a:lnTo>
                    <a:pt x="4247" y="8448"/>
                  </a:lnTo>
                  <a:lnTo>
                    <a:pt x="4247" y="8448"/>
                  </a:lnTo>
                  <a:lnTo>
                    <a:pt x="4258" y="8448"/>
                  </a:lnTo>
                  <a:lnTo>
                    <a:pt x="4258" y="8448"/>
                  </a:lnTo>
                  <a:lnTo>
                    <a:pt x="4266" y="8448"/>
                  </a:lnTo>
                  <a:lnTo>
                    <a:pt x="4266" y="8448"/>
                  </a:lnTo>
                  <a:lnTo>
                    <a:pt x="4273" y="8448"/>
                  </a:lnTo>
                  <a:lnTo>
                    <a:pt x="4273" y="8448"/>
                  </a:lnTo>
                  <a:lnTo>
                    <a:pt x="4290" y="8448"/>
                  </a:lnTo>
                  <a:lnTo>
                    <a:pt x="4309" y="8449"/>
                  </a:lnTo>
                  <a:lnTo>
                    <a:pt x="4343" y="8454"/>
                  </a:lnTo>
                  <a:lnTo>
                    <a:pt x="4343" y="8454"/>
                  </a:lnTo>
                  <a:lnTo>
                    <a:pt x="4376" y="8457"/>
                  </a:lnTo>
                  <a:lnTo>
                    <a:pt x="4407" y="8459"/>
                  </a:lnTo>
                  <a:lnTo>
                    <a:pt x="4407" y="8459"/>
                  </a:lnTo>
                  <a:lnTo>
                    <a:pt x="4410" y="8459"/>
                  </a:lnTo>
                  <a:lnTo>
                    <a:pt x="4415" y="8459"/>
                  </a:lnTo>
                  <a:lnTo>
                    <a:pt x="4415" y="8459"/>
                  </a:lnTo>
                  <a:lnTo>
                    <a:pt x="4425" y="8459"/>
                  </a:lnTo>
                  <a:lnTo>
                    <a:pt x="4470" y="8462"/>
                  </a:lnTo>
                  <a:lnTo>
                    <a:pt x="4470" y="8462"/>
                  </a:lnTo>
                  <a:lnTo>
                    <a:pt x="4514" y="8458"/>
                  </a:lnTo>
                  <a:lnTo>
                    <a:pt x="4555" y="8453"/>
                  </a:lnTo>
                  <a:lnTo>
                    <a:pt x="4590" y="8447"/>
                  </a:lnTo>
                  <a:lnTo>
                    <a:pt x="4621" y="8440"/>
                  </a:lnTo>
                  <a:lnTo>
                    <a:pt x="4634" y="8435"/>
                  </a:lnTo>
                  <a:lnTo>
                    <a:pt x="4647" y="8430"/>
                  </a:lnTo>
                  <a:lnTo>
                    <a:pt x="4659" y="8423"/>
                  </a:lnTo>
                  <a:lnTo>
                    <a:pt x="4669" y="8417"/>
                  </a:lnTo>
                  <a:lnTo>
                    <a:pt x="4679" y="8411"/>
                  </a:lnTo>
                  <a:lnTo>
                    <a:pt x="4688" y="8404"/>
                  </a:lnTo>
                  <a:lnTo>
                    <a:pt x="4696" y="8395"/>
                  </a:lnTo>
                  <a:lnTo>
                    <a:pt x="4702" y="8386"/>
                  </a:lnTo>
                  <a:lnTo>
                    <a:pt x="4710" y="8376"/>
                  </a:lnTo>
                  <a:lnTo>
                    <a:pt x="4715" y="8366"/>
                  </a:lnTo>
                  <a:lnTo>
                    <a:pt x="4720" y="8355"/>
                  </a:lnTo>
                  <a:lnTo>
                    <a:pt x="4725" y="8343"/>
                  </a:lnTo>
                  <a:lnTo>
                    <a:pt x="4728" y="8329"/>
                  </a:lnTo>
                  <a:lnTo>
                    <a:pt x="4731" y="8316"/>
                  </a:lnTo>
                  <a:lnTo>
                    <a:pt x="4737" y="8285"/>
                  </a:lnTo>
                  <a:lnTo>
                    <a:pt x="4739" y="8250"/>
                  </a:lnTo>
                  <a:lnTo>
                    <a:pt x="4742" y="8210"/>
                  </a:lnTo>
                  <a:lnTo>
                    <a:pt x="4743" y="8166"/>
                  </a:lnTo>
                  <a:lnTo>
                    <a:pt x="4743" y="8116"/>
                  </a:lnTo>
                  <a:lnTo>
                    <a:pt x="4743" y="8116"/>
                  </a:lnTo>
                  <a:lnTo>
                    <a:pt x="4742" y="8063"/>
                  </a:lnTo>
                  <a:lnTo>
                    <a:pt x="4741" y="8010"/>
                  </a:lnTo>
                  <a:lnTo>
                    <a:pt x="4738" y="7956"/>
                  </a:lnTo>
                  <a:lnTo>
                    <a:pt x="4735" y="7903"/>
                  </a:lnTo>
                  <a:lnTo>
                    <a:pt x="4727" y="7795"/>
                  </a:lnTo>
                  <a:lnTo>
                    <a:pt x="4716" y="7687"/>
                  </a:lnTo>
                  <a:lnTo>
                    <a:pt x="4695" y="7472"/>
                  </a:lnTo>
                  <a:lnTo>
                    <a:pt x="4685" y="7365"/>
                  </a:lnTo>
                  <a:lnTo>
                    <a:pt x="4678" y="7260"/>
                  </a:lnTo>
                  <a:lnTo>
                    <a:pt x="4678" y="7260"/>
                  </a:lnTo>
                  <a:lnTo>
                    <a:pt x="4670" y="7190"/>
                  </a:lnTo>
                  <a:lnTo>
                    <a:pt x="4663" y="7120"/>
                  </a:lnTo>
                  <a:lnTo>
                    <a:pt x="4654" y="7050"/>
                  </a:lnTo>
                  <a:lnTo>
                    <a:pt x="4644" y="6981"/>
                  </a:lnTo>
                  <a:lnTo>
                    <a:pt x="4623" y="6841"/>
                  </a:lnTo>
                  <a:lnTo>
                    <a:pt x="4598" y="6701"/>
                  </a:lnTo>
                  <a:lnTo>
                    <a:pt x="4572" y="6561"/>
                  </a:lnTo>
                  <a:lnTo>
                    <a:pt x="4546" y="6421"/>
                  </a:lnTo>
                  <a:lnTo>
                    <a:pt x="4492" y="6142"/>
                  </a:lnTo>
                  <a:lnTo>
                    <a:pt x="4467" y="6002"/>
                  </a:lnTo>
                  <a:lnTo>
                    <a:pt x="4442" y="5863"/>
                  </a:lnTo>
                  <a:lnTo>
                    <a:pt x="4433" y="5792"/>
                  </a:lnTo>
                  <a:lnTo>
                    <a:pt x="4421" y="5723"/>
                  </a:lnTo>
                  <a:lnTo>
                    <a:pt x="4413" y="5654"/>
                  </a:lnTo>
                  <a:lnTo>
                    <a:pt x="4404" y="5584"/>
                  </a:lnTo>
                  <a:lnTo>
                    <a:pt x="4397" y="5516"/>
                  </a:lnTo>
                  <a:lnTo>
                    <a:pt x="4391" y="5447"/>
                  </a:lnTo>
                  <a:lnTo>
                    <a:pt x="4386" y="5377"/>
                  </a:lnTo>
                  <a:lnTo>
                    <a:pt x="4382" y="5309"/>
                  </a:lnTo>
                  <a:lnTo>
                    <a:pt x="4379" y="5241"/>
                  </a:lnTo>
                  <a:lnTo>
                    <a:pt x="4378" y="5172"/>
                  </a:lnTo>
                  <a:lnTo>
                    <a:pt x="4379" y="5103"/>
                  </a:lnTo>
                  <a:lnTo>
                    <a:pt x="4381" y="5037"/>
                  </a:lnTo>
                  <a:lnTo>
                    <a:pt x="4376" y="4697"/>
                  </a:lnTo>
                  <a:lnTo>
                    <a:pt x="4376" y="4697"/>
                  </a:lnTo>
                  <a:lnTo>
                    <a:pt x="4449" y="4670"/>
                  </a:lnTo>
                  <a:lnTo>
                    <a:pt x="4522" y="4642"/>
                  </a:lnTo>
                  <a:lnTo>
                    <a:pt x="4595" y="4613"/>
                  </a:lnTo>
                  <a:lnTo>
                    <a:pt x="4666" y="4582"/>
                  </a:lnTo>
                  <a:lnTo>
                    <a:pt x="4666" y="4582"/>
                  </a:lnTo>
                  <a:lnTo>
                    <a:pt x="4743" y="4545"/>
                  </a:lnTo>
                  <a:lnTo>
                    <a:pt x="4820" y="4507"/>
                  </a:lnTo>
                  <a:lnTo>
                    <a:pt x="4975" y="4429"/>
                  </a:lnTo>
                  <a:lnTo>
                    <a:pt x="5283" y="4271"/>
                  </a:lnTo>
                  <a:lnTo>
                    <a:pt x="5437" y="4194"/>
                  </a:lnTo>
                  <a:lnTo>
                    <a:pt x="5515" y="4155"/>
                  </a:lnTo>
                  <a:lnTo>
                    <a:pt x="5595" y="4120"/>
                  </a:lnTo>
                  <a:lnTo>
                    <a:pt x="5673" y="4084"/>
                  </a:lnTo>
                  <a:lnTo>
                    <a:pt x="5752" y="4050"/>
                  </a:lnTo>
                  <a:lnTo>
                    <a:pt x="5830" y="4018"/>
                  </a:lnTo>
                  <a:lnTo>
                    <a:pt x="5910" y="3988"/>
                  </a:lnTo>
                  <a:lnTo>
                    <a:pt x="5916" y="3769"/>
                  </a:lnTo>
                  <a:lnTo>
                    <a:pt x="5916" y="3769"/>
                  </a:lnTo>
                  <a:lnTo>
                    <a:pt x="5894" y="3733"/>
                  </a:lnTo>
                  <a:lnTo>
                    <a:pt x="5871" y="3696"/>
                  </a:lnTo>
                  <a:lnTo>
                    <a:pt x="5848" y="3656"/>
                  </a:lnTo>
                  <a:lnTo>
                    <a:pt x="5826" y="3615"/>
                  </a:lnTo>
                  <a:lnTo>
                    <a:pt x="5804" y="3572"/>
                  </a:lnTo>
                  <a:lnTo>
                    <a:pt x="5783" y="3528"/>
                  </a:lnTo>
                  <a:lnTo>
                    <a:pt x="5764" y="3483"/>
                  </a:lnTo>
                  <a:lnTo>
                    <a:pt x="5746" y="3438"/>
                  </a:lnTo>
                  <a:lnTo>
                    <a:pt x="5728" y="3391"/>
                  </a:lnTo>
                  <a:lnTo>
                    <a:pt x="5712" y="3345"/>
                  </a:lnTo>
                  <a:lnTo>
                    <a:pt x="5699" y="3298"/>
                  </a:lnTo>
                  <a:lnTo>
                    <a:pt x="5686" y="3252"/>
                  </a:lnTo>
                  <a:lnTo>
                    <a:pt x="5676" y="3206"/>
                  </a:lnTo>
                  <a:lnTo>
                    <a:pt x="5669" y="3160"/>
                  </a:lnTo>
                  <a:lnTo>
                    <a:pt x="5664" y="3117"/>
                  </a:lnTo>
                  <a:lnTo>
                    <a:pt x="5661" y="3074"/>
                  </a:lnTo>
                  <a:lnTo>
                    <a:pt x="5559" y="3036"/>
                  </a:lnTo>
                  <a:lnTo>
                    <a:pt x="5559" y="3036"/>
                  </a:lnTo>
                  <a:lnTo>
                    <a:pt x="5538" y="3035"/>
                  </a:lnTo>
                  <a:lnTo>
                    <a:pt x="5517" y="3034"/>
                  </a:lnTo>
                  <a:lnTo>
                    <a:pt x="5517" y="3034"/>
                  </a:lnTo>
                  <a:lnTo>
                    <a:pt x="5493" y="3035"/>
                  </a:lnTo>
                  <a:lnTo>
                    <a:pt x="5470" y="3036"/>
                  </a:lnTo>
                  <a:lnTo>
                    <a:pt x="5446" y="3040"/>
                  </a:lnTo>
                  <a:lnTo>
                    <a:pt x="5421" y="3044"/>
                  </a:lnTo>
                  <a:lnTo>
                    <a:pt x="5371" y="3054"/>
                  </a:lnTo>
                  <a:lnTo>
                    <a:pt x="5319" y="3066"/>
                  </a:lnTo>
                  <a:lnTo>
                    <a:pt x="5265" y="3082"/>
                  </a:lnTo>
                  <a:lnTo>
                    <a:pt x="5212" y="3100"/>
                  </a:lnTo>
                  <a:lnTo>
                    <a:pt x="5159" y="3118"/>
                  </a:lnTo>
                  <a:lnTo>
                    <a:pt x="5106" y="3138"/>
                  </a:lnTo>
                  <a:lnTo>
                    <a:pt x="4999" y="3180"/>
                  </a:lnTo>
                  <a:lnTo>
                    <a:pt x="4897" y="3221"/>
                  </a:lnTo>
                  <a:lnTo>
                    <a:pt x="4847" y="3240"/>
                  </a:lnTo>
                  <a:lnTo>
                    <a:pt x="4800" y="3257"/>
                  </a:lnTo>
                  <a:lnTo>
                    <a:pt x="4754" y="3273"/>
                  </a:lnTo>
                  <a:lnTo>
                    <a:pt x="4711" y="3286"/>
                  </a:lnTo>
                  <a:lnTo>
                    <a:pt x="4711" y="3286"/>
                  </a:lnTo>
                  <a:lnTo>
                    <a:pt x="4512" y="3338"/>
                  </a:lnTo>
                  <a:lnTo>
                    <a:pt x="4313" y="3388"/>
                  </a:lnTo>
                  <a:lnTo>
                    <a:pt x="4313" y="3385"/>
                  </a:lnTo>
                  <a:lnTo>
                    <a:pt x="4313" y="3385"/>
                  </a:lnTo>
                  <a:lnTo>
                    <a:pt x="4298" y="3388"/>
                  </a:lnTo>
                  <a:lnTo>
                    <a:pt x="4295" y="3343"/>
                  </a:lnTo>
                  <a:lnTo>
                    <a:pt x="4295" y="3343"/>
                  </a:lnTo>
                  <a:lnTo>
                    <a:pt x="4296" y="3264"/>
                  </a:lnTo>
                  <a:lnTo>
                    <a:pt x="4296" y="3264"/>
                  </a:lnTo>
                  <a:lnTo>
                    <a:pt x="4296" y="3225"/>
                  </a:lnTo>
                  <a:lnTo>
                    <a:pt x="4296" y="3225"/>
                  </a:lnTo>
                  <a:lnTo>
                    <a:pt x="4298" y="3171"/>
                  </a:lnTo>
                  <a:lnTo>
                    <a:pt x="4299" y="3118"/>
                  </a:lnTo>
                  <a:lnTo>
                    <a:pt x="4301" y="3065"/>
                  </a:lnTo>
                  <a:lnTo>
                    <a:pt x="4301" y="3012"/>
                  </a:lnTo>
                  <a:lnTo>
                    <a:pt x="4301" y="3012"/>
                  </a:lnTo>
                  <a:lnTo>
                    <a:pt x="4301" y="2955"/>
                  </a:lnTo>
                  <a:lnTo>
                    <a:pt x="4299" y="2898"/>
                  </a:lnTo>
                  <a:lnTo>
                    <a:pt x="4295" y="2839"/>
                  </a:lnTo>
                  <a:lnTo>
                    <a:pt x="4290" y="2782"/>
                  </a:lnTo>
                  <a:lnTo>
                    <a:pt x="4290" y="2782"/>
                  </a:lnTo>
                  <a:lnTo>
                    <a:pt x="4284" y="2710"/>
                  </a:lnTo>
                  <a:lnTo>
                    <a:pt x="4274" y="2639"/>
                  </a:lnTo>
                  <a:lnTo>
                    <a:pt x="4264" y="2568"/>
                  </a:lnTo>
                  <a:lnTo>
                    <a:pt x="4252" y="2496"/>
                  </a:lnTo>
                  <a:lnTo>
                    <a:pt x="4238" y="2425"/>
                  </a:lnTo>
                  <a:lnTo>
                    <a:pt x="4222" y="2355"/>
                  </a:lnTo>
                  <a:lnTo>
                    <a:pt x="4205" y="2284"/>
                  </a:lnTo>
                  <a:lnTo>
                    <a:pt x="4186" y="2215"/>
                  </a:lnTo>
                  <a:lnTo>
                    <a:pt x="4186" y="2215"/>
                  </a:lnTo>
                  <a:lnTo>
                    <a:pt x="4165" y="2145"/>
                  </a:lnTo>
                  <a:lnTo>
                    <a:pt x="4143" y="2077"/>
                  </a:lnTo>
                  <a:lnTo>
                    <a:pt x="4120" y="2009"/>
                  </a:lnTo>
                  <a:lnTo>
                    <a:pt x="4095" y="1941"/>
                  </a:lnTo>
                  <a:lnTo>
                    <a:pt x="4068" y="1874"/>
                  </a:lnTo>
                  <a:lnTo>
                    <a:pt x="4039" y="1808"/>
                  </a:lnTo>
                  <a:lnTo>
                    <a:pt x="4009" y="1743"/>
                  </a:lnTo>
                  <a:lnTo>
                    <a:pt x="3977" y="1678"/>
                  </a:lnTo>
                  <a:lnTo>
                    <a:pt x="3977" y="1678"/>
                  </a:lnTo>
                  <a:lnTo>
                    <a:pt x="3945" y="1615"/>
                  </a:lnTo>
                  <a:lnTo>
                    <a:pt x="3910" y="1553"/>
                  </a:lnTo>
                  <a:lnTo>
                    <a:pt x="3876" y="1491"/>
                  </a:lnTo>
                  <a:lnTo>
                    <a:pt x="3837" y="1430"/>
                  </a:lnTo>
                  <a:lnTo>
                    <a:pt x="3799" y="1371"/>
                  </a:lnTo>
                  <a:lnTo>
                    <a:pt x="3759" y="1313"/>
                  </a:lnTo>
                  <a:lnTo>
                    <a:pt x="3717" y="1256"/>
                  </a:lnTo>
                  <a:lnTo>
                    <a:pt x="3674" y="1199"/>
                  </a:lnTo>
                  <a:lnTo>
                    <a:pt x="3657" y="1164"/>
                  </a:lnTo>
                  <a:lnTo>
                    <a:pt x="3657" y="1164"/>
                  </a:lnTo>
                  <a:lnTo>
                    <a:pt x="3649" y="1149"/>
                  </a:lnTo>
                  <a:lnTo>
                    <a:pt x="3641" y="1133"/>
                  </a:lnTo>
                  <a:lnTo>
                    <a:pt x="3625" y="1095"/>
                  </a:lnTo>
                  <a:lnTo>
                    <a:pt x="3615" y="1075"/>
                  </a:lnTo>
                  <a:lnTo>
                    <a:pt x="3605" y="1057"/>
                  </a:lnTo>
                  <a:lnTo>
                    <a:pt x="3600" y="1049"/>
                  </a:lnTo>
                  <a:lnTo>
                    <a:pt x="3594" y="1042"/>
                  </a:lnTo>
                  <a:lnTo>
                    <a:pt x="3587" y="1036"/>
                  </a:lnTo>
                  <a:lnTo>
                    <a:pt x="3580" y="1030"/>
                  </a:lnTo>
                  <a:lnTo>
                    <a:pt x="3580" y="1030"/>
                  </a:lnTo>
                  <a:lnTo>
                    <a:pt x="3576" y="1047"/>
                  </a:lnTo>
                  <a:lnTo>
                    <a:pt x="3570" y="1065"/>
                  </a:lnTo>
                  <a:lnTo>
                    <a:pt x="3558" y="1097"/>
                  </a:lnTo>
                  <a:lnTo>
                    <a:pt x="3545" y="1128"/>
                  </a:lnTo>
                  <a:lnTo>
                    <a:pt x="3532" y="1161"/>
                  </a:lnTo>
                  <a:lnTo>
                    <a:pt x="3519" y="1185"/>
                  </a:lnTo>
                  <a:lnTo>
                    <a:pt x="3519" y="1185"/>
                  </a:lnTo>
                  <a:lnTo>
                    <a:pt x="3514" y="1201"/>
                  </a:lnTo>
                  <a:lnTo>
                    <a:pt x="3509" y="1216"/>
                  </a:lnTo>
                  <a:lnTo>
                    <a:pt x="3503" y="1231"/>
                  </a:lnTo>
                  <a:lnTo>
                    <a:pt x="3497" y="1244"/>
                  </a:lnTo>
                  <a:lnTo>
                    <a:pt x="3482" y="1272"/>
                  </a:lnTo>
                  <a:lnTo>
                    <a:pt x="3465" y="1297"/>
                  </a:lnTo>
                  <a:lnTo>
                    <a:pt x="3446" y="1321"/>
                  </a:lnTo>
                  <a:lnTo>
                    <a:pt x="3427" y="1345"/>
                  </a:lnTo>
                  <a:lnTo>
                    <a:pt x="3407" y="1371"/>
                  </a:lnTo>
                  <a:lnTo>
                    <a:pt x="3388" y="1397"/>
                  </a:lnTo>
                  <a:lnTo>
                    <a:pt x="3323" y="1477"/>
                  </a:lnTo>
                  <a:lnTo>
                    <a:pt x="3323" y="1477"/>
                  </a:lnTo>
                  <a:lnTo>
                    <a:pt x="3315" y="1469"/>
                  </a:lnTo>
                  <a:lnTo>
                    <a:pt x="3308" y="1477"/>
                  </a:lnTo>
                  <a:lnTo>
                    <a:pt x="3308" y="1477"/>
                  </a:lnTo>
                  <a:lnTo>
                    <a:pt x="3230" y="1382"/>
                  </a:lnTo>
                  <a:lnTo>
                    <a:pt x="3151" y="1289"/>
                  </a:lnTo>
                  <a:lnTo>
                    <a:pt x="3071" y="1197"/>
                  </a:lnTo>
                  <a:lnTo>
                    <a:pt x="2990" y="1107"/>
                  </a:lnTo>
                  <a:lnTo>
                    <a:pt x="2907" y="1018"/>
                  </a:lnTo>
                  <a:lnTo>
                    <a:pt x="2823" y="928"/>
                  </a:lnTo>
                  <a:lnTo>
                    <a:pt x="2736" y="840"/>
                  </a:lnTo>
                  <a:lnTo>
                    <a:pt x="2649" y="752"/>
                  </a:lnTo>
                  <a:lnTo>
                    <a:pt x="2649" y="752"/>
                  </a:lnTo>
                  <a:lnTo>
                    <a:pt x="2563" y="667"/>
                  </a:lnTo>
                  <a:lnTo>
                    <a:pt x="2480" y="584"/>
                  </a:lnTo>
                  <a:lnTo>
                    <a:pt x="2440" y="542"/>
                  </a:lnTo>
                  <a:lnTo>
                    <a:pt x="2402" y="501"/>
                  </a:lnTo>
                  <a:lnTo>
                    <a:pt x="2365" y="459"/>
                  </a:lnTo>
                  <a:lnTo>
                    <a:pt x="2329" y="415"/>
                  </a:lnTo>
                  <a:lnTo>
                    <a:pt x="2296" y="371"/>
                  </a:lnTo>
                  <a:lnTo>
                    <a:pt x="2263" y="325"/>
                  </a:lnTo>
                  <a:lnTo>
                    <a:pt x="2234" y="278"/>
                  </a:lnTo>
                  <a:lnTo>
                    <a:pt x="2220" y="254"/>
                  </a:lnTo>
                  <a:lnTo>
                    <a:pt x="2206" y="228"/>
                  </a:lnTo>
                  <a:lnTo>
                    <a:pt x="2194" y="204"/>
                  </a:lnTo>
                  <a:lnTo>
                    <a:pt x="2182" y="177"/>
                  </a:lnTo>
                  <a:lnTo>
                    <a:pt x="2171" y="150"/>
                  </a:lnTo>
                  <a:lnTo>
                    <a:pt x="2159" y="123"/>
                  </a:lnTo>
                  <a:lnTo>
                    <a:pt x="2149" y="96"/>
                  </a:lnTo>
                  <a:lnTo>
                    <a:pt x="2140" y="66"/>
                  </a:lnTo>
                  <a:lnTo>
                    <a:pt x="2131" y="36"/>
                  </a:lnTo>
                  <a:lnTo>
                    <a:pt x="2124" y="6"/>
                  </a:lnTo>
                  <a:lnTo>
                    <a:pt x="207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1" name="Freeform 28">
              <a:extLst>
                <a:ext uri="{FF2B5EF4-FFF2-40B4-BE49-F238E27FC236}">
                  <a16:creationId xmlns:a16="http://schemas.microsoft.com/office/drawing/2014/main" id="{CCA364CB-5C75-A4AC-9D24-541AF17B508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03" y="3337"/>
              <a:ext cx="1280" cy="333"/>
            </a:xfrm>
            <a:custGeom>
              <a:avLst/>
              <a:gdLst>
                <a:gd name="T0" fmla="*/ 3745 w 3839"/>
                <a:gd name="T1" fmla="*/ 597 h 998"/>
                <a:gd name="T2" fmla="*/ 3743 w 3839"/>
                <a:gd name="T3" fmla="*/ 598 h 998"/>
                <a:gd name="T4" fmla="*/ 3729 w 3839"/>
                <a:gd name="T5" fmla="*/ 599 h 998"/>
                <a:gd name="T6" fmla="*/ 3729 w 3839"/>
                <a:gd name="T7" fmla="*/ 599 h 998"/>
                <a:gd name="T8" fmla="*/ 3730 w 3839"/>
                <a:gd name="T9" fmla="*/ 604 h 998"/>
                <a:gd name="T10" fmla="*/ 3730 w 3839"/>
                <a:gd name="T11" fmla="*/ 604 h 998"/>
                <a:gd name="T12" fmla="*/ 3778 w 3839"/>
                <a:gd name="T13" fmla="*/ 801 h 998"/>
                <a:gd name="T14" fmla="*/ 3800 w 3839"/>
                <a:gd name="T15" fmla="*/ 899 h 998"/>
                <a:gd name="T16" fmla="*/ 3823 w 3839"/>
                <a:gd name="T17" fmla="*/ 998 h 998"/>
                <a:gd name="T18" fmla="*/ 3839 w 3839"/>
                <a:gd name="T19" fmla="*/ 998 h 998"/>
                <a:gd name="T20" fmla="*/ 3839 w 3839"/>
                <a:gd name="T21" fmla="*/ 998 h 998"/>
                <a:gd name="T22" fmla="*/ 3837 w 3839"/>
                <a:gd name="T23" fmla="*/ 992 h 998"/>
                <a:gd name="T24" fmla="*/ 3837 w 3839"/>
                <a:gd name="T25" fmla="*/ 992 h 998"/>
                <a:gd name="T26" fmla="*/ 3815 w 3839"/>
                <a:gd name="T27" fmla="*/ 893 h 998"/>
                <a:gd name="T28" fmla="*/ 3793 w 3839"/>
                <a:gd name="T29" fmla="*/ 794 h 998"/>
                <a:gd name="T30" fmla="*/ 3745 w 3839"/>
                <a:gd name="T31" fmla="*/ 597 h 998"/>
                <a:gd name="T32" fmla="*/ 19 w 3839"/>
                <a:gd name="T33" fmla="*/ 63 h 998"/>
                <a:gd name="T34" fmla="*/ 0 w 3839"/>
                <a:gd name="T35" fmla="*/ 71 h 998"/>
                <a:gd name="T36" fmla="*/ 0 w 3839"/>
                <a:gd name="T37" fmla="*/ 71 h 998"/>
                <a:gd name="T38" fmla="*/ 0 w 3839"/>
                <a:gd name="T39" fmla="*/ 74 h 998"/>
                <a:gd name="T40" fmla="*/ 19 w 3839"/>
                <a:gd name="T41" fmla="*/ 63 h 998"/>
                <a:gd name="T42" fmla="*/ 157 w 3839"/>
                <a:gd name="T43" fmla="*/ 0 h 998"/>
                <a:gd name="T44" fmla="*/ 155 w 3839"/>
                <a:gd name="T45" fmla="*/ 1 h 998"/>
                <a:gd name="T46" fmla="*/ 155 w 3839"/>
                <a:gd name="T47" fmla="*/ 1 h 998"/>
                <a:gd name="T48" fmla="*/ 411 w 3839"/>
                <a:gd name="T49" fmla="*/ 98 h 998"/>
                <a:gd name="T50" fmla="*/ 537 w 3839"/>
                <a:gd name="T51" fmla="*/ 145 h 998"/>
                <a:gd name="T52" fmla="*/ 663 w 3839"/>
                <a:gd name="T53" fmla="*/ 192 h 998"/>
                <a:gd name="T54" fmla="*/ 790 w 3839"/>
                <a:gd name="T55" fmla="*/ 236 h 998"/>
                <a:gd name="T56" fmla="*/ 916 w 3839"/>
                <a:gd name="T57" fmla="*/ 280 h 998"/>
                <a:gd name="T58" fmla="*/ 1042 w 3839"/>
                <a:gd name="T59" fmla="*/ 322 h 998"/>
                <a:gd name="T60" fmla="*/ 1168 w 3839"/>
                <a:gd name="T61" fmla="*/ 361 h 998"/>
                <a:gd name="T62" fmla="*/ 1168 w 3839"/>
                <a:gd name="T63" fmla="*/ 361 h 998"/>
                <a:gd name="T64" fmla="*/ 1042 w 3839"/>
                <a:gd name="T65" fmla="*/ 322 h 998"/>
                <a:gd name="T66" fmla="*/ 916 w 3839"/>
                <a:gd name="T67" fmla="*/ 280 h 998"/>
                <a:gd name="T68" fmla="*/ 791 w 3839"/>
                <a:gd name="T69" fmla="*/ 236 h 998"/>
                <a:gd name="T70" fmla="*/ 665 w 3839"/>
                <a:gd name="T71" fmla="*/ 190 h 998"/>
                <a:gd name="T72" fmla="*/ 538 w 3839"/>
                <a:gd name="T73" fmla="*/ 145 h 998"/>
                <a:gd name="T74" fmla="*/ 412 w 3839"/>
                <a:gd name="T75" fmla="*/ 96 h 998"/>
                <a:gd name="T76" fmla="*/ 157 w 3839"/>
                <a:gd name="T77" fmla="*/ 0 h 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3839" h="998">
                  <a:moveTo>
                    <a:pt x="3745" y="597"/>
                  </a:moveTo>
                  <a:lnTo>
                    <a:pt x="3743" y="598"/>
                  </a:lnTo>
                  <a:lnTo>
                    <a:pt x="3729" y="599"/>
                  </a:lnTo>
                  <a:lnTo>
                    <a:pt x="3729" y="599"/>
                  </a:lnTo>
                  <a:lnTo>
                    <a:pt x="3730" y="604"/>
                  </a:lnTo>
                  <a:lnTo>
                    <a:pt x="3730" y="604"/>
                  </a:lnTo>
                  <a:lnTo>
                    <a:pt x="3778" y="801"/>
                  </a:lnTo>
                  <a:lnTo>
                    <a:pt x="3800" y="899"/>
                  </a:lnTo>
                  <a:lnTo>
                    <a:pt x="3823" y="998"/>
                  </a:lnTo>
                  <a:lnTo>
                    <a:pt x="3839" y="998"/>
                  </a:lnTo>
                  <a:lnTo>
                    <a:pt x="3839" y="998"/>
                  </a:lnTo>
                  <a:lnTo>
                    <a:pt x="3837" y="992"/>
                  </a:lnTo>
                  <a:lnTo>
                    <a:pt x="3837" y="992"/>
                  </a:lnTo>
                  <a:lnTo>
                    <a:pt x="3815" y="893"/>
                  </a:lnTo>
                  <a:lnTo>
                    <a:pt x="3793" y="794"/>
                  </a:lnTo>
                  <a:lnTo>
                    <a:pt x="3745" y="597"/>
                  </a:lnTo>
                  <a:close/>
                  <a:moveTo>
                    <a:pt x="19" y="63"/>
                  </a:moveTo>
                  <a:lnTo>
                    <a:pt x="0" y="71"/>
                  </a:lnTo>
                  <a:lnTo>
                    <a:pt x="0" y="71"/>
                  </a:lnTo>
                  <a:lnTo>
                    <a:pt x="0" y="74"/>
                  </a:lnTo>
                  <a:lnTo>
                    <a:pt x="19" y="63"/>
                  </a:lnTo>
                  <a:close/>
                  <a:moveTo>
                    <a:pt x="157" y="0"/>
                  </a:moveTo>
                  <a:lnTo>
                    <a:pt x="155" y="1"/>
                  </a:lnTo>
                  <a:lnTo>
                    <a:pt x="155" y="1"/>
                  </a:lnTo>
                  <a:lnTo>
                    <a:pt x="411" y="98"/>
                  </a:lnTo>
                  <a:lnTo>
                    <a:pt x="537" y="145"/>
                  </a:lnTo>
                  <a:lnTo>
                    <a:pt x="663" y="192"/>
                  </a:lnTo>
                  <a:lnTo>
                    <a:pt x="790" y="236"/>
                  </a:lnTo>
                  <a:lnTo>
                    <a:pt x="916" y="280"/>
                  </a:lnTo>
                  <a:lnTo>
                    <a:pt x="1042" y="322"/>
                  </a:lnTo>
                  <a:lnTo>
                    <a:pt x="1168" y="361"/>
                  </a:lnTo>
                  <a:lnTo>
                    <a:pt x="1168" y="361"/>
                  </a:lnTo>
                  <a:lnTo>
                    <a:pt x="1042" y="322"/>
                  </a:lnTo>
                  <a:lnTo>
                    <a:pt x="916" y="280"/>
                  </a:lnTo>
                  <a:lnTo>
                    <a:pt x="791" y="236"/>
                  </a:lnTo>
                  <a:lnTo>
                    <a:pt x="665" y="190"/>
                  </a:lnTo>
                  <a:lnTo>
                    <a:pt x="538" y="145"/>
                  </a:lnTo>
                  <a:lnTo>
                    <a:pt x="412" y="96"/>
                  </a:lnTo>
                  <a:lnTo>
                    <a:pt x="157" y="0"/>
                  </a:lnTo>
                  <a:close/>
                </a:path>
              </a:pathLst>
            </a:custGeom>
            <a:solidFill>
              <a:srgbClr val="EAEA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" name="Freeform 29">
              <a:extLst>
                <a:ext uri="{FF2B5EF4-FFF2-40B4-BE49-F238E27FC236}">
                  <a16:creationId xmlns:a16="http://schemas.microsoft.com/office/drawing/2014/main" id="{B8E4CA80-C827-3BED-3D47-3722ECD8AF23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6" y="3536"/>
              <a:ext cx="37" cy="134"/>
            </a:xfrm>
            <a:custGeom>
              <a:avLst/>
              <a:gdLst>
                <a:gd name="T0" fmla="*/ 16 w 110"/>
                <a:gd name="T1" fmla="*/ 0 h 401"/>
                <a:gd name="T2" fmla="*/ 14 w 110"/>
                <a:gd name="T3" fmla="*/ 1 h 401"/>
                <a:gd name="T4" fmla="*/ 0 w 110"/>
                <a:gd name="T5" fmla="*/ 2 h 401"/>
                <a:gd name="T6" fmla="*/ 0 w 110"/>
                <a:gd name="T7" fmla="*/ 2 h 401"/>
                <a:gd name="T8" fmla="*/ 1 w 110"/>
                <a:gd name="T9" fmla="*/ 7 h 401"/>
                <a:gd name="T10" fmla="*/ 1 w 110"/>
                <a:gd name="T11" fmla="*/ 7 h 401"/>
                <a:gd name="T12" fmla="*/ 49 w 110"/>
                <a:gd name="T13" fmla="*/ 204 h 401"/>
                <a:gd name="T14" fmla="*/ 71 w 110"/>
                <a:gd name="T15" fmla="*/ 302 h 401"/>
                <a:gd name="T16" fmla="*/ 94 w 110"/>
                <a:gd name="T17" fmla="*/ 401 h 401"/>
                <a:gd name="T18" fmla="*/ 110 w 110"/>
                <a:gd name="T19" fmla="*/ 401 h 401"/>
                <a:gd name="T20" fmla="*/ 110 w 110"/>
                <a:gd name="T21" fmla="*/ 401 h 401"/>
                <a:gd name="T22" fmla="*/ 108 w 110"/>
                <a:gd name="T23" fmla="*/ 395 h 401"/>
                <a:gd name="T24" fmla="*/ 108 w 110"/>
                <a:gd name="T25" fmla="*/ 395 h 401"/>
                <a:gd name="T26" fmla="*/ 86 w 110"/>
                <a:gd name="T27" fmla="*/ 296 h 401"/>
                <a:gd name="T28" fmla="*/ 64 w 110"/>
                <a:gd name="T29" fmla="*/ 197 h 401"/>
                <a:gd name="T30" fmla="*/ 16 w 110"/>
                <a:gd name="T31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10" h="401">
                  <a:moveTo>
                    <a:pt x="16" y="0"/>
                  </a:moveTo>
                  <a:lnTo>
                    <a:pt x="14" y="1"/>
                  </a:lnTo>
                  <a:lnTo>
                    <a:pt x="0" y="2"/>
                  </a:lnTo>
                  <a:lnTo>
                    <a:pt x="0" y="2"/>
                  </a:lnTo>
                  <a:lnTo>
                    <a:pt x="1" y="7"/>
                  </a:lnTo>
                  <a:lnTo>
                    <a:pt x="1" y="7"/>
                  </a:lnTo>
                  <a:lnTo>
                    <a:pt x="49" y="204"/>
                  </a:lnTo>
                  <a:lnTo>
                    <a:pt x="71" y="302"/>
                  </a:lnTo>
                  <a:lnTo>
                    <a:pt x="94" y="401"/>
                  </a:lnTo>
                  <a:lnTo>
                    <a:pt x="110" y="401"/>
                  </a:lnTo>
                  <a:lnTo>
                    <a:pt x="110" y="401"/>
                  </a:lnTo>
                  <a:lnTo>
                    <a:pt x="108" y="395"/>
                  </a:lnTo>
                  <a:lnTo>
                    <a:pt x="108" y="395"/>
                  </a:lnTo>
                  <a:lnTo>
                    <a:pt x="86" y="296"/>
                  </a:lnTo>
                  <a:lnTo>
                    <a:pt x="64" y="197"/>
                  </a:lnTo>
                  <a:lnTo>
                    <a:pt x="1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3" name="Freeform 30">
              <a:extLst>
                <a:ext uri="{FF2B5EF4-FFF2-40B4-BE49-F238E27FC236}">
                  <a16:creationId xmlns:a16="http://schemas.microsoft.com/office/drawing/2014/main" id="{5CC6FB04-6A6A-4CD4-CA65-3181C33A30FC}"/>
                </a:ext>
              </a:extLst>
            </p:cNvPr>
            <p:cNvSpPr>
              <a:spLocks/>
            </p:cNvSpPr>
            <p:nvPr/>
          </p:nvSpPr>
          <p:spPr bwMode="auto">
            <a:xfrm>
              <a:off x="1803" y="3358"/>
              <a:ext cx="7" cy="4"/>
            </a:xfrm>
            <a:custGeom>
              <a:avLst/>
              <a:gdLst>
                <a:gd name="T0" fmla="*/ 19 w 19"/>
                <a:gd name="T1" fmla="*/ 0 h 11"/>
                <a:gd name="T2" fmla="*/ 0 w 19"/>
                <a:gd name="T3" fmla="*/ 8 h 11"/>
                <a:gd name="T4" fmla="*/ 0 w 19"/>
                <a:gd name="T5" fmla="*/ 8 h 11"/>
                <a:gd name="T6" fmla="*/ 0 w 19"/>
                <a:gd name="T7" fmla="*/ 11 h 11"/>
                <a:gd name="T8" fmla="*/ 19 w 19"/>
                <a:gd name="T9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11">
                  <a:moveTo>
                    <a:pt x="19" y="0"/>
                  </a:moveTo>
                  <a:lnTo>
                    <a:pt x="0" y="8"/>
                  </a:lnTo>
                  <a:lnTo>
                    <a:pt x="0" y="8"/>
                  </a:lnTo>
                  <a:lnTo>
                    <a:pt x="0" y="11"/>
                  </a:lnTo>
                  <a:lnTo>
                    <a:pt x="19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4" name="Freeform 31">
              <a:extLst>
                <a:ext uri="{FF2B5EF4-FFF2-40B4-BE49-F238E27FC236}">
                  <a16:creationId xmlns:a16="http://schemas.microsoft.com/office/drawing/2014/main" id="{1678E784-0A26-8361-A396-8D4BEDD928F6}"/>
                </a:ext>
              </a:extLst>
            </p:cNvPr>
            <p:cNvSpPr>
              <a:spLocks/>
            </p:cNvSpPr>
            <p:nvPr/>
          </p:nvSpPr>
          <p:spPr bwMode="auto">
            <a:xfrm>
              <a:off x="1855" y="3337"/>
              <a:ext cx="338" cy="120"/>
            </a:xfrm>
            <a:custGeom>
              <a:avLst/>
              <a:gdLst>
                <a:gd name="T0" fmla="*/ 2 w 1013"/>
                <a:gd name="T1" fmla="*/ 0 h 361"/>
                <a:gd name="T2" fmla="*/ 0 w 1013"/>
                <a:gd name="T3" fmla="*/ 1 h 361"/>
                <a:gd name="T4" fmla="*/ 0 w 1013"/>
                <a:gd name="T5" fmla="*/ 1 h 361"/>
                <a:gd name="T6" fmla="*/ 256 w 1013"/>
                <a:gd name="T7" fmla="*/ 98 h 361"/>
                <a:gd name="T8" fmla="*/ 382 w 1013"/>
                <a:gd name="T9" fmla="*/ 145 h 361"/>
                <a:gd name="T10" fmla="*/ 508 w 1013"/>
                <a:gd name="T11" fmla="*/ 192 h 361"/>
                <a:gd name="T12" fmla="*/ 635 w 1013"/>
                <a:gd name="T13" fmla="*/ 236 h 361"/>
                <a:gd name="T14" fmla="*/ 761 w 1013"/>
                <a:gd name="T15" fmla="*/ 280 h 361"/>
                <a:gd name="T16" fmla="*/ 887 w 1013"/>
                <a:gd name="T17" fmla="*/ 322 h 361"/>
                <a:gd name="T18" fmla="*/ 1013 w 1013"/>
                <a:gd name="T19" fmla="*/ 361 h 361"/>
                <a:gd name="T20" fmla="*/ 1013 w 1013"/>
                <a:gd name="T21" fmla="*/ 361 h 361"/>
                <a:gd name="T22" fmla="*/ 887 w 1013"/>
                <a:gd name="T23" fmla="*/ 322 h 361"/>
                <a:gd name="T24" fmla="*/ 761 w 1013"/>
                <a:gd name="T25" fmla="*/ 280 h 361"/>
                <a:gd name="T26" fmla="*/ 636 w 1013"/>
                <a:gd name="T27" fmla="*/ 236 h 361"/>
                <a:gd name="T28" fmla="*/ 510 w 1013"/>
                <a:gd name="T29" fmla="*/ 190 h 361"/>
                <a:gd name="T30" fmla="*/ 383 w 1013"/>
                <a:gd name="T31" fmla="*/ 145 h 361"/>
                <a:gd name="T32" fmla="*/ 257 w 1013"/>
                <a:gd name="T33" fmla="*/ 96 h 361"/>
                <a:gd name="T34" fmla="*/ 2 w 1013"/>
                <a:gd name="T35" fmla="*/ 0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13" h="361">
                  <a:moveTo>
                    <a:pt x="2" y="0"/>
                  </a:moveTo>
                  <a:lnTo>
                    <a:pt x="0" y="1"/>
                  </a:lnTo>
                  <a:lnTo>
                    <a:pt x="0" y="1"/>
                  </a:lnTo>
                  <a:lnTo>
                    <a:pt x="256" y="98"/>
                  </a:lnTo>
                  <a:lnTo>
                    <a:pt x="382" y="145"/>
                  </a:lnTo>
                  <a:lnTo>
                    <a:pt x="508" y="192"/>
                  </a:lnTo>
                  <a:lnTo>
                    <a:pt x="635" y="236"/>
                  </a:lnTo>
                  <a:lnTo>
                    <a:pt x="761" y="280"/>
                  </a:lnTo>
                  <a:lnTo>
                    <a:pt x="887" y="322"/>
                  </a:lnTo>
                  <a:lnTo>
                    <a:pt x="1013" y="361"/>
                  </a:lnTo>
                  <a:lnTo>
                    <a:pt x="1013" y="361"/>
                  </a:lnTo>
                  <a:lnTo>
                    <a:pt x="887" y="322"/>
                  </a:lnTo>
                  <a:lnTo>
                    <a:pt x="761" y="280"/>
                  </a:lnTo>
                  <a:lnTo>
                    <a:pt x="636" y="236"/>
                  </a:lnTo>
                  <a:lnTo>
                    <a:pt x="510" y="190"/>
                  </a:lnTo>
                  <a:lnTo>
                    <a:pt x="383" y="145"/>
                  </a:lnTo>
                  <a:lnTo>
                    <a:pt x="257" y="96"/>
                  </a:lnTo>
                  <a:lnTo>
                    <a:pt x="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5" name="Freeform 32">
              <a:extLst>
                <a:ext uri="{FF2B5EF4-FFF2-40B4-BE49-F238E27FC236}">
                  <a16:creationId xmlns:a16="http://schemas.microsoft.com/office/drawing/2014/main" id="{46E48166-3F58-5161-247F-E4B5D0190C0D}"/>
                </a:ext>
              </a:extLst>
            </p:cNvPr>
            <p:cNvSpPr>
              <a:spLocks/>
            </p:cNvSpPr>
            <p:nvPr/>
          </p:nvSpPr>
          <p:spPr bwMode="auto">
            <a:xfrm>
              <a:off x="2381" y="2"/>
              <a:ext cx="1009" cy="842"/>
            </a:xfrm>
            <a:custGeom>
              <a:avLst/>
              <a:gdLst>
                <a:gd name="T0" fmla="*/ 2414 w 3028"/>
                <a:gd name="T1" fmla="*/ 422 h 2525"/>
                <a:gd name="T2" fmla="*/ 2039 w 3028"/>
                <a:gd name="T3" fmla="*/ 197 h 2525"/>
                <a:gd name="T4" fmla="*/ 1769 w 3028"/>
                <a:gd name="T5" fmla="*/ 62 h 2525"/>
                <a:gd name="T6" fmla="*/ 1585 w 3028"/>
                <a:gd name="T7" fmla="*/ 14 h 2525"/>
                <a:gd name="T8" fmla="*/ 1251 w 3028"/>
                <a:gd name="T9" fmla="*/ 10 h 2525"/>
                <a:gd name="T10" fmla="*/ 935 w 3028"/>
                <a:gd name="T11" fmla="*/ 76 h 2525"/>
                <a:gd name="T12" fmla="*/ 810 w 3028"/>
                <a:gd name="T13" fmla="*/ 56 h 2525"/>
                <a:gd name="T14" fmla="*/ 664 w 3028"/>
                <a:gd name="T15" fmla="*/ 76 h 2525"/>
                <a:gd name="T16" fmla="*/ 518 w 3028"/>
                <a:gd name="T17" fmla="*/ 148 h 2525"/>
                <a:gd name="T18" fmla="*/ 340 w 3028"/>
                <a:gd name="T19" fmla="*/ 293 h 2525"/>
                <a:gd name="T20" fmla="*/ 184 w 3028"/>
                <a:gd name="T21" fmla="*/ 489 h 2525"/>
                <a:gd name="T22" fmla="*/ 110 w 3028"/>
                <a:gd name="T23" fmla="*/ 703 h 2525"/>
                <a:gd name="T24" fmla="*/ 80 w 3028"/>
                <a:gd name="T25" fmla="*/ 993 h 2525"/>
                <a:gd name="T26" fmla="*/ 38 w 3028"/>
                <a:gd name="T27" fmla="*/ 1235 h 2525"/>
                <a:gd name="T28" fmla="*/ 16 w 3028"/>
                <a:gd name="T29" fmla="*/ 1619 h 2525"/>
                <a:gd name="T30" fmla="*/ 4 w 3028"/>
                <a:gd name="T31" fmla="*/ 2007 h 2525"/>
                <a:gd name="T32" fmla="*/ 1 w 3028"/>
                <a:gd name="T33" fmla="*/ 2348 h 2525"/>
                <a:gd name="T34" fmla="*/ 18 w 3028"/>
                <a:gd name="T35" fmla="*/ 2467 h 2525"/>
                <a:gd name="T36" fmla="*/ 55 w 3028"/>
                <a:gd name="T37" fmla="*/ 2516 h 2525"/>
                <a:gd name="T38" fmla="*/ 110 w 3028"/>
                <a:gd name="T39" fmla="*/ 2522 h 2525"/>
                <a:gd name="T40" fmla="*/ 163 w 3028"/>
                <a:gd name="T41" fmla="*/ 2500 h 2525"/>
                <a:gd name="T42" fmla="*/ 230 w 3028"/>
                <a:gd name="T43" fmla="*/ 2403 h 2525"/>
                <a:gd name="T44" fmla="*/ 314 w 3028"/>
                <a:gd name="T45" fmla="*/ 2175 h 2525"/>
                <a:gd name="T46" fmla="*/ 426 w 3028"/>
                <a:gd name="T47" fmla="*/ 1960 h 2525"/>
                <a:gd name="T48" fmla="*/ 473 w 3028"/>
                <a:gd name="T49" fmla="*/ 1851 h 2525"/>
                <a:gd name="T50" fmla="*/ 551 w 3028"/>
                <a:gd name="T51" fmla="*/ 1774 h 2525"/>
                <a:gd name="T52" fmla="*/ 645 w 3028"/>
                <a:gd name="T53" fmla="*/ 1743 h 2525"/>
                <a:gd name="T54" fmla="*/ 743 w 3028"/>
                <a:gd name="T55" fmla="*/ 1774 h 2525"/>
                <a:gd name="T56" fmla="*/ 886 w 3028"/>
                <a:gd name="T57" fmla="*/ 1880 h 2525"/>
                <a:gd name="T58" fmla="*/ 952 w 3028"/>
                <a:gd name="T59" fmla="*/ 1932 h 2525"/>
                <a:gd name="T60" fmla="*/ 1014 w 3028"/>
                <a:gd name="T61" fmla="*/ 2045 h 2525"/>
                <a:gd name="T62" fmla="*/ 1095 w 3028"/>
                <a:gd name="T63" fmla="*/ 2265 h 2525"/>
                <a:gd name="T64" fmla="*/ 1145 w 3028"/>
                <a:gd name="T65" fmla="*/ 2317 h 2525"/>
                <a:gd name="T66" fmla="*/ 1213 w 3028"/>
                <a:gd name="T67" fmla="*/ 2315 h 2525"/>
                <a:gd name="T68" fmla="*/ 1280 w 3028"/>
                <a:gd name="T69" fmla="*/ 2256 h 2525"/>
                <a:gd name="T70" fmla="*/ 1362 w 3028"/>
                <a:gd name="T71" fmla="*/ 2080 h 2525"/>
                <a:gd name="T72" fmla="*/ 1440 w 3028"/>
                <a:gd name="T73" fmla="*/ 1904 h 2525"/>
                <a:gd name="T74" fmla="*/ 1507 w 3028"/>
                <a:gd name="T75" fmla="*/ 1838 h 2525"/>
                <a:gd name="T76" fmla="*/ 1609 w 3028"/>
                <a:gd name="T77" fmla="*/ 1784 h 2525"/>
                <a:gd name="T78" fmla="*/ 1804 w 3028"/>
                <a:gd name="T79" fmla="*/ 1732 h 2525"/>
                <a:gd name="T80" fmla="*/ 1899 w 3028"/>
                <a:gd name="T81" fmla="*/ 1693 h 2525"/>
                <a:gd name="T82" fmla="*/ 1937 w 3028"/>
                <a:gd name="T83" fmla="*/ 1616 h 2525"/>
                <a:gd name="T84" fmla="*/ 1977 w 3028"/>
                <a:gd name="T85" fmla="*/ 1346 h 2525"/>
                <a:gd name="T86" fmla="*/ 2020 w 3028"/>
                <a:gd name="T87" fmla="*/ 1180 h 2525"/>
                <a:gd name="T88" fmla="*/ 2082 w 3028"/>
                <a:gd name="T89" fmla="*/ 1081 h 2525"/>
                <a:gd name="T90" fmla="*/ 2180 w 3028"/>
                <a:gd name="T91" fmla="*/ 1019 h 2525"/>
                <a:gd name="T92" fmla="*/ 2227 w 3028"/>
                <a:gd name="T93" fmla="*/ 1039 h 2525"/>
                <a:gd name="T94" fmla="*/ 2344 w 3028"/>
                <a:gd name="T95" fmla="*/ 1123 h 2525"/>
                <a:gd name="T96" fmla="*/ 2513 w 3028"/>
                <a:gd name="T97" fmla="*/ 1189 h 2525"/>
                <a:gd name="T98" fmla="*/ 2639 w 3028"/>
                <a:gd name="T99" fmla="*/ 1190 h 2525"/>
                <a:gd name="T100" fmla="*/ 2717 w 3028"/>
                <a:gd name="T101" fmla="*/ 1157 h 2525"/>
                <a:gd name="T102" fmla="*/ 2859 w 3028"/>
                <a:gd name="T103" fmla="*/ 1081 h 2525"/>
                <a:gd name="T104" fmla="*/ 2998 w 3028"/>
                <a:gd name="T105" fmla="*/ 1090 h 2525"/>
                <a:gd name="T106" fmla="*/ 3024 w 3028"/>
                <a:gd name="T107" fmla="*/ 977 h 2525"/>
                <a:gd name="T108" fmla="*/ 2977 w 3028"/>
                <a:gd name="T109" fmla="*/ 877 h 2525"/>
                <a:gd name="T110" fmla="*/ 2846 w 3028"/>
                <a:gd name="T111" fmla="*/ 744 h 2525"/>
                <a:gd name="T112" fmla="*/ 2588 w 3028"/>
                <a:gd name="T113" fmla="*/ 556 h 2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028" h="2525">
                  <a:moveTo>
                    <a:pt x="2588" y="556"/>
                  </a:moveTo>
                  <a:lnTo>
                    <a:pt x="2588" y="556"/>
                  </a:lnTo>
                  <a:lnTo>
                    <a:pt x="2545" y="520"/>
                  </a:lnTo>
                  <a:lnTo>
                    <a:pt x="2502" y="486"/>
                  </a:lnTo>
                  <a:lnTo>
                    <a:pt x="2458" y="454"/>
                  </a:lnTo>
                  <a:lnTo>
                    <a:pt x="2414" y="422"/>
                  </a:lnTo>
                  <a:lnTo>
                    <a:pt x="2368" y="392"/>
                  </a:lnTo>
                  <a:lnTo>
                    <a:pt x="2322" y="362"/>
                  </a:lnTo>
                  <a:lnTo>
                    <a:pt x="2276" y="334"/>
                  </a:lnTo>
                  <a:lnTo>
                    <a:pt x="2229" y="305"/>
                  </a:lnTo>
                  <a:lnTo>
                    <a:pt x="2134" y="251"/>
                  </a:lnTo>
                  <a:lnTo>
                    <a:pt x="2039" y="197"/>
                  </a:lnTo>
                  <a:lnTo>
                    <a:pt x="1941" y="145"/>
                  </a:lnTo>
                  <a:lnTo>
                    <a:pt x="1843" y="93"/>
                  </a:lnTo>
                  <a:lnTo>
                    <a:pt x="1843" y="93"/>
                  </a:lnTo>
                  <a:lnTo>
                    <a:pt x="1819" y="82"/>
                  </a:lnTo>
                  <a:lnTo>
                    <a:pt x="1794" y="72"/>
                  </a:lnTo>
                  <a:lnTo>
                    <a:pt x="1769" y="62"/>
                  </a:lnTo>
                  <a:lnTo>
                    <a:pt x="1743" y="54"/>
                  </a:lnTo>
                  <a:lnTo>
                    <a:pt x="1717" y="45"/>
                  </a:lnTo>
                  <a:lnTo>
                    <a:pt x="1691" y="38"/>
                  </a:lnTo>
                  <a:lnTo>
                    <a:pt x="1665" y="30"/>
                  </a:lnTo>
                  <a:lnTo>
                    <a:pt x="1638" y="24"/>
                  </a:lnTo>
                  <a:lnTo>
                    <a:pt x="1585" y="14"/>
                  </a:lnTo>
                  <a:lnTo>
                    <a:pt x="1529" y="7"/>
                  </a:lnTo>
                  <a:lnTo>
                    <a:pt x="1473" y="3"/>
                  </a:lnTo>
                  <a:lnTo>
                    <a:pt x="1418" y="0"/>
                  </a:lnTo>
                  <a:lnTo>
                    <a:pt x="1362" y="2"/>
                  </a:lnTo>
                  <a:lnTo>
                    <a:pt x="1306" y="4"/>
                  </a:lnTo>
                  <a:lnTo>
                    <a:pt x="1251" y="10"/>
                  </a:lnTo>
                  <a:lnTo>
                    <a:pt x="1196" y="18"/>
                  </a:lnTo>
                  <a:lnTo>
                    <a:pt x="1143" y="28"/>
                  </a:lnTo>
                  <a:lnTo>
                    <a:pt x="1090" y="40"/>
                  </a:lnTo>
                  <a:lnTo>
                    <a:pt x="1038" y="55"/>
                  </a:lnTo>
                  <a:lnTo>
                    <a:pt x="987" y="72"/>
                  </a:lnTo>
                  <a:lnTo>
                    <a:pt x="935" y="76"/>
                  </a:lnTo>
                  <a:lnTo>
                    <a:pt x="935" y="76"/>
                  </a:lnTo>
                  <a:lnTo>
                    <a:pt x="893" y="76"/>
                  </a:lnTo>
                  <a:lnTo>
                    <a:pt x="856" y="65"/>
                  </a:lnTo>
                  <a:lnTo>
                    <a:pt x="856" y="65"/>
                  </a:lnTo>
                  <a:lnTo>
                    <a:pt x="834" y="60"/>
                  </a:lnTo>
                  <a:lnTo>
                    <a:pt x="810" y="56"/>
                  </a:lnTo>
                  <a:lnTo>
                    <a:pt x="787" y="55"/>
                  </a:lnTo>
                  <a:lnTo>
                    <a:pt x="762" y="56"/>
                  </a:lnTo>
                  <a:lnTo>
                    <a:pt x="738" y="59"/>
                  </a:lnTo>
                  <a:lnTo>
                    <a:pt x="714" y="62"/>
                  </a:lnTo>
                  <a:lnTo>
                    <a:pt x="689" y="69"/>
                  </a:lnTo>
                  <a:lnTo>
                    <a:pt x="664" y="76"/>
                  </a:lnTo>
                  <a:lnTo>
                    <a:pt x="641" y="85"/>
                  </a:lnTo>
                  <a:lnTo>
                    <a:pt x="616" y="96"/>
                  </a:lnTo>
                  <a:lnTo>
                    <a:pt x="591" y="107"/>
                  </a:lnTo>
                  <a:lnTo>
                    <a:pt x="566" y="119"/>
                  </a:lnTo>
                  <a:lnTo>
                    <a:pt x="542" y="133"/>
                  </a:lnTo>
                  <a:lnTo>
                    <a:pt x="518" y="148"/>
                  </a:lnTo>
                  <a:lnTo>
                    <a:pt x="494" y="164"/>
                  </a:lnTo>
                  <a:lnTo>
                    <a:pt x="471" y="181"/>
                  </a:lnTo>
                  <a:lnTo>
                    <a:pt x="447" y="199"/>
                  </a:lnTo>
                  <a:lnTo>
                    <a:pt x="425" y="216"/>
                  </a:lnTo>
                  <a:lnTo>
                    <a:pt x="381" y="253"/>
                  </a:lnTo>
                  <a:lnTo>
                    <a:pt x="340" y="293"/>
                  </a:lnTo>
                  <a:lnTo>
                    <a:pt x="301" y="334"/>
                  </a:lnTo>
                  <a:lnTo>
                    <a:pt x="266" y="373"/>
                  </a:lnTo>
                  <a:lnTo>
                    <a:pt x="235" y="413"/>
                  </a:lnTo>
                  <a:lnTo>
                    <a:pt x="206" y="453"/>
                  </a:lnTo>
                  <a:lnTo>
                    <a:pt x="184" y="489"/>
                  </a:lnTo>
                  <a:lnTo>
                    <a:pt x="184" y="489"/>
                  </a:lnTo>
                  <a:lnTo>
                    <a:pt x="164" y="525"/>
                  </a:lnTo>
                  <a:lnTo>
                    <a:pt x="149" y="561"/>
                  </a:lnTo>
                  <a:lnTo>
                    <a:pt x="136" y="597"/>
                  </a:lnTo>
                  <a:lnTo>
                    <a:pt x="126" y="632"/>
                  </a:lnTo>
                  <a:lnTo>
                    <a:pt x="117" y="668"/>
                  </a:lnTo>
                  <a:lnTo>
                    <a:pt x="110" y="703"/>
                  </a:lnTo>
                  <a:lnTo>
                    <a:pt x="105" y="739"/>
                  </a:lnTo>
                  <a:lnTo>
                    <a:pt x="101" y="775"/>
                  </a:lnTo>
                  <a:lnTo>
                    <a:pt x="94" y="848"/>
                  </a:lnTo>
                  <a:lnTo>
                    <a:pt x="87" y="920"/>
                  </a:lnTo>
                  <a:lnTo>
                    <a:pt x="85" y="957"/>
                  </a:lnTo>
                  <a:lnTo>
                    <a:pt x="80" y="993"/>
                  </a:lnTo>
                  <a:lnTo>
                    <a:pt x="74" y="1030"/>
                  </a:lnTo>
                  <a:lnTo>
                    <a:pt x="66" y="1067"/>
                  </a:lnTo>
                  <a:lnTo>
                    <a:pt x="30" y="1163"/>
                  </a:lnTo>
                  <a:lnTo>
                    <a:pt x="30" y="1163"/>
                  </a:lnTo>
                  <a:lnTo>
                    <a:pt x="34" y="1199"/>
                  </a:lnTo>
                  <a:lnTo>
                    <a:pt x="38" y="1235"/>
                  </a:lnTo>
                  <a:lnTo>
                    <a:pt x="39" y="1272"/>
                  </a:lnTo>
                  <a:lnTo>
                    <a:pt x="39" y="1310"/>
                  </a:lnTo>
                  <a:lnTo>
                    <a:pt x="38" y="1347"/>
                  </a:lnTo>
                  <a:lnTo>
                    <a:pt x="35" y="1386"/>
                  </a:lnTo>
                  <a:lnTo>
                    <a:pt x="30" y="1464"/>
                  </a:lnTo>
                  <a:lnTo>
                    <a:pt x="16" y="1619"/>
                  </a:lnTo>
                  <a:lnTo>
                    <a:pt x="11" y="1696"/>
                  </a:lnTo>
                  <a:lnTo>
                    <a:pt x="8" y="1733"/>
                  </a:lnTo>
                  <a:lnTo>
                    <a:pt x="8" y="1770"/>
                  </a:lnTo>
                  <a:lnTo>
                    <a:pt x="8" y="1770"/>
                  </a:lnTo>
                  <a:lnTo>
                    <a:pt x="7" y="1890"/>
                  </a:lnTo>
                  <a:lnTo>
                    <a:pt x="4" y="2007"/>
                  </a:lnTo>
                  <a:lnTo>
                    <a:pt x="2" y="2123"/>
                  </a:lnTo>
                  <a:lnTo>
                    <a:pt x="1" y="2239"/>
                  </a:lnTo>
                  <a:lnTo>
                    <a:pt x="1" y="2239"/>
                  </a:lnTo>
                  <a:lnTo>
                    <a:pt x="0" y="2288"/>
                  </a:lnTo>
                  <a:lnTo>
                    <a:pt x="0" y="2317"/>
                  </a:lnTo>
                  <a:lnTo>
                    <a:pt x="1" y="2348"/>
                  </a:lnTo>
                  <a:lnTo>
                    <a:pt x="2" y="2379"/>
                  </a:lnTo>
                  <a:lnTo>
                    <a:pt x="6" y="2410"/>
                  </a:lnTo>
                  <a:lnTo>
                    <a:pt x="11" y="2439"/>
                  </a:lnTo>
                  <a:lnTo>
                    <a:pt x="14" y="2453"/>
                  </a:lnTo>
                  <a:lnTo>
                    <a:pt x="18" y="2467"/>
                  </a:lnTo>
                  <a:lnTo>
                    <a:pt x="18" y="2467"/>
                  </a:lnTo>
                  <a:lnTo>
                    <a:pt x="27" y="2484"/>
                  </a:lnTo>
                  <a:lnTo>
                    <a:pt x="32" y="2491"/>
                  </a:lnTo>
                  <a:lnTo>
                    <a:pt x="37" y="2499"/>
                  </a:lnTo>
                  <a:lnTo>
                    <a:pt x="43" y="2505"/>
                  </a:lnTo>
                  <a:lnTo>
                    <a:pt x="49" y="2511"/>
                  </a:lnTo>
                  <a:lnTo>
                    <a:pt x="55" y="2516"/>
                  </a:lnTo>
                  <a:lnTo>
                    <a:pt x="63" y="2520"/>
                  </a:lnTo>
                  <a:lnTo>
                    <a:pt x="71" y="2522"/>
                  </a:lnTo>
                  <a:lnTo>
                    <a:pt x="80" y="2525"/>
                  </a:lnTo>
                  <a:lnTo>
                    <a:pt x="89" y="2525"/>
                  </a:lnTo>
                  <a:lnTo>
                    <a:pt x="99" y="2525"/>
                  </a:lnTo>
                  <a:lnTo>
                    <a:pt x="110" y="2522"/>
                  </a:lnTo>
                  <a:lnTo>
                    <a:pt x="122" y="2520"/>
                  </a:lnTo>
                  <a:lnTo>
                    <a:pt x="134" y="2515"/>
                  </a:lnTo>
                  <a:lnTo>
                    <a:pt x="147" y="2510"/>
                  </a:lnTo>
                  <a:lnTo>
                    <a:pt x="147" y="2510"/>
                  </a:lnTo>
                  <a:lnTo>
                    <a:pt x="155" y="2505"/>
                  </a:lnTo>
                  <a:lnTo>
                    <a:pt x="163" y="2500"/>
                  </a:lnTo>
                  <a:lnTo>
                    <a:pt x="170" y="2494"/>
                  </a:lnTo>
                  <a:lnTo>
                    <a:pt x="178" y="2488"/>
                  </a:lnTo>
                  <a:lnTo>
                    <a:pt x="193" y="2470"/>
                  </a:lnTo>
                  <a:lnTo>
                    <a:pt x="205" y="2450"/>
                  </a:lnTo>
                  <a:lnTo>
                    <a:pt x="217" y="2428"/>
                  </a:lnTo>
                  <a:lnTo>
                    <a:pt x="230" y="2403"/>
                  </a:lnTo>
                  <a:lnTo>
                    <a:pt x="241" y="2377"/>
                  </a:lnTo>
                  <a:lnTo>
                    <a:pt x="251" y="2350"/>
                  </a:lnTo>
                  <a:lnTo>
                    <a:pt x="271" y="2296"/>
                  </a:lnTo>
                  <a:lnTo>
                    <a:pt x="289" y="2242"/>
                  </a:lnTo>
                  <a:lnTo>
                    <a:pt x="306" y="2195"/>
                  </a:lnTo>
                  <a:lnTo>
                    <a:pt x="314" y="2175"/>
                  </a:lnTo>
                  <a:lnTo>
                    <a:pt x="322" y="2158"/>
                  </a:lnTo>
                  <a:lnTo>
                    <a:pt x="418" y="2020"/>
                  </a:lnTo>
                  <a:lnTo>
                    <a:pt x="418" y="2020"/>
                  </a:lnTo>
                  <a:lnTo>
                    <a:pt x="419" y="1999"/>
                  </a:lnTo>
                  <a:lnTo>
                    <a:pt x="423" y="1980"/>
                  </a:lnTo>
                  <a:lnTo>
                    <a:pt x="426" y="1960"/>
                  </a:lnTo>
                  <a:lnTo>
                    <a:pt x="431" y="1940"/>
                  </a:lnTo>
                  <a:lnTo>
                    <a:pt x="438" y="1920"/>
                  </a:lnTo>
                  <a:lnTo>
                    <a:pt x="445" y="1903"/>
                  </a:lnTo>
                  <a:lnTo>
                    <a:pt x="454" y="1884"/>
                  </a:lnTo>
                  <a:lnTo>
                    <a:pt x="464" y="1867"/>
                  </a:lnTo>
                  <a:lnTo>
                    <a:pt x="473" y="1851"/>
                  </a:lnTo>
                  <a:lnTo>
                    <a:pt x="485" y="1836"/>
                  </a:lnTo>
                  <a:lnTo>
                    <a:pt x="497" y="1821"/>
                  </a:lnTo>
                  <a:lnTo>
                    <a:pt x="509" y="1807"/>
                  </a:lnTo>
                  <a:lnTo>
                    <a:pt x="523" y="1795"/>
                  </a:lnTo>
                  <a:lnTo>
                    <a:pt x="537" y="1784"/>
                  </a:lnTo>
                  <a:lnTo>
                    <a:pt x="551" y="1774"/>
                  </a:lnTo>
                  <a:lnTo>
                    <a:pt x="566" y="1765"/>
                  </a:lnTo>
                  <a:lnTo>
                    <a:pt x="581" y="1758"/>
                  </a:lnTo>
                  <a:lnTo>
                    <a:pt x="597" y="1751"/>
                  </a:lnTo>
                  <a:lnTo>
                    <a:pt x="613" y="1747"/>
                  </a:lnTo>
                  <a:lnTo>
                    <a:pt x="629" y="1744"/>
                  </a:lnTo>
                  <a:lnTo>
                    <a:pt x="645" y="1743"/>
                  </a:lnTo>
                  <a:lnTo>
                    <a:pt x="662" y="1743"/>
                  </a:lnTo>
                  <a:lnTo>
                    <a:pt x="678" y="1745"/>
                  </a:lnTo>
                  <a:lnTo>
                    <a:pt x="695" y="1749"/>
                  </a:lnTo>
                  <a:lnTo>
                    <a:pt x="711" y="1755"/>
                  </a:lnTo>
                  <a:lnTo>
                    <a:pt x="727" y="1764"/>
                  </a:lnTo>
                  <a:lnTo>
                    <a:pt x="743" y="1774"/>
                  </a:lnTo>
                  <a:lnTo>
                    <a:pt x="759" y="1786"/>
                  </a:lnTo>
                  <a:lnTo>
                    <a:pt x="775" y="1800"/>
                  </a:lnTo>
                  <a:lnTo>
                    <a:pt x="790" y="1817"/>
                  </a:lnTo>
                  <a:lnTo>
                    <a:pt x="805" y="1837"/>
                  </a:lnTo>
                  <a:lnTo>
                    <a:pt x="820" y="1858"/>
                  </a:lnTo>
                  <a:lnTo>
                    <a:pt x="886" y="1880"/>
                  </a:lnTo>
                  <a:lnTo>
                    <a:pt x="886" y="1880"/>
                  </a:lnTo>
                  <a:lnTo>
                    <a:pt x="900" y="1888"/>
                  </a:lnTo>
                  <a:lnTo>
                    <a:pt x="915" y="1896"/>
                  </a:lnTo>
                  <a:lnTo>
                    <a:pt x="928" y="1908"/>
                  </a:lnTo>
                  <a:lnTo>
                    <a:pt x="940" y="1919"/>
                  </a:lnTo>
                  <a:lnTo>
                    <a:pt x="952" y="1932"/>
                  </a:lnTo>
                  <a:lnTo>
                    <a:pt x="962" y="1946"/>
                  </a:lnTo>
                  <a:lnTo>
                    <a:pt x="972" y="1961"/>
                  </a:lnTo>
                  <a:lnTo>
                    <a:pt x="982" y="1976"/>
                  </a:lnTo>
                  <a:lnTo>
                    <a:pt x="991" y="1993"/>
                  </a:lnTo>
                  <a:lnTo>
                    <a:pt x="999" y="2009"/>
                  </a:lnTo>
                  <a:lnTo>
                    <a:pt x="1014" y="2045"/>
                  </a:lnTo>
                  <a:lnTo>
                    <a:pt x="1028" y="2082"/>
                  </a:lnTo>
                  <a:lnTo>
                    <a:pt x="1040" y="2118"/>
                  </a:lnTo>
                  <a:lnTo>
                    <a:pt x="1062" y="2190"/>
                  </a:lnTo>
                  <a:lnTo>
                    <a:pt x="1075" y="2222"/>
                  </a:lnTo>
                  <a:lnTo>
                    <a:pt x="1087" y="2252"/>
                  </a:lnTo>
                  <a:lnTo>
                    <a:pt x="1095" y="2265"/>
                  </a:lnTo>
                  <a:lnTo>
                    <a:pt x="1102" y="2277"/>
                  </a:lnTo>
                  <a:lnTo>
                    <a:pt x="1110" y="2288"/>
                  </a:lnTo>
                  <a:lnTo>
                    <a:pt x="1117" y="2297"/>
                  </a:lnTo>
                  <a:lnTo>
                    <a:pt x="1126" y="2305"/>
                  </a:lnTo>
                  <a:lnTo>
                    <a:pt x="1135" y="2312"/>
                  </a:lnTo>
                  <a:lnTo>
                    <a:pt x="1145" y="2317"/>
                  </a:lnTo>
                  <a:lnTo>
                    <a:pt x="1155" y="2319"/>
                  </a:lnTo>
                  <a:lnTo>
                    <a:pt x="1155" y="2319"/>
                  </a:lnTo>
                  <a:lnTo>
                    <a:pt x="1171" y="2322"/>
                  </a:lnTo>
                  <a:lnTo>
                    <a:pt x="1186" y="2322"/>
                  </a:lnTo>
                  <a:lnTo>
                    <a:pt x="1200" y="2319"/>
                  </a:lnTo>
                  <a:lnTo>
                    <a:pt x="1213" y="2315"/>
                  </a:lnTo>
                  <a:lnTo>
                    <a:pt x="1226" y="2309"/>
                  </a:lnTo>
                  <a:lnTo>
                    <a:pt x="1238" y="2302"/>
                  </a:lnTo>
                  <a:lnTo>
                    <a:pt x="1249" y="2293"/>
                  </a:lnTo>
                  <a:lnTo>
                    <a:pt x="1260" y="2282"/>
                  </a:lnTo>
                  <a:lnTo>
                    <a:pt x="1270" y="2269"/>
                  </a:lnTo>
                  <a:lnTo>
                    <a:pt x="1280" y="2256"/>
                  </a:lnTo>
                  <a:lnTo>
                    <a:pt x="1290" y="2241"/>
                  </a:lnTo>
                  <a:lnTo>
                    <a:pt x="1299" y="2226"/>
                  </a:lnTo>
                  <a:lnTo>
                    <a:pt x="1316" y="2193"/>
                  </a:lnTo>
                  <a:lnTo>
                    <a:pt x="1332" y="2157"/>
                  </a:lnTo>
                  <a:lnTo>
                    <a:pt x="1347" y="2118"/>
                  </a:lnTo>
                  <a:lnTo>
                    <a:pt x="1362" y="2080"/>
                  </a:lnTo>
                  <a:lnTo>
                    <a:pt x="1389" y="2007"/>
                  </a:lnTo>
                  <a:lnTo>
                    <a:pt x="1403" y="1972"/>
                  </a:lnTo>
                  <a:lnTo>
                    <a:pt x="1418" y="1941"/>
                  </a:lnTo>
                  <a:lnTo>
                    <a:pt x="1425" y="1927"/>
                  </a:lnTo>
                  <a:lnTo>
                    <a:pt x="1432" y="1915"/>
                  </a:lnTo>
                  <a:lnTo>
                    <a:pt x="1440" y="1904"/>
                  </a:lnTo>
                  <a:lnTo>
                    <a:pt x="1449" y="1894"/>
                  </a:lnTo>
                  <a:lnTo>
                    <a:pt x="1449" y="1894"/>
                  </a:lnTo>
                  <a:lnTo>
                    <a:pt x="1462" y="1879"/>
                  </a:lnTo>
                  <a:lnTo>
                    <a:pt x="1477" y="1864"/>
                  </a:lnTo>
                  <a:lnTo>
                    <a:pt x="1492" y="1851"/>
                  </a:lnTo>
                  <a:lnTo>
                    <a:pt x="1507" y="1838"/>
                  </a:lnTo>
                  <a:lnTo>
                    <a:pt x="1523" y="1827"/>
                  </a:lnTo>
                  <a:lnTo>
                    <a:pt x="1539" y="1817"/>
                  </a:lnTo>
                  <a:lnTo>
                    <a:pt x="1556" y="1808"/>
                  </a:lnTo>
                  <a:lnTo>
                    <a:pt x="1574" y="1800"/>
                  </a:lnTo>
                  <a:lnTo>
                    <a:pt x="1591" y="1791"/>
                  </a:lnTo>
                  <a:lnTo>
                    <a:pt x="1609" y="1784"/>
                  </a:lnTo>
                  <a:lnTo>
                    <a:pt x="1647" y="1771"/>
                  </a:lnTo>
                  <a:lnTo>
                    <a:pt x="1685" y="1759"/>
                  </a:lnTo>
                  <a:lnTo>
                    <a:pt x="1726" y="1748"/>
                  </a:lnTo>
                  <a:lnTo>
                    <a:pt x="1726" y="1748"/>
                  </a:lnTo>
                  <a:lnTo>
                    <a:pt x="1768" y="1739"/>
                  </a:lnTo>
                  <a:lnTo>
                    <a:pt x="1804" y="1732"/>
                  </a:lnTo>
                  <a:lnTo>
                    <a:pt x="1837" y="1724"/>
                  </a:lnTo>
                  <a:lnTo>
                    <a:pt x="1851" y="1721"/>
                  </a:lnTo>
                  <a:lnTo>
                    <a:pt x="1864" y="1716"/>
                  </a:lnTo>
                  <a:lnTo>
                    <a:pt x="1877" y="1709"/>
                  </a:lnTo>
                  <a:lnTo>
                    <a:pt x="1889" y="1702"/>
                  </a:lnTo>
                  <a:lnTo>
                    <a:pt x="1899" y="1693"/>
                  </a:lnTo>
                  <a:lnTo>
                    <a:pt x="1909" y="1682"/>
                  </a:lnTo>
                  <a:lnTo>
                    <a:pt x="1918" y="1670"/>
                  </a:lnTo>
                  <a:lnTo>
                    <a:pt x="1925" y="1655"/>
                  </a:lnTo>
                  <a:lnTo>
                    <a:pt x="1932" y="1637"/>
                  </a:lnTo>
                  <a:lnTo>
                    <a:pt x="1937" y="1616"/>
                  </a:lnTo>
                  <a:lnTo>
                    <a:pt x="1937" y="1616"/>
                  </a:lnTo>
                  <a:lnTo>
                    <a:pt x="1946" y="1579"/>
                  </a:lnTo>
                  <a:lnTo>
                    <a:pt x="1953" y="1541"/>
                  </a:lnTo>
                  <a:lnTo>
                    <a:pt x="1958" y="1502"/>
                  </a:lnTo>
                  <a:lnTo>
                    <a:pt x="1963" y="1463"/>
                  </a:lnTo>
                  <a:lnTo>
                    <a:pt x="1972" y="1385"/>
                  </a:lnTo>
                  <a:lnTo>
                    <a:pt x="1977" y="1346"/>
                  </a:lnTo>
                  <a:lnTo>
                    <a:pt x="1983" y="1308"/>
                  </a:lnTo>
                  <a:lnTo>
                    <a:pt x="1992" y="1271"/>
                  </a:lnTo>
                  <a:lnTo>
                    <a:pt x="2000" y="1233"/>
                  </a:lnTo>
                  <a:lnTo>
                    <a:pt x="2007" y="1215"/>
                  </a:lnTo>
                  <a:lnTo>
                    <a:pt x="2013" y="1198"/>
                  </a:lnTo>
                  <a:lnTo>
                    <a:pt x="2020" y="1180"/>
                  </a:lnTo>
                  <a:lnTo>
                    <a:pt x="2028" y="1163"/>
                  </a:lnTo>
                  <a:lnTo>
                    <a:pt x="2038" y="1145"/>
                  </a:lnTo>
                  <a:lnTo>
                    <a:pt x="2047" y="1129"/>
                  </a:lnTo>
                  <a:lnTo>
                    <a:pt x="2057" y="1113"/>
                  </a:lnTo>
                  <a:lnTo>
                    <a:pt x="2070" y="1097"/>
                  </a:lnTo>
                  <a:lnTo>
                    <a:pt x="2082" y="1081"/>
                  </a:lnTo>
                  <a:lnTo>
                    <a:pt x="2096" y="1066"/>
                  </a:lnTo>
                  <a:lnTo>
                    <a:pt x="2112" y="1053"/>
                  </a:lnTo>
                  <a:lnTo>
                    <a:pt x="2128" y="1038"/>
                  </a:lnTo>
                  <a:lnTo>
                    <a:pt x="2163" y="1019"/>
                  </a:lnTo>
                  <a:lnTo>
                    <a:pt x="2163" y="1019"/>
                  </a:lnTo>
                  <a:lnTo>
                    <a:pt x="2180" y="1019"/>
                  </a:lnTo>
                  <a:lnTo>
                    <a:pt x="2189" y="1020"/>
                  </a:lnTo>
                  <a:lnTo>
                    <a:pt x="2197" y="1022"/>
                  </a:lnTo>
                  <a:lnTo>
                    <a:pt x="2206" y="1024"/>
                  </a:lnTo>
                  <a:lnTo>
                    <a:pt x="2213" y="1027"/>
                  </a:lnTo>
                  <a:lnTo>
                    <a:pt x="2221" y="1031"/>
                  </a:lnTo>
                  <a:lnTo>
                    <a:pt x="2227" y="1039"/>
                  </a:lnTo>
                  <a:lnTo>
                    <a:pt x="2259" y="1060"/>
                  </a:lnTo>
                  <a:lnTo>
                    <a:pt x="2259" y="1060"/>
                  </a:lnTo>
                  <a:lnTo>
                    <a:pt x="2278" y="1076"/>
                  </a:lnTo>
                  <a:lnTo>
                    <a:pt x="2297" y="1092"/>
                  </a:lnTo>
                  <a:lnTo>
                    <a:pt x="2320" y="1108"/>
                  </a:lnTo>
                  <a:lnTo>
                    <a:pt x="2344" y="1123"/>
                  </a:lnTo>
                  <a:lnTo>
                    <a:pt x="2370" y="1138"/>
                  </a:lnTo>
                  <a:lnTo>
                    <a:pt x="2396" y="1152"/>
                  </a:lnTo>
                  <a:lnTo>
                    <a:pt x="2425" y="1163"/>
                  </a:lnTo>
                  <a:lnTo>
                    <a:pt x="2455" y="1174"/>
                  </a:lnTo>
                  <a:lnTo>
                    <a:pt x="2483" y="1183"/>
                  </a:lnTo>
                  <a:lnTo>
                    <a:pt x="2513" y="1189"/>
                  </a:lnTo>
                  <a:lnTo>
                    <a:pt x="2542" y="1194"/>
                  </a:lnTo>
                  <a:lnTo>
                    <a:pt x="2571" y="1196"/>
                  </a:lnTo>
                  <a:lnTo>
                    <a:pt x="2599" y="1196"/>
                  </a:lnTo>
                  <a:lnTo>
                    <a:pt x="2613" y="1195"/>
                  </a:lnTo>
                  <a:lnTo>
                    <a:pt x="2627" y="1193"/>
                  </a:lnTo>
                  <a:lnTo>
                    <a:pt x="2639" y="1190"/>
                  </a:lnTo>
                  <a:lnTo>
                    <a:pt x="2651" y="1186"/>
                  </a:lnTo>
                  <a:lnTo>
                    <a:pt x="2664" y="1183"/>
                  </a:lnTo>
                  <a:lnTo>
                    <a:pt x="2676" y="1178"/>
                  </a:lnTo>
                  <a:lnTo>
                    <a:pt x="2676" y="1178"/>
                  </a:lnTo>
                  <a:lnTo>
                    <a:pt x="2697" y="1168"/>
                  </a:lnTo>
                  <a:lnTo>
                    <a:pt x="2717" y="1157"/>
                  </a:lnTo>
                  <a:lnTo>
                    <a:pt x="2754" y="1134"/>
                  </a:lnTo>
                  <a:lnTo>
                    <a:pt x="2789" y="1113"/>
                  </a:lnTo>
                  <a:lnTo>
                    <a:pt x="2806" y="1103"/>
                  </a:lnTo>
                  <a:lnTo>
                    <a:pt x="2823" y="1095"/>
                  </a:lnTo>
                  <a:lnTo>
                    <a:pt x="2841" y="1087"/>
                  </a:lnTo>
                  <a:lnTo>
                    <a:pt x="2859" y="1081"/>
                  </a:lnTo>
                  <a:lnTo>
                    <a:pt x="2879" y="1077"/>
                  </a:lnTo>
                  <a:lnTo>
                    <a:pt x="2899" y="1075"/>
                  </a:lnTo>
                  <a:lnTo>
                    <a:pt x="2921" y="1074"/>
                  </a:lnTo>
                  <a:lnTo>
                    <a:pt x="2945" y="1076"/>
                  </a:lnTo>
                  <a:lnTo>
                    <a:pt x="2971" y="1081"/>
                  </a:lnTo>
                  <a:lnTo>
                    <a:pt x="2998" y="1090"/>
                  </a:lnTo>
                  <a:lnTo>
                    <a:pt x="3025" y="1076"/>
                  </a:lnTo>
                  <a:lnTo>
                    <a:pt x="3025" y="1076"/>
                  </a:lnTo>
                  <a:lnTo>
                    <a:pt x="3025" y="1019"/>
                  </a:lnTo>
                  <a:lnTo>
                    <a:pt x="3028" y="994"/>
                  </a:lnTo>
                  <a:lnTo>
                    <a:pt x="3028" y="994"/>
                  </a:lnTo>
                  <a:lnTo>
                    <a:pt x="3024" y="977"/>
                  </a:lnTo>
                  <a:lnTo>
                    <a:pt x="3019" y="960"/>
                  </a:lnTo>
                  <a:lnTo>
                    <a:pt x="3013" y="942"/>
                  </a:lnTo>
                  <a:lnTo>
                    <a:pt x="3005" y="925"/>
                  </a:lnTo>
                  <a:lnTo>
                    <a:pt x="2997" y="909"/>
                  </a:lnTo>
                  <a:lnTo>
                    <a:pt x="2987" y="893"/>
                  </a:lnTo>
                  <a:lnTo>
                    <a:pt x="2977" y="877"/>
                  </a:lnTo>
                  <a:lnTo>
                    <a:pt x="2964" y="860"/>
                  </a:lnTo>
                  <a:lnTo>
                    <a:pt x="2952" y="846"/>
                  </a:lnTo>
                  <a:lnTo>
                    <a:pt x="2938" y="831"/>
                  </a:lnTo>
                  <a:lnTo>
                    <a:pt x="2910" y="801"/>
                  </a:lnTo>
                  <a:lnTo>
                    <a:pt x="2879" y="772"/>
                  </a:lnTo>
                  <a:lnTo>
                    <a:pt x="2846" y="744"/>
                  </a:lnTo>
                  <a:lnTo>
                    <a:pt x="2812" y="718"/>
                  </a:lnTo>
                  <a:lnTo>
                    <a:pt x="2778" y="692"/>
                  </a:lnTo>
                  <a:lnTo>
                    <a:pt x="2708" y="644"/>
                  </a:lnTo>
                  <a:lnTo>
                    <a:pt x="2644" y="598"/>
                  </a:lnTo>
                  <a:lnTo>
                    <a:pt x="2614" y="575"/>
                  </a:lnTo>
                  <a:lnTo>
                    <a:pt x="2588" y="556"/>
                  </a:lnTo>
                  <a:lnTo>
                    <a:pt x="2588" y="556"/>
                  </a:lnTo>
                  <a:close/>
                </a:path>
              </a:pathLst>
            </a:custGeom>
            <a:solidFill>
              <a:srgbClr val="5039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6" name="Freeform 33">
              <a:extLst>
                <a:ext uri="{FF2B5EF4-FFF2-40B4-BE49-F238E27FC236}">
                  <a16:creationId xmlns:a16="http://schemas.microsoft.com/office/drawing/2014/main" id="{59AFA756-EC78-990F-2B32-F1FFBD974BEA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0" y="1471"/>
              <a:ext cx="810" cy="779"/>
            </a:xfrm>
            <a:custGeom>
              <a:avLst/>
              <a:gdLst>
                <a:gd name="T0" fmla="*/ 2361 w 2431"/>
                <a:gd name="T1" fmla="*/ 623 h 2336"/>
                <a:gd name="T2" fmla="*/ 2290 w 2431"/>
                <a:gd name="T3" fmla="*/ 460 h 2336"/>
                <a:gd name="T4" fmla="*/ 2194 w 2431"/>
                <a:gd name="T5" fmla="*/ 306 h 2336"/>
                <a:gd name="T6" fmla="*/ 2075 w 2431"/>
                <a:gd name="T7" fmla="*/ 177 h 2336"/>
                <a:gd name="T8" fmla="*/ 1934 w 2431"/>
                <a:gd name="T9" fmla="*/ 94 h 2336"/>
                <a:gd name="T10" fmla="*/ 1823 w 2431"/>
                <a:gd name="T11" fmla="*/ 73 h 2336"/>
                <a:gd name="T12" fmla="*/ 1738 w 2431"/>
                <a:gd name="T13" fmla="*/ 79 h 2336"/>
                <a:gd name="T14" fmla="*/ 1648 w 2431"/>
                <a:gd name="T15" fmla="*/ 108 h 2336"/>
                <a:gd name="T16" fmla="*/ 1568 w 2431"/>
                <a:gd name="T17" fmla="*/ 109 h 2336"/>
                <a:gd name="T18" fmla="*/ 1474 w 2431"/>
                <a:gd name="T19" fmla="*/ 61 h 2336"/>
                <a:gd name="T20" fmla="*/ 1354 w 2431"/>
                <a:gd name="T21" fmla="*/ 21 h 2336"/>
                <a:gd name="T22" fmla="*/ 1230 w 2431"/>
                <a:gd name="T23" fmla="*/ 2 h 2336"/>
                <a:gd name="T24" fmla="*/ 1003 w 2431"/>
                <a:gd name="T25" fmla="*/ 14 h 2336"/>
                <a:gd name="T26" fmla="*/ 755 w 2431"/>
                <a:gd name="T27" fmla="*/ 88 h 2336"/>
                <a:gd name="T28" fmla="*/ 525 w 2431"/>
                <a:gd name="T29" fmla="*/ 214 h 2336"/>
                <a:gd name="T30" fmla="*/ 328 w 2431"/>
                <a:gd name="T31" fmla="*/ 380 h 2336"/>
                <a:gd name="T32" fmla="*/ 177 w 2431"/>
                <a:gd name="T33" fmla="*/ 574 h 2336"/>
                <a:gd name="T34" fmla="*/ 114 w 2431"/>
                <a:gd name="T35" fmla="*/ 698 h 2336"/>
                <a:gd name="T36" fmla="*/ 60 w 2431"/>
                <a:gd name="T37" fmla="*/ 846 h 2336"/>
                <a:gd name="T38" fmla="*/ 47 w 2431"/>
                <a:gd name="T39" fmla="*/ 944 h 2336"/>
                <a:gd name="T40" fmla="*/ 15 w 2431"/>
                <a:gd name="T41" fmla="*/ 1093 h 2336"/>
                <a:gd name="T42" fmla="*/ 1 w 2431"/>
                <a:gd name="T43" fmla="*/ 1269 h 2336"/>
                <a:gd name="T44" fmla="*/ 22 w 2431"/>
                <a:gd name="T45" fmla="*/ 1675 h 2336"/>
                <a:gd name="T46" fmla="*/ 67 w 2431"/>
                <a:gd name="T47" fmla="*/ 1941 h 2336"/>
                <a:gd name="T48" fmla="*/ 112 w 2431"/>
                <a:gd name="T49" fmla="*/ 2084 h 2336"/>
                <a:gd name="T50" fmla="*/ 183 w 2431"/>
                <a:gd name="T51" fmla="*/ 2217 h 2336"/>
                <a:gd name="T52" fmla="*/ 250 w 2431"/>
                <a:gd name="T53" fmla="*/ 2278 h 2336"/>
                <a:gd name="T54" fmla="*/ 262 w 2431"/>
                <a:gd name="T55" fmla="*/ 2260 h 2336"/>
                <a:gd name="T56" fmla="*/ 275 w 2431"/>
                <a:gd name="T57" fmla="*/ 2174 h 2336"/>
                <a:gd name="T58" fmla="*/ 312 w 2431"/>
                <a:gd name="T59" fmla="*/ 2000 h 2336"/>
                <a:gd name="T60" fmla="*/ 350 w 2431"/>
                <a:gd name="T61" fmla="*/ 1918 h 2336"/>
                <a:gd name="T62" fmla="*/ 423 w 2431"/>
                <a:gd name="T63" fmla="*/ 1838 h 2336"/>
                <a:gd name="T64" fmla="*/ 536 w 2431"/>
                <a:gd name="T65" fmla="*/ 1760 h 2336"/>
                <a:gd name="T66" fmla="*/ 688 w 2431"/>
                <a:gd name="T67" fmla="*/ 1695 h 2336"/>
                <a:gd name="T68" fmla="*/ 918 w 2431"/>
                <a:gd name="T69" fmla="*/ 1651 h 2336"/>
                <a:gd name="T70" fmla="*/ 1235 w 2431"/>
                <a:gd name="T71" fmla="*/ 1597 h 2336"/>
                <a:gd name="T72" fmla="*/ 1466 w 2431"/>
                <a:gd name="T73" fmla="*/ 1556 h 2336"/>
                <a:gd name="T74" fmla="*/ 1601 w 2431"/>
                <a:gd name="T75" fmla="*/ 1561 h 2336"/>
                <a:gd name="T76" fmla="*/ 1706 w 2431"/>
                <a:gd name="T77" fmla="*/ 1605 h 2336"/>
                <a:gd name="T78" fmla="*/ 1826 w 2431"/>
                <a:gd name="T79" fmla="*/ 1703 h 2336"/>
                <a:gd name="T80" fmla="*/ 1971 w 2431"/>
                <a:gd name="T81" fmla="*/ 1843 h 2336"/>
                <a:gd name="T82" fmla="*/ 2094 w 2431"/>
                <a:gd name="T83" fmla="*/ 1989 h 2336"/>
                <a:gd name="T84" fmla="*/ 2138 w 2431"/>
                <a:gd name="T85" fmla="*/ 2061 h 2336"/>
                <a:gd name="T86" fmla="*/ 2206 w 2431"/>
                <a:gd name="T87" fmla="*/ 2250 h 2336"/>
                <a:gd name="T88" fmla="*/ 2247 w 2431"/>
                <a:gd name="T89" fmla="*/ 2326 h 2336"/>
                <a:gd name="T90" fmla="*/ 2276 w 2431"/>
                <a:gd name="T91" fmla="*/ 2335 h 2336"/>
                <a:gd name="T92" fmla="*/ 2287 w 2431"/>
                <a:gd name="T93" fmla="*/ 2310 h 2336"/>
                <a:gd name="T94" fmla="*/ 2287 w 2431"/>
                <a:gd name="T95" fmla="*/ 2123 h 2336"/>
                <a:gd name="T96" fmla="*/ 2319 w 2431"/>
                <a:gd name="T97" fmla="*/ 1758 h 2336"/>
                <a:gd name="T98" fmla="*/ 2372 w 2431"/>
                <a:gd name="T99" fmla="*/ 1491 h 2336"/>
                <a:gd name="T100" fmla="*/ 2425 w 2431"/>
                <a:gd name="T101" fmla="*/ 1165 h 2336"/>
                <a:gd name="T102" fmla="*/ 2424 w 2431"/>
                <a:gd name="T103" fmla="*/ 890 h 2336"/>
                <a:gd name="T104" fmla="*/ 2391 w 2431"/>
                <a:gd name="T105" fmla="*/ 716 h 2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431" h="2336">
                  <a:moveTo>
                    <a:pt x="2391" y="716"/>
                  </a:moveTo>
                  <a:lnTo>
                    <a:pt x="2391" y="716"/>
                  </a:lnTo>
                  <a:lnTo>
                    <a:pt x="2382" y="686"/>
                  </a:lnTo>
                  <a:lnTo>
                    <a:pt x="2372" y="654"/>
                  </a:lnTo>
                  <a:lnTo>
                    <a:pt x="2361" y="623"/>
                  </a:lnTo>
                  <a:lnTo>
                    <a:pt x="2349" y="591"/>
                  </a:lnTo>
                  <a:lnTo>
                    <a:pt x="2336" y="558"/>
                  </a:lnTo>
                  <a:lnTo>
                    <a:pt x="2321" y="525"/>
                  </a:lnTo>
                  <a:lnTo>
                    <a:pt x="2306" y="493"/>
                  </a:lnTo>
                  <a:lnTo>
                    <a:pt x="2290" y="460"/>
                  </a:lnTo>
                  <a:lnTo>
                    <a:pt x="2273" y="429"/>
                  </a:lnTo>
                  <a:lnTo>
                    <a:pt x="2254" y="397"/>
                  </a:lnTo>
                  <a:lnTo>
                    <a:pt x="2236" y="366"/>
                  </a:lnTo>
                  <a:lnTo>
                    <a:pt x="2215" y="335"/>
                  </a:lnTo>
                  <a:lnTo>
                    <a:pt x="2194" y="306"/>
                  </a:lnTo>
                  <a:lnTo>
                    <a:pt x="2173" y="278"/>
                  </a:lnTo>
                  <a:lnTo>
                    <a:pt x="2149" y="250"/>
                  </a:lnTo>
                  <a:lnTo>
                    <a:pt x="2126" y="224"/>
                  </a:lnTo>
                  <a:lnTo>
                    <a:pt x="2101" y="201"/>
                  </a:lnTo>
                  <a:lnTo>
                    <a:pt x="2075" y="177"/>
                  </a:lnTo>
                  <a:lnTo>
                    <a:pt x="2049" y="157"/>
                  </a:lnTo>
                  <a:lnTo>
                    <a:pt x="2021" y="137"/>
                  </a:lnTo>
                  <a:lnTo>
                    <a:pt x="1993" y="121"/>
                  </a:lnTo>
                  <a:lnTo>
                    <a:pt x="1964" y="107"/>
                  </a:lnTo>
                  <a:lnTo>
                    <a:pt x="1934" y="94"/>
                  </a:lnTo>
                  <a:lnTo>
                    <a:pt x="1903" y="84"/>
                  </a:lnTo>
                  <a:lnTo>
                    <a:pt x="1872" y="78"/>
                  </a:lnTo>
                  <a:lnTo>
                    <a:pt x="1856" y="76"/>
                  </a:lnTo>
                  <a:lnTo>
                    <a:pt x="1840" y="73"/>
                  </a:lnTo>
                  <a:lnTo>
                    <a:pt x="1823" y="73"/>
                  </a:lnTo>
                  <a:lnTo>
                    <a:pt x="1807" y="73"/>
                  </a:lnTo>
                  <a:lnTo>
                    <a:pt x="1789" y="73"/>
                  </a:lnTo>
                  <a:lnTo>
                    <a:pt x="1773" y="74"/>
                  </a:lnTo>
                  <a:lnTo>
                    <a:pt x="1756" y="77"/>
                  </a:lnTo>
                  <a:lnTo>
                    <a:pt x="1738" y="79"/>
                  </a:lnTo>
                  <a:lnTo>
                    <a:pt x="1721" y="83"/>
                  </a:lnTo>
                  <a:lnTo>
                    <a:pt x="1703" y="88"/>
                  </a:lnTo>
                  <a:lnTo>
                    <a:pt x="1685" y="94"/>
                  </a:lnTo>
                  <a:lnTo>
                    <a:pt x="1667" y="100"/>
                  </a:lnTo>
                  <a:lnTo>
                    <a:pt x="1648" y="108"/>
                  </a:lnTo>
                  <a:lnTo>
                    <a:pt x="1631" y="116"/>
                  </a:lnTo>
                  <a:lnTo>
                    <a:pt x="1590" y="129"/>
                  </a:lnTo>
                  <a:lnTo>
                    <a:pt x="1590" y="129"/>
                  </a:lnTo>
                  <a:lnTo>
                    <a:pt x="1578" y="119"/>
                  </a:lnTo>
                  <a:lnTo>
                    <a:pt x="1568" y="109"/>
                  </a:lnTo>
                  <a:lnTo>
                    <a:pt x="1543" y="94"/>
                  </a:lnTo>
                  <a:lnTo>
                    <a:pt x="1543" y="94"/>
                  </a:lnTo>
                  <a:lnTo>
                    <a:pt x="1519" y="82"/>
                  </a:lnTo>
                  <a:lnTo>
                    <a:pt x="1497" y="71"/>
                  </a:lnTo>
                  <a:lnTo>
                    <a:pt x="1474" y="61"/>
                  </a:lnTo>
                  <a:lnTo>
                    <a:pt x="1450" y="51"/>
                  </a:lnTo>
                  <a:lnTo>
                    <a:pt x="1427" y="42"/>
                  </a:lnTo>
                  <a:lnTo>
                    <a:pt x="1402" y="35"/>
                  </a:lnTo>
                  <a:lnTo>
                    <a:pt x="1378" y="27"/>
                  </a:lnTo>
                  <a:lnTo>
                    <a:pt x="1354" y="21"/>
                  </a:lnTo>
                  <a:lnTo>
                    <a:pt x="1330" y="16"/>
                  </a:lnTo>
                  <a:lnTo>
                    <a:pt x="1305" y="11"/>
                  </a:lnTo>
                  <a:lnTo>
                    <a:pt x="1281" y="7"/>
                  </a:lnTo>
                  <a:lnTo>
                    <a:pt x="1256" y="5"/>
                  </a:lnTo>
                  <a:lnTo>
                    <a:pt x="1230" y="2"/>
                  </a:lnTo>
                  <a:lnTo>
                    <a:pt x="1205" y="0"/>
                  </a:lnTo>
                  <a:lnTo>
                    <a:pt x="1154" y="0"/>
                  </a:lnTo>
                  <a:lnTo>
                    <a:pt x="1105" y="1"/>
                  </a:lnTo>
                  <a:lnTo>
                    <a:pt x="1054" y="6"/>
                  </a:lnTo>
                  <a:lnTo>
                    <a:pt x="1003" y="14"/>
                  </a:lnTo>
                  <a:lnTo>
                    <a:pt x="953" y="25"/>
                  </a:lnTo>
                  <a:lnTo>
                    <a:pt x="903" y="37"/>
                  </a:lnTo>
                  <a:lnTo>
                    <a:pt x="852" y="52"/>
                  </a:lnTo>
                  <a:lnTo>
                    <a:pt x="804" y="69"/>
                  </a:lnTo>
                  <a:lnTo>
                    <a:pt x="755" y="88"/>
                  </a:lnTo>
                  <a:lnTo>
                    <a:pt x="708" y="109"/>
                  </a:lnTo>
                  <a:lnTo>
                    <a:pt x="659" y="133"/>
                  </a:lnTo>
                  <a:lnTo>
                    <a:pt x="614" y="159"/>
                  </a:lnTo>
                  <a:lnTo>
                    <a:pt x="569" y="186"/>
                  </a:lnTo>
                  <a:lnTo>
                    <a:pt x="525" y="214"/>
                  </a:lnTo>
                  <a:lnTo>
                    <a:pt x="482" y="244"/>
                  </a:lnTo>
                  <a:lnTo>
                    <a:pt x="442" y="276"/>
                  </a:lnTo>
                  <a:lnTo>
                    <a:pt x="402" y="310"/>
                  </a:lnTo>
                  <a:lnTo>
                    <a:pt x="364" y="344"/>
                  </a:lnTo>
                  <a:lnTo>
                    <a:pt x="328" y="380"/>
                  </a:lnTo>
                  <a:lnTo>
                    <a:pt x="293" y="416"/>
                  </a:lnTo>
                  <a:lnTo>
                    <a:pt x="261" y="455"/>
                  </a:lnTo>
                  <a:lnTo>
                    <a:pt x="230" y="493"/>
                  </a:lnTo>
                  <a:lnTo>
                    <a:pt x="203" y="533"/>
                  </a:lnTo>
                  <a:lnTo>
                    <a:pt x="177" y="574"/>
                  </a:lnTo>
                  <a:lnTo>
                    <a:pt x="153" y="615"/>
                  </a:lnTo>
                  <a:lnTo>
                    <a:pt x="153" y="615"/>
                  </a:lnTo>
                  <a:lnTo>
                    <a:pt x="140" y="642"/>
                  </a:lnTo>
                  <a:lnTo>
                    <a:pt x="126" y="669"/>
                  </a:lnTo>
                  <a:lnTo>
                    <a:pt x="114" y="698"/>
                  </a:lnTo>
                  <a:lnTo>
                    <a:pt x="101" y="727"/>
                  </a:lnTo>
                  <a:lnTo>
                    <a:pt x="90" y="756"/>
                  </a:lnTo>
                  <a:lnTo>
                    <a:pt x="79" y="786"/>
                  </a:lnTo>
                  <a:lnTo>
                    <a:pt x="70" y="815"/>
                  </a:lnTo>
                  <a:lnTo>
                    <a:pt x="60" y="846"/>
                  </a:lnTo>
                  <a:lnTo>
                    <a:pt x="51" y="882"/>
                  </a:lnTo>
                  <a:lnTo>
                    <a:pt x="51" y="882"/>
                  </a:lnTo>
                  <a:lnTo>
                    <a:pt x="52" y="898"/>
                  </a:lnTo>
                  <a:lnTo>
                    <a:pt x="51" y="913"/>
                  </a:lnTo>
                  <a:lnTo>
                    <a:pt x="47" y="944"/>
                  </a:lnTo>
                  <a:lnTo>
                    <a:pt x="42" y="974"/>
                  </a:lnTo>
                  <a:lnTo>
                    <a:pt x="34" y="1005"/>
                  </a:lnTo>
                  <a:lnTo>
                    <a:pt x="27" y="1035"/>
                  </a:lnTo>
                  <a:lnTo>
                    <a:pt x="21" y="1063"/>
                  </a:lnTo>
                  <a:lnTo>
                    <a:pt x="15" y="1093"/>
                  </a:lnTo>
                  <a:lnTo>
                    <a:pt x="12" y="1123"/>
                  </a:lnTo>
                  <a:lnTo>
                    <a:pt x="5" y="1186"/>
                  </a:lnTo>
                  <a:lnTo>
                    <a:pt x="5" y="1186"/>
                  </a:lnTo>
                  <a:lnTo>
                    <a:pt x="2" y="1228"/>
                  </a:lnTo>
                  <a:lnTo>
                    <a:pt x="1" y="1269"/>
                  </a:lnTo>
                  <a:lnTo>
                    <a:pt x="0" y="1351"/>
                  </a:lnTo>
                  <a:lnTo>
                    <a:pt x="1" y="1433"/>
                  </a:lnTo>
                  <a:lnTo>
                    <a:pt x="6" y="1514"/>
                  </a:lnTo>
                  <a:lnTo>
                    <a:pt x="12" y="1595"/>
                  </a:lnTo>
                  <a:lnTo>
                    <a:pt x="22" y="1675"/>
                  </a:lnTo>
                  <a:lnTo>
                    <a:pt x="32" y="1753"/>
                  </a:lnTo>
                  <a:lnTo>
                    <a:pt x="44" y="1829"/>
                  </a:lnTo>
                  <a:lnTo>
                    <a:pt x="44" y="1829"/>
                  </a:lnTo>
                  <a:lnTo>
                    <a:pt x="54" y="1884"/>
                  </a:lnTo>
                  <a:lnTo>
                    <a:pt x="67" y="1941"/>
                  </a:lnTo>
                  <a:lnTo>
                    <a:pt x="74" y="1969"/>
                  </a:lnTo>
                  <a:lnTo>
                    <a:pt x="83" y="1998"/>
                  </a:lnTo>
                  <a:lnTo>
                    <a:pt x="91" y="2027"/>
                  </a:lnTo>
                  <a:lnTo>
                    <a:pt x="101" y="2056"/>
                  </a:lnTo>
                  <a:lnTo>
                    <a:pt x="112" y="2084"/>
                  </a:lnTo>
                  <a:lnTo>
                    <a:pt x="125" y="2113"/>
                  </a:lnTo>
                  <a:lnTo>
                    <a:pt x="138" y="2140"/>
                  </a:lnTo>
                  <a:lnTo>
                    <a:pt x="152" y="2167"/>
                  </a:lnTo>
                  <a:lnTo>
                    <a:pt x="167" y="2192"/>
                  </a:lnTo>
                  <a:lnTo>
                    <a:pt x="183" y="2217"/>
                  </a:lnTo>
                  <a:lnTo>
                    <a:pt x="202" y="2239"/>
                  </a:lnTo>
                  <a:lnTo>
                    <a:pt x="220" y="2262"/>
                  </a:lnTo>
                  <a:lnTo>
                    <a:pt x="240" y="2270"/>
                  </a:lnTo>
                  <a:lnTo>
                    <a:pt x="240" y="2270"/>
                  </a:lnTo>
                  <a:lnTo>
                    <a:pt x="250" y="2278"/>
                  </a:lnTo>
                  <a:lnTo>
                    <a:pt x="260" y="2286"/>
                  </a:lnTo>
                  <a:lnTo>
                    <a:pt x="260" y="2286"/>
                  </a:lnTo>
                  <a:lnTo>
                    <a:pt x="261" y="2279"/>
                  </a:lnTo>
                  <a:lnTo>
                    <a:pt x="262" y="2271"/>
                  </a:lnTo>
                  <a:lnTo>
                    <a:pt x="262" y="2260"/>
                  </a:lnTo>
                  <a:lnTo>
                    <a:pt x="271" y="2224"/>
                  </a:lnTo>
                  <a:lnTo>
                    <a:pt x="271" y="2224"/>
                  </a:lnTo>
                  <a:lnTo>
                    <a:pt x="271" y="2208"/>
                  </a:lnTo>
                  <a:lnTo>
                    <a:pt x="271" y="2208"/>
                  </a:lnTo>
                  <a:lnTo>
                    <a:pt x="275" y="2174"/>
                  </a:lnTo>
                  <a:lnTo>
                    <a:pt x="278" y="2139"/>
                  </a:lnTo>
                  <a:lnTo>
                    <a:pt x="284" y="2103"/>
                  </a:lnTo>
                  <a:lnTo>
                    <a:pt x="292" y="2068"/>
                  </a:lnTo>
                  <a:lnTo>
                    <a:pt x="301" y="2034"/>
                  </a:lnTo>
                  <a:lnTo>
                    <a:pt x="312" y="2000"/>
                  </a:lnTo>
                  <a:lnTo>
                    <a:pt x="324" y="1968"/>
                  </a:lnTo>
                  <a:lnTo>
                    <a:pt x="331" y="1952"/>
                  </a:lnTo>
                  <a:lnTo>
                    <a:pt x="339" y="1937"/>
                  </a:lnTo>
                  <a:lnTo>
                    <a:pt x="339" y="1937"/>
                  </a:lnTo>
                  <a:lnTo>
                    <a:pt x="350" y="1918"/>
                  </a:lnTo>
                  <a:lnTo>
                    <a:pt x="362" y="1901"/>
                  </a:lnTo>
                  <a:lnTo>
                    <a:pt x="376" y="1885"/>
                  </a:lnTo>
                  <a:lnTo>
                    <a:pt x="390" y="1869"/>
                  </a:lnTo>
                  <a:lnTo>
                    <a:pt x="406" y="1853"/>
                  </a:lnTo>
                  <a:lnTo>
                    <a:pt x="423" y="1838"/>
                  </a:lnTo>
                  <a:lnTo>
                    <a:pt x="440" y="1823"/>
                  </a:lnTo>
                  <a:lnTo>
                    <a:pt x="459" y="1809"/>
                  </a:lnTo>
                  <a:lnTo>
                    <a:pt x="477" y="1796"/>
                  </a:lnTo>
                  <a:lnTo>
                    <a:pt x="497" y="1783"/>
                  </a:lnTo>
                  <a:lnTo>
                    <a:pt x="536" y="1760"/>
                  </a:lnTo>
                  <a:lnTo>
                    <a:pt x="575" y="1740"/>
                  </a:lnTo>
                  <a:lnTo>
                    <a:pt x="614" y="1722"/>
                  </a:lnTo>
                  <a:lnTo>
                    <a:pt x="614" y="1722"/>
                  </a:lnTo>
                  <a:lnTo>
                    <a:pt x="651" y="1708"/>
                  </a:lnTo>
                  <a:lnTo>
                    <a:pt x="688" y="1695"/>
                  </a:lnTo>
                  <a:lnTo>
                    <a:pt x="725" y="1685"/>
                  </a:lnTo>
                  <a:lnTo>
                    <a:pt x="762" y="1677"/>
                  </a:lnTo>
                  <a:lnTo>
                    <a:pt x="800" y="1669"/>
                  </a:lnTo>
                  <a:lnTo>
                    <a:pt x="839" y="1663"/>
                  </a:lnTo>
                  <a:lnTo>
                    <a:pt x="918" y="1651"/>
                  </a:lnTo>
                  <a:lnTo>
                    <a:pt x="918" y="1651"/>
                  </a:lnTo>
                  <a:lnTo>
                    <a:pt x="1058" y="1627"/>
                  </a:lnTo>
                  <a:lnTo>
                    <a:pt x="1198" y="1605"/>
                  </a:lnTo>
                  <a:lnTo>
                    <a:pt x="1198" y="1605"/>
                  </a:lnTo>
                  <a:lnTo>
                    <a:pt x="1235" y="1597"/>
                  </a:lnTo>
                  <a:lnTo>
                    <a:pt x="1273" y="1590"/>
                  </a:lnTo>
                  <a:lnTo>
                    <a:pt x="1351" y="1574"/>
                  </a:lnTo>
                  <a:lnTo>
                    <a:pt x="1390" y="1566"/>
                  </a:lnTo>
                  <a:lnTo>
                    <a:pt x="1428" y="1560"/>
                  </a:lnTo>
                  <a:lnTo>
                    <a:pt x="1466" y="1556"/>
                  </a:lnTo>
                  <a:lnTo>
                    <a:pt x="1505" y="1555"/>
                  </a:lnTo>
                  <a:lnTo>
                    <a:pt x="1581" y="1560"/>
                  </a:lnTo>
                  <a:lnTo>
                    <a:pt x="1581" y="1560"/>
                  </a:lnTo>
                  <a:lnTo>
                    <a:pt x="1591" y="1560"/>
                  </a:lnTo>
                  <a:lnTo>
                    <a:pt x="1601" y="1561"/>
                  </a:lnTo>
                  <a:lnTo>
                    <a:pt x="1622" y="1565"/>
                  </a:lnTo>
                  <a:lnTo>
                    <a:pt x="1643" y="1573"/>
                  </a:lnTo>
                  <a:lnTo>
                    <a:pt x="1664" y="1581"/>
                  </a:lnTo>
                  <a:lnTo>
                    <a:pt x="1685" y="1592"/>
                  </a:lnTo>
                  <a:lnTo>
                    <a:pt x="1706" y="1605"/>
                  </a:lnTo>
                  <a:lnTo>
                    <a:pt x="1727" y="1620"/>
                  </a:lnTo>
                  <a:lnTo>
                    <a:pt x="1748" y="1636"/>
                  </a:lnTo>
                  <a:lnTo>
                    <a:pt x="1768" y="1652"/>
                  </a:lnTo>
                  <a:lnTo>
                    <a:pt x="1788" y="1668"/>
                  </a:lnTo>
                  <a:lnTo>
                    <a:pt x="1826" y="1703"/>
                  </a:lnTo>
                  <a:lnTo>
                    <a:pt x="1891" y="1763"/>
                  </a:lnTo>
                  <a:lnTo>
                    <a:pt x="1891" y="1763"/>
                  </a:lnTo>
                  <a:lnTo>
                    <a:pt x="1918" y="1789"/>
                  </a:lnTo>
                  <a:lnTo>
                    <a:pt x="1945" y="1815"/>
                  </a:lnTo>
                  <a:lnTo>
                    <a:pt x="1971" y="1843"/>
                  </a:lnTo>
                  <a:lnTo>
                    <a:pt x="1997" y="1871"/>
                  </a:lnTo>
                  <a:lnTo>
                    <a:pt x="2022" y="1900"/>
                  </a:lnTo>
                  <a:lnTo>
                    <a:pt x="2047" y="1928"/>
                  </a:lnTo>
                  <a:lnTo>
                    <a:pt x="2070" y="1958"/>
                  </a:lnTo>
                  <a:lnTo>
                    <a:pt x="2094" y="1989"/>
                  </a:lnTo>
                  <a:lnTo>
                    <a:pt x="2094" y="1989"/>
                  </a:lnTo>
                  <a:lnTo>
                    <a:pt x="2106" y="2006"/>
                  </a:lnTo>
                  <a:lnTo>
                    <a:pt x="2118" y="2025"/>
                  </a:lnTo>
                  <a:lnTo>
                    <a:pt x="2128" y="2043"/>
                  </a:lnTo>
                  <a:lnTo>
                    <a:pt x="2138" y="2061"/>
                  </a:lnTo>
                  <a:lnTo>
                    <a:pt x="2154" y="2098"/>
                  </a:lnTo>
                  <a:lnTo>
                    <a:pt x="2169" y="2135"/>
                  </a:lnTo>
                  <a:lnTo>
                    <a:pt x="2181" y="2174"/>
                  </a:lnTo>
                  <a:lnTo>
                    <a:pt x="2194" y="2212"/>
                  </a:lnTo>
                  <a:lnTo>
                    <a:pt x="2206" y="2250"/>
                  </a:lnTo>
                  <a:lnTo>
                    <a:pt x="2220" y="2290"/>
                  </a:lnTo>
                  <a:lnTo>
                    <a:pt x="2227" y="2306"/>
                  </a:lnTo>
                  <a:lnTo>
                    <a:pt x="2227" y="2306"/>
                  </a:lnTo>
                  <a:lnTo>
                    <a:pt x="2237" y="2317"/>
                  </a:lnTo>
                  <a:lnTo>
                    <a:pt x="2247" y="2326"/>
                  </a:lnTo>
                  <a:lnTo>
                    <a:pt x="2257" y="2332"/>
                  </a:lnTo>
                  <a:lnTo>
                    <a:pt x="2262" y="2335"/>
                  </a:lnTo>
                  <a:lnTo>
                    <a:pt x="2267" y="2336"/>
                  </a:lnTo>
                  <a:lnTo>
                    <a:pt x="2272" y="2336"/>
                  </a:lnTo>
                  <a:lnTo>
                    <a:pt x="2276" y="2335"/>
                  </a:lnTo>
                  <a:lnTo>
                    <a:pt x="2278" y="2332"/>
                  </a:lnTo>
                  <a:lnTo>
                    <a:pt x="2282" y="2328"/>
                  </a:lnTo>
                  <a:lnTo>
                    <a:pt x="2284" y="2325"/>
                  </a:lnTo>
                  <a:lnTo>
                    <a:pt x="2285" y="2319"/>
                  </a:lnTo>
                  <a:lnTo>
                    <a:pt x="2287" y="2310"/>
                  </a:lnTo>
                  <a:lnTo>
                    <a:pt x="2287" y="2301"/>
                  </a:lnTo>
                  <a:lnTo>
                    <a:pt x="2288" y="2269"/>
                  </a:lnTo>
                  <a:lnTo>
                    <a:pt x="2288" y="2269"/>
                  </a:lnTo>
                  <a:lnTo>
                    <a:pt x="2287" y="2195"/>
                  </a:lnTo>
                  <a:lnTo>
                    <a:pt x="2287" y="2123"/>
                  </a:lnTo>
                  <a:lnTo>
                    <a:pt x="2289" y="2051"/>
                  </a:lnTo>
                  <a:lnTo>
                    <a:pt x="2294" y="1979"/>
                  </a:lnTo>
                  <a:lnTo>
                    <a:pt x="2300" y="1906"/>
                  </a:lnTo>
                  <a:lnTo>
                    <a:pt x="2309" y="1833"/>
                  </a:lnTo>
                  <a:lnTo>
                    <a:pt x="2319" y="1758"/>
                  </a:lnTo>
                  <a:lnTo>
                    <a:pt x="2332" y="1683"/>
                  </a:lnTo>
                  <a:lnTo>
                    <a:pt x="2332" y="1683"/>
                  </a:lnTo>
                  <a:lnTo>
                    <a:pt x="2349" y="1604"/>
                  </a:lnTo>
                  <a:lnTo>
                    <a:pt x="2349" y="1604"/>
                  </a:lnTo>
                  <a:lnTo>
                    <a:pt x="2372" y="1491"/>
                  </a:lnTo>
                  <a:lnTo>
                    <a:pt x="2393" y="1382"/>
                  </a:lnTo>
                  <a:lnTo>
                    <a:pt x="2403" y="1327"/>
                  </a:lnTo>
                  <a:lnTo>
                    <a:pt x="2412" y="1273"/>
                  </a:lnTo>
                  <a:lnTo>
                    <a:pt x="2419" y="1219"/>
                  </a:lnTo>
                  <a:lnTo>
                    <a:pt x="2425" y="1165"/>
                  </a:lnTo>
                  <a:lnTo>
                    <a:pt x="2430" y="1110"/>
                  </a:lnTo>
                  <a:lnTo>
                    <a:pt x="2431" y="1056"/>
                  </a:lnTo>
                  <a:lnTo>
                    <a:pt x="2431" y="1001"/>
                  </a:lnTo>
                  <a:lnTo>
                    <a:pt x="2429" y="947"/>
                  </a:lnTo>
                  <a:lnTo>
                    <a:pt x="2424" y="890"/>
                  </a:lnTo>
                  <a:lnTo>
                    <a:pt x="2417" y="833"/>
                  </a:lnTo>
                  <a:lnTo>
                    <a:pt x="2412" y="804"/>
                  </a:lnTo>
                  <a:lnTo>
                    <a:pt x="2405" y="776"/>
                  </a:lnTo>
                  <a:lnTo>
                    <a:pt x="2398" y="746"/>
                  </a:lnTo>
                  <a:lnTo>
                    <a:pt x="2391" y="716"/>
                  </a:lnTo>
                  <a:lnTo>
                    <a:pt x="2391" y="716"/>
                  </a:lnTo>
                  <a:close/>
                </a:path>
              </a:pathLst>
            </a:custGeom>
            <a:solidFill>
              <a:srgbClr val="5039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7" name="Freeform 34">
              <a:extLst>
                <a:ext uri="{FF2B5EF4-FFF2-40B4-BE49-F238E27FC236}">
                  <a16:creationId xmlns:a16="http://schemas.microsoft.com/office/drawing/2014/main" id="{E707476E-6DE8-BD43-03CC-222973D17A5E}"/>
                </a:ext>
              </a:extLst>
            </p:cNvPr>
            <p:cNvSpPr>
              <a:spLocks/>
            </p:cNvSpPr>
            <p:nvPr/>
          </p:nvSpPr>
          <p:spPr bwMode="auto">
            <a:xfrm>
              <a:off x="4936" y="4234"/>
              <a:ext cx="270" cy="86"/>
            </a:xfrm>
            <a:custGeom>
              <a:avLst/>
              <a:gdLst>
                <a:gd name="T0" fmla="*/ 809 w 809"/>
                <a:gd name="T1" fmla="*/ 257 h 257"/>
                <a:gd name="T2" fmla="*/ 809 w 809"/>
                <a:gd name="T3" fmla="*/ 257 h 257"/>
                <a:gd name="T4" fmla="*/ 754 w 809"/>
                <a:gd name="T5" fmla="*/ 214 h 257"/>
                <a:gd name="T6" fmla="*/ 697 w 809"/>
                <a:gd name="T7" fmla="*/ 171 h 257"/>
                <a:gd name="T8" fmla="*/ 669 w 809"/>
                <a:gd name="T9" fmla="*/ 150 h 257"/>
                <a:gd name="T10" fmla="*/ 641 w 809"/>
                <a:gd name="T11" fmla="*/ 132 h 257"/>
                <a:gd name="T12" fmla="*/ 611 w 809"/>
                <a:gd name="T13" fmla="*/ 113 h 257"/>
                <a:gd name="T14" fmla="*/ 582 w 809"/>
                <a:gd name="T15" fmla="*/ 95 h 257"/>
                <a:gd name="T16" fmla="*/ 553 w 809"/>
                <a:gd name="T17" fmla="*/ 79 h 257"/>
                <a:gd name="T18" fmla="*/ 523 w 809"/>
                <a:gd name="T19" fmla="*/ 62 h 257"/>
                <a:gd name="T20" fmla="*/ 493 w 809"/>
                <a:gd name="T21" fmla="*/ 49 h 257"/>
                <a:gd name="T22" fmla="*/ 465 w 809"/>
                <a:gd name="T23" fmla="*/ 35 h 257"/>
                <a:gd name="T24" fmla="*/ 435 w 809"/>
                <a:gd name="T25" fmla="*/ 24 h 257"/>
                <a:gd name="T26" fmla="*/ 407 w 809"/>
                <a:gd name="T27" fmla="*/ 14 h 257"/>
                <a:gd name="T28" fmla="*/ 377 w 809"/>
                <a:gd name="T29" fmla="*/ 7 h 257"/>
                <a:gd name="T30" fmla="*/ 348 w 809"/>
                <a:gd name="T31" fmla="*/ 0 h 257"/>
                <a:gd name="T32" fmla="*/ 240 w 809"/>
                <a:gd name="T33" fmla="*/ 33 h 257"/>
                <a:gd name="T34" fmla="*/ 240 w 809"/>
                <a:gd name="T35" fmla="*/ 33 h 257"/>
                <a:gd name="T36" fmla="*/ 222 w 809"/>
                <a:gd name="T37" fmla="*/ 44 h 257"/>
                <a:gd name="T38" fmla="*/ 205 w 809"/>
                <a:gd name="T39" fmla="*/ 55 h 257"/>
                <a:gd name="T40" fmla="*/ 172 w 809"/>
                <a:gd name="T41" fmla="*/ 79 h 257"/>
                <a:gd name="T42" fmla="*/ 141 w 809"/>
                <a:gd name="T43" fmla="*/ 105 h 257"/>
                <a:gd name="T44" fmla="*/ 110 w 809"/>
                <a:gd name="T45" fmla="*/ 132 h 257"/>
                <a:gd name="T46" fmla="*/ 81 w 809"/>
                <a:gd name="T47" fmla="*/ 162 h 257"/>
                <a:gd name="T48" fmla="*/ 53 w 809"/>
                <a:gd name="T49" fmla="*/ 193 h 257"/>
                <a:gd name="T50" fmla="*/ 26 w 809"/>
                <a:gd name="T51" fmla="*/ 225 h 257"/>
                <a:gd name="T52" fmla="*/ 0 w 809"/>
                <a:gd name="T53" fmla="*/ 257 h 257"/>
                <a:gd name="T54" fmla="*/ 809 w 809"/>
                <a:gd name="T55" fmla="*/ 257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809" h="257">
                  <a:moveTo>
                    <a:pt x="809" y="257"/>
                  </a:moveTo>
                  <a:lnTo>
                    <a:pt x="809" y="257"/>
                  </a:lnTo>
                  <a:lnTo>
                    <a:pt x="754" y="214"/>
                  </a:lnTo>
                  <a:lnTo>
                    <a:pt x="697" y="171"/>
                  </a:lnTo>
                  <a:lnTo>
                    <a:pt x="669" y="150"/>
                  </a:lnTo>
                  <a:lnTo>
                    <a:pt x="641" y="132"/>
                  </a:lnTo>
                  <a:lnTo>
                    <a:pt x="611" y="113"/>
                  </a:lnTo>
                  <a:lnTo>
                    <a:pt x="582" y="95"/>
                  </a:lnTo>
                  <a:lnTo>
                    <a:pt x="553" y="79"/>
                  </a:lnTo>
                  <a:lnTo>
                    <a:pt x="523" y="62"/>
                  </a:lnTo>
                  <a:lnTo>
                    <a:pt x="493" y="49"/>
                  </a:lnTo>
                  <a:lnTo>
                    <a:pt x="465" y="35"/>
                  </a:lnTo>
                  <a:lnTo>
                    <a:pt x="435" y="24"/>
                  </a:lnTo>
                  <a:lnTo>
                    <a:pt x="407" y="14"/>
                  </a:lnTo>
                  <a:lnTo>
                    <a:pt x="377" y="7"/>
                  </a:lnTo>
                  <a:lnTo>
                    <a:pt x="348" y="0"/>
                  </a:lnTo>
                  <a:lnTo>
                    <a:pt x="240" y="33"/>
                  </a:lnTo>
                  <a:lnTo>
                    <a:pt x="240" y="33"/>
                  </a:lnTo>
                  <a:lnTo>
                    <a:pt x="222" y="44"/>
                  </a:lnTo>
                  <a:lnTo>
                    <a:pt x="205" y="55"/>
                  </a:lnTo>
                  <a:lnTo>
                    <a:pt x="172" y="79"/>
                  </a:lnTo>
                  <a:lnTo>
                    <a:pt x="141" y="105"/>
                  </a:lnTo>
                  <a:lnTo>
                    <a:pt x="110" y="132"/>
                  </a:lnTo>
                  <a:lnTo>
                    <a:pt x="81" y="162"/>
                  </a:lnTo>
                  <a:lnTo>
                    <a:pt x="53" y="193"/>
                  </a:lnTo>
                  <a:lnTo>
                    <a:pt x="26" y="225"/>
                  </a:lnTo>
                  <a:lnTo>
                    <a:pt x="0" y="257"/>
                  </a:lnTo>
                  <a:lnTo>
                    <a:pt x="809" y="257"/>
                  </a:lnTo>
                  <a:close/>
                </a:path>
              </a:pathLst>
            </a:custGeom>
            <a:solidFill>
              <a:srgbClr val="F5DB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8" name="Freeform 35">
              <a:extLst>
                <a:ext uri="{FF2B5EF4-FFF2-40B4-BE49-F238E27FC236}">
                  <a16:creationId xmlns:a16="http://schemas.microsoft.com/office/drawing/2014/main" id="{4C24AAD9-B0EB-F01D-8CF2-80CA1E46348D}"/>
                </a:ext>
              </a:extLst>
            </p:cNvPr>
            <p:cNvSpPr>
              <a:spLocks/>
            </p:cNvSpPr>
            <p:nvPr/>
          </p:nvSpPr>
          <p:spPr bwMode="auto">
            <a:xfrm>
              <a:off x="4383" y="4243"/>
              <a:ext cx="264" cy="77"/>
            </a:xfrm>
            <a:custGeom>
              <a:avLst/>
              <a:gdLst>
                <a:gd name="T0" fmla="*/ 791 w 791"/>
                <a:gd name="T1" fmla="*/ 232 h 232"/>
                <a:gd name="T2" fmla="*/ 791 w 791"/>
                <a:gd name="T3" fmla="*/ 232 h 232"/>
                <a:gd name="T4" fmla="*/ 749 w 791"/>
                <a:gd name="T5" fmla="*/ 196 h 232"/>
                <a:gd name="T6" fmla="*/ 706 w 791"/>
                <a:gd name="T7" fmla="*/ 163 h 232"/>
                <a:gd name="T8" fmla="*/ 661 w 791"/>
                <a:gd name="T9" fmla="*/ 129 h 232"/>
                <a:gd name="T10" fmla="*/ 615 w 791"/>
                <a:gd name="T11" fmla="*/ 96 h 232"/>
                <a:gd name="T12" fmla="*/ 561 w 791"/>
                <a:gd name="T13" fmla="*/ 8 h 232"/>
                <a:gd name="T14" fmla="*/ 561 w 791"/>
                <a:gd name="T15" fmla="*/ 8 h 232"/>
                <a:gd name="T16" fmla="*/ 544 w 791"/>
                <a:gd name="T17" fmla="*/ 5 h 232"/>
                <a:gd name="T18" fmla="*/ 526 w 791"/>
                <a:gd name="T19" fmla="*/ 3 h 232"/>
                <a:gd name="T20" fmla="*/ 509 w 791"/>
                <a:gd name="T21" fmla="*/ 2 h 232"/>
                <a:gd name="T22" fmla="*/ 492 w 791"/>
                <a:gd name="T23" fmla="*/ 0 h 232"/>
                <a:gd name="T24" fmla="*/ 474 w 791"/>
                <a:gd name="T25" fmla="*/ 0 h 232"/>
                <a:gd name="T26" fmla="*/ 457 w 791"/>
                <a:gd name="T27" fmla="*/ 2 h 232"/>
                <a:gd name="T28" fmla="*/ 438 w 791"/>
                <a:gd name="T29" fmla="*/ 4 h 232"/>
                <a:gd name="T30" fmla="*/ 421 w 791"/>
                <a:gd name="T31" fmla="*/ 6 h 232"/>
                <a:gd name="T32" fmla="*/ 385 w 791"/>
                <a:gd name="T33" fmla="*/ 14 h 232"/>
                <a:gd name="T34" fmla="*/ 348 w 791"/>
                <a:gd name="T35" fmla="*/ 25 h 232"/>
                <a:gd name="T36" fmla="*/ 312 w 791"/>
                <a:gd name="T37" fmla="*/ 39 h 232"/>
                <a:gd name="T38" fmla="*/ 276 w 791"/>
                <a:gd name="T39" fmla="*/ 54 h 232"/>
                <a:gd name="T40" fmla="*/ 239 w 791"/>
                <a:gd name="T41" fmla="*/ 71 h 232"/>
                <a:gd name="T42" fmla="*/ 203 w 791"/>
                <a:gd name="T43" fmla="*/ 91 h 232"/>
                <a:gd name="T44" fmla="*/ 167 w 791"/>
                <a:gd name="T45" fmla="*/ 112 h 232"/>
                <a:gd name="T46" fmla="*/ 133 w 791"/>
                <a:gd name="T47" fmla="*/ 134 h 232"/>
                <a:gd name="T48" fmla="*/ 98 w 791"/>
                <a:gd name="T49" fmla="*/ 158 h 232"/>
                <a:gd name="T50" fmla="*/ 65 w 791"/>
                <a:gd name="T51" fmla="*/ 181 h 232"/>
                <a:gd name="T52" fmla="*/ 33 w 791"/>
                <a:gd name="T53" fmla="*/ 206 h 232"/>
                <a:gd name="T54" fmla="*/ 0 w 791"/>
                <a:gd name="T55" fmla="*/ 232 h 232"/>
                <a:gd name="T56" fmla="*/ 791 w 791"/>
                <a:gd name="T57" fmla="*/ 23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91" h="232">
                  <a:moveTo>
                    <a:pt x="791" y="232"/>
                  </a:moveTo>
                  <a:lnTo>
                    <a:pt x="791" y="232"/>
                  </a:lnTo>
                  <a:lnTo>
                    <a:pt x="749" y="196"/>
                  </a:lnTo>
                  <a:lnTo>
                    <a:pt x="706" y="163"/>
                  </a:lnTo>
                  <a:lnTo>
                    <a:pt x="661" y="129"/>
                  </a:lnTo>
                  <a:lnTo>
                    <a:pt x="615" y="96"/>
                  </a:lnTo>
                  <a:lnTo>
                    <a:pt x="561" y="8"/>
                  </a:lnTo>
                  <a:lnTo>
                    <a:pt x="561" y="8"/>
                  </a:lnTo>
                  <a:lnTo>
                    <a:pt x="544" y="5"/>
                  </a:lnTo>
                  <a:lnTo>
                    <a:pt x="526" y="3"/>
                  </a:lnTo>
                  <a:lnTo>
                    <a:pt x="509" y="2"/>
                  </a:lnTo>
                  <a:lnTo>
                    <a:pt x="492" y="0"/>
                  </a:lnTo>
                  <a:lnTo>
                    <a:pt x="474" y="0"/>
                  </a:lnTo>
                  <a:lnTo>
                    <a:pt x="457" y="2"/>
                  </a:lnTo>
                  <a:lnTo>
                    <a:pt x="438" y="4"/>
                  </a:lnTo>
                  <a:lnTo>
                    <a:pt x="421" y="6"/>
                  </a:lnTo>
                  <a:lnTo>
                    <a:pt x="385" y="14"/>
                  </a:lnTo>
                  <a:lnTo>
                    <a:pt x="348" y="25"/>
                  </a:lnTo>
                  <a:lnTo>
                    <a:pt x="312" y="39"/>
                  </a:lnTo>
                  <a:lnTo>
                    <a:pt x="276" y="54"/>
                  </a:lnTo>
                  <a:lnTo>
                    <a:pt x="239" y="71"/>
                  </a:lnTo>
                  <a:lnTo>
                    <a:pt x="203" y="91"/>
                  </a:lnTo>
                  <a:lnTo>
                    <a:pt x="167" y="112"/>
                  </a:lnTo>
                  <a:lnTo>
                    <a:pt x="133" y="134"/>
                  </a:lnTo>
                  <a:lnTo>
                    <a:pt x="98" y="158"/>
                  </a:lnTo>
                  <a:lnTo>
                    <a:pt x="65" y="181"/>
                  </a:lnTo>
                  <a:lnTo>
                    <a:pt x="33" y="206"/>
                  </a:lnTo>
                  <a:lnTo>
                    <a:pt x="0" y="232"/>
                  </a:lnTo>
                  <a:lnTo>
                    <a:pt x="791" y="232"/>
                  </a:lnTo>
                  <a:close/>
                </a:path>
              </a:pathLst>
            </a:custGeom>
            <a:solidFill>
              <a:srgbClr val="F5DB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9" name="Freeform 36">
              <a:extLst>
                <a:ext uri="{FF2B5EF4-FFF2-40B4-BE49-F238E27FC236}">
                  <a16:creationId xmlns:a16="http://schemas.microsoft.com/office/drawing/2014/main" id="{E0E06068-6B5E-3418-0266-1F4A743C8E6A}"/>
                </a:ext>
              </a:extLst>
            </p:cNvPr>
            <p:cNvSpPr>
              <a:spLocks/>
            </p:cNvSpPr>
            <p:nvPr/>
          </p:nvSpPr>
          <p:spPr bwMode="auto">
            <a:xfrm>
              <a:off x="3080" y="3663"/>
              <a:ext cx="227" cy="522"/>
            </a:xfrm>
            <a:custGeom>
              <a:avLst/>
              <a:gdLst>
                <a:gd name="T0" fmla="*/ 197 w 680"/>
                <a:gd name="T1" fmla="*/ 12 h 1568"/>
                <a:gd name="T2" fmla="*/ 176 w 680"/>
                <a:gd name="T3" fmla="*/ 12 h 1568"/>
                <a:gd name="T4" fmla="*/ 115 w 680"/>
                <a:gd name="T5" fmla="*/ 7 h 1568"/>
                <a:gd name="T6" fmla="*/ 53 w 680"/>
                <a:gd name="T7" fmla="*/ 0 h 1568"/>
                <a:gd name="T8" fmla="*/ 0 w 680"/>
                <a:gd name="T9" fmla="*/ 2 h 1568"/>
                <a:gd name="T10" fmla="*/ 35 w 680"/>
                <a:gd name="T11" fmla="*/ 166 h 1568"/>
                <a:gd name="T12" fmla="*/ 66 w 680"/>
                <a:gd name="T13" fmla="*/ 331 h 1568"/>
                <a:gd name="T14" fmla="*/ 94 w 680"/>
                <a:gd name="T15" fmla="*/ 497 h 1568"/>
                <a:gd name="T16" fmla="*/ 119 w 680"/>
                <a:gd name="T17" fmla="*/ 663 h 1568"/>
                <a:gd name="T18" fmla="*/ 126 w 680"/>
                <a:gd name="T19" fmla="*/ 718 h 1568"/>
                <a:gd name="T20" fmla="*/ 143 w 680"/>
                <a:gd name="T21" fmla="*/ 879 h 1568"/>
                <a:gd name="T22" fmla="*/ 155 w 680"/>
                <a:gd name="T23" fmla="*/ 1095 h 1568"/>
                <a:gd name="T24" fmla="*/ 160 w 680"/>
                <a:gd name="T25" fmla="*/ 1310 h 1568"/>
                <a:gd name="T26" fmla="*/ 160 w 680"/>
                <a:gd name="T27" fmla="*/ 1527 h 1568"/>
                <a:gd name="T28" fmla="*/ 316 w 680"/>
                <a:gd name="T29" fmla="*/ 1562 h 1568"/>
                <a:gd name="T30" fmla="*/ 343 w 680"/>
                <a:gd name="T31" fmla="*/ 1567 h 1568"/>
                <a:gd name="T32" fmla="*/ 369 w 680"/>
                <a:gd name="T33" fmla="*/ 1568 h 1568"/>
                <a:gd name="T34" fmla="*/ 393 w 680"/>
                <a:gd name="T35" fmla="*/ 1566 h 1568"/>
                <a:gd name="T36" fmla="*/ 416 w 680"/>
                <a:gd name="T37" fmla="*/ 1561 h 1568"/>
                <a:gd name="T38" fmla="*/ 440 w 680"/>
                <a:gd name="T39" fmla="*/ 1553 h 1568"/>
                <a:gd name="T40" fmla="*/ 480 w 680"/>
                <a:gd name="T41" fmla="*/ 1530 h 1568"/>
                <a:gd name="T42" fmla="*/ 517 w 680"/>
                <a:gd name="T43" fmla="*/ 1497 h 1568"/>
                <a:gd name="T44" fmla="*/ 550 w 680"/>
                <a:gd name="T45" fmla="*/ 1456 h 1568"/>
                <a:gd name="T46" fmla="*/ 578 w 680"/>
                <a:gd name="T47" fmla="*/ 1409 h 1568"/>
                <a:gd name="T48" fmla="*/ 603 w 680"/>
                <a:gd name="T49" fmla="*/ 1357 h 1568"/>
                <a:gd name="T50" fmla="*/ 624 w 680"/>
                <a:gd name="T51" fmla="*/ 1300 h 1568"/>
                <a:gd name="T52" fmla="*/ 641 w 680"/>
                <a:gd name="T53" fmla="*/ 1242 h 1568"/>
                <a:gd name="T54" fmla="*/ 655 w 680"/>
                <a:gd name="T55" fmla="*/ 1181 h 1568"/>
                <a:gd name="T56" fmla="*/ 670 w 680"/>
                <a:gd name="T57" fmla="*/ 1092 h 1568"/>
                <a:gd name="T58" fmla="*/ 678 w 680"/>
                <a:gd name="T59" fmla="*/ 981 h 1568"/>
                <a:gd name="T60" fmla="*/ 677 w 680"/>
                <a:gd name="T61" fmla="*/ 886 h 1568"/>
                <a:gd name="T62" fmla="*/ 673 w 680"/>
                <a:gd name="T63" fmla="*/ 858 h 1568"/>
                <a:gd name="T64" fmla="*/ 662 w 680"/>
                <a:gd name="T65" fmla="*/ 801 h 1568"/>
                <a:gd name="T66" fmla="*/ 647 w 680"/>
                <a:gd name="T67" fmla="*/ 745 h 1568"/>
                <a:gd name="T68" fmla="*/ 628 w 680"/>
                <a:gd name="T69" fmla="*/ 692 h 1568"/>
                <a:gd name="T70" fmla="*/ 594 w 680"/>
                <a:gd name="T71" fmla="*/ 613 h 1568"/>
                <a:gd name="T72" fmla="*/ 519 w 680"/>
                <a:gd name="T73" fmla="*/ 460 h 1568"/>
                <a:gd name="T74" fmla="*/ 470 w 680"/>
                <a:gd name="T75" fmla="*/ 361 h 1568"/>
                <a:gd name="T76" fmla="*/ 438 w 680"/>
                <a:gd name="T77" fmla="*/ 284 h 1568"/>
                <a:gd name="T78" fmla="*/ 422 w 680"/>
                <a:gd name="T79" fmla="*/ 233 h 1568"/>
                <a:gd name="T80" fmla="*/ 409 w 680"/>
                <a:gd name="T81" fmla="*/ 181 h 1568"/>
                <a:gd name="T82" fmla="*/ 400 w 680"/>
                <a:gd name="T83" fmla="*/ 129 h 1568"/>
                <a:gd name="T84" fmla="*/ 397 w 680"/>
                <a:gd name="T85" fmla="*/ 75 h 1568"/>
                <a:gd name="T86" fmla="*/ 397 w 680"/>
                <a:gd name="T87" fmla="*/ 47 h 15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680" h="1568">
                  <a:moveTo>
                    <a:pt x="397" y="47"/>
                  </a:moveTo>
                  <a:lnTo>
                    <a:pt x="197" y="12"/>
                  </a:lnTo>
                  <a:lnTo>
                    <a:pt x="197" y="12"/>
                  </a:lnTo>
                  <a:lnTo>
                    <a:pt x="176" y="12"/>
                  </a:lnTo>
                  <a:lnTo>
                    <a:pt x="156" y="10"/>
                  </a:lnTo>
                  <a:lnTo>
                    <a:pt x="115" y="7"/>
                  </a:lnTo>
                  <a:lnTo>
                    <a:pt x="74" y="2"/>
                  </a:lnTo>
                  <a:lnTo>
                    <a:pt x="53" y="0"/>
                  </a:lnTo>
                  <a:lnTo>
                    <a:pt x="34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35" y="166"/>
                  </a:lnTo>
                  <a:lnTo>
                    <a:pt x="51" y="249"/>
                  </a:lnTo>
                  <a:lnTo>
                    <a:pt x="66" y="331"/>
                  </a:lnTo>
                  <a:lnTo>
                    <a:pt x="81" y="414"/>
                  </a:lnTo>
                  <a:lnTo>
                    <a:pt x="94" y="497"/>
                  </a:lnTo>
                  <a:lnTo>
                    <a:pt x="108" y="580"/>
                  </a:lnTo>
                  <a:lnTo>
                    <a:pt x="119" y="663"/>
                  </a:lnTo>
                  <a:lnTo>
                    <a:pt x="119" y="663"/>
                  </a:lnTo>
                  <a:lnTo>
                    <a:pt x="126" y="718"/>
                  </a:lnTo>
                  <a:lnTo>
                    <a:pt x="133" y="771"/>
                  </a:lnTo>
                  <a:lnTo>
                    <a:pt x="143" y="879"/>
                  </a:lnTo>
                  <a:lnTo>
                    <a:pt x="150" y="987"/>
                  </a:lnTo>
                  <a:lnTo>
                    <a:pt x="155" y="1095"/>
                  </a:lnTo>
                  <a:lnTo>
                    <a:pt x="159" y="1202"/>
                  </a:lnTo>
                  <a:lnTo>
                    <a:pt x="160" y="1310"/>
                  </a:lnTo>
                  <a:lnTo>
                    <a:pt x="160" y="1419"/>
                  </a:lnTo>
                  <a:lnTo>
                    <a:pt x="160" y="1527"/>
                  </a:lnTo>
                  <a:lnTo>
                    <a:pt x="316" y="1562"/>
                  </a:lnTo>
                  <a:lnTo>
                    <a:pt x="316" y="1562"/>
                  </a:lnTo>
                  <a:lnTo>
                    <a:pt x="329" y="1564"/>
                  </a:lnTo>
                  <a:lnTo>
                    <a:pt x="343" y="1567"/>
                  </a:lnTo>
                  <a:lnTo>
                    <a:pt x="355" y="1568"/>
                  </a:lnTo>
                  <a:lnTo>
                    <a:pt x="369" y="1568"/>
                  </a:lnTo>
                  <a:lnTo>
                    <a:pt x="381" y="1567"/>
                  </a:lnTo>
                  <a:lnTo>
                    <a:pt x="393" y="1566"/>
                  </a:lnTo>
                  <a:lnTo>
                    <a:pt x="405" y="1563"/>
                  </a:lnTo>
                  <a:lnTo>
                    <a:pt x="416" y="1561"/>
                  </a:lnTo>
                  <a:lnTo>
                    <a:pt x="428" y="1557"/>
                  </a:lnTo>
                  <a:lnTo>
                    <a:pt x="440" y="1553"/>
                  </a:lnTo>
                  <a:lnTo>
                    <a:pt x="461" y="1542"/>
                  </a:lnTo>
                  <a:lnTo>
                    <a:pt x="480" y="1530"/>
                  </a:lnTo>
                  <a:lnTo>
                    <a:pt x="499" y="1515"/>
                  </a:lnTo>
                  <a:lnTo>
                    <a:pt x="517" y="1497"/>
                  </a:lnTo>
                  <a:lnTo>
                    <a:pt x="534" y="1478"/>
                  </a:lnTo>
                  <a:lnTo>
                    <a:pt x="550" y="1456"/>
                  </a:lnTo>
                  <a:lnTo>
                    <a:pt x="565" y="1434"/>
                  </a:lnTo>
                  <a:lnTo>
                    <a:pt x="578" y="1409"/>
                  </a:lnTo>
                  <a:lnTo>
                    <a:pt x="590" y="1383"/>
                  </a:lnTo>
                  <a:lnTo>
                    <a:pt x="603" y="1357"/>
                  </a:lnTo>
                  <a:lnTo>
                    <a:pt x="614" y="1329"/>
                  </a:lnTo>
                  <a:lnTo>
                    <a:pt x="624" y="1300"/>
                  </a:lnTo>
                  <a:lnTo>
                    <a:pt x="633" y="1272"/>
                  </a:lnTo>
                  <a:lnTo>
                    <a:pt x="641" y="1242"/>
                  </a:lnTo>
                  <a:lnTo>
                    <a:pt x="647" y="1212"/>
                  </a:lnTo>
                  <a:lnTo>
                    <a:pt x="655" y="1181"/>
                  </a:lnTo>
                  <a:lnTo>
                    <a:pt x="660" y="1152"/>
                  </a:lnTo>
                  <a:lnTo>
                    <a:pt x="670" y="1092"/>
                  </a:lnTo>
                  <a:lnTo>
                    <a:pt x="676" y="1034"/>
                  </a:lnTo>
                  <a:lnTo>
                    <a:pt x="678" y="981"/>
                  </a:lnTo>
                  <a:lnTo>
                    <a:pt x="680" y="931"/>
                  </a:lnTo>
                  <a:lnTo>
                    <a:pt x="677" y="886"/>
                  </a:lnTo>
                  <a:lnTo>
                    <a:pt x="677" y="886"/>
                  </a:lnTo>
                  <a:lnTo>
                    <a:pt x="673" y="858"/>
                  </a:lnTo>
                  <a:lnTo>
                    <a:pt x="668" y="829"/>
                  </a:lnTo>
                  <a:lnTo>
                    <a:pt x="662" y="801"/>
                  </a:lnTo>
                  <a:lnTo>
                    <a:pt x="655" y="774"/>
                  </a:lnTo>
                  <a:lnTo>
                    <a:pt x="647" y="745"/>
                  </a:lnTo>
                  <a:lnTo>
                    <a:pt x="638" y="719"/>
                  </a:lnTo>
                  <a:lnTo>
                    <a:pt x="628" y="692"/>
                  </a:lnTo>
                  <a:lnTo>
                    <a:pt x="618" y="666"/>
                  </a:lnTo>
                  <a:lnTo>
                    <a:pt x="594" y="613"/>
                  </a:lnTo>
                  <a:lnTo>
                    <a:pt x="569" y="562"/>
                  </a:lnTo>
                  <a:lnTo>
                    <a:pt x="519" y="460"/>
                  </a:lnTo>
                  <a:lnTo>
                    <a:pt x="494" y="411"/>
                  </a:lnTo>
                  <a:lnTo>
                    <a:pt x="470" y="361"/>
                  </a:lnTo>
                  <a:lnTo>
                    <a:pt x="448" y="310"/>
                  </a:lnTo>
                  <a:lnTo>
                    <a:pt x="438" y="284"/>
                  </a:lnTo>
                  <a:lnTo>
                    <a:pt x="430" y="259"/>
                  </a:lnTo>
                  <a:lnTo>
                    <a:pt x="422" y="233"/>
                  </a:lnTo>
                  <a:lnTo>
                    <a:pt x="415" y="207"/>
                  </a:lnTo>
                  <a:lnTo>
                    <a:pt x="409" y="181"/>
                  </a:lnTo>
                  <a:lnTo>
                    <a:pt x="404" y="155"/>
                  </a:lnTo>
                  <a:lnTo>
                    <a:pt x="400" y="129"/>
                  </a:lnTo>
                  <a:lnTo>
                    <a:pt x="397" y="102"/>
                  </a:lnTo>
                  <a:lnTo>
                    <a:pt x="397" y="75"/>
                  </a:lnTo>
                  <a:lnTo>
                    <a:pt x="397" y="47"/>
                  </a:lnTo>
                  <a:lnTo>
                    <a:pt x="397" y="47"/>
                  </a:lnTo>
                  <a:close/>
                </a:path>
              </a:pathLst>
            </a:custGeom>
            <a:solidFill>
              <a:srgbClr val="F5DB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0" name="Freeform 37">
              <a:extLst>
                <a:ext uri="{FF2B5EF4-FFF2-40B4-BE49-F238E27FC236}">
                  <a16:creationId xmlns:a16="http://schemas.microsoft.com/office/drawing/2014/main" id="{9B8757E3-0C22-47B4-822D-49B622529D59}"/>
                </a:ext>
              </a:extLst>
            </p:cNvPr>
            <p:cNvSpPr>
              <a:spLocks/>
            </p:cNvSpPr>
            <p:nvPr/>
          </p:nvSpPr>
          <p:spPr bwMode="auto">
            <a:xfrm>
              <a:off x="3561" y="1759"/>
              <a:ext cx="865" cy="428"/>
            </a:xfrm>
            <a:custGeom>
              <a:avLst/>
              <a:gdLst>
                <a:gd name="T0" fmla="*/ 2294 w 2595"/>
                <a:gd name="T1" fmla="*/ 273 h 1283"/>
                <a:gd name="T2" fmla="*/ 2421 w 2595"/>
                <a:gd name="T3" fmla="*/ 258 h 1283"/>
                <a:gd name="T4" fmla="*/ 2525 w 2595"/>
                <a:gd name="T5" fmla="*/ 228 h 1283"/>
                <a:gd name="T6" fmla="*/ 2569 w 2595"/>
                <a:gd name="T7" fmla="*/ 201 h 1283"/>
                <a:gd name="T8" fmla="*/ 2592 w 2595"/>
                <a:gd name="T9" fmla="*/ 162 h 1283"/>
                <a:gd name="T10" fmla="*/ 2595 w 2595"/>
                <a:gd name="T11" fmla="*/ 137 h 1283"/>
                <a:gd name="T12" fmla="*/ 2586 w 2595"/>
                <a:gd name="T13" fmla="*/ 111 h 1283"/>
                <a:gd name="T14" fmla="*/ 2538 w 2595"/>
                <a:gd name="T15" fmla="*/ 73 h 1283"/>
                <a:gd name="T16" fmla="*/ 2458 w 2595"/>
                <a:gd name="T17" fmla="*/ 51 h 1283"/>
                <a:gd name="T18" fmla="*/ 2333 w 2595"/>
                <a:gd name="T19" fmla="*/ 38 h 1283"/>
                <a:gd name="T20" fmla="*/ 2126 w 2595"/>
                <a:gd name="T21" fmla="*/ 41 h 1283"/>
                <a:gd name="T22" fmla="*/ 1986 w 2595"/>
                <a:gd name="T23" fmla="*/ 47 h 1283"/>
                <a:gd name="T24" fmla="*/ 1410 w 2595"/>
                <a:gd name="T25" fmla="*/ 31 h 1283"/>
                <a:gd name="T26" fmla="*/ 1241 w 2595"/>
                <a:gd name="T27" fmla="*/ 9 h 1283"/>
                <a:gd name="T28" fmla="*/ 1113 w 2595"/>
                <a:gd name="T29" fmla="*/ 0 h 1283"/>
                <a:gd name="T30" fmla="*/ 1058 w 2595"/>
                <a:gd name="T31" fmla="*/ 7 h 1283"/>
                <a:gd name="T32" fmla="*/ 961 w 2595"/>
                <a:gd name="T33" fmla="*/ 42 h 1283"/>
                <a:gd name="T34" fmla="*/ 806 w 2595"/>
                <a:gd name="T35" fmla="*/ 111 h 1283"/>
                <a:gd name="T36" fmla="*/ 585 w 2595"/>
                <a:gd name="T37" fmla="*/ 175 h 1283"/>
                <a:gd name="T38" fmla="*/ 123 w 2595"/>
                <a:gd name="T39" fmla="*/ 291 h 1283"/>
                <a:gd name="T40" fmla="*/ 2 w 2595"/>
                <a:gd name="T41" fmla="*/ 385 h 1283"/>
                <a:gd name="T42" fmla="*/ 37 w 2595"/>
                <a:gd name="T43" fmla="*/ 568 h 1283"/>
                <a:gd name="T44" fmla="*/ 102 w 2595"/>
                <a:gd name="T45" fmla="*/ 752 h 1283"/>
                <a:gd name="T46" fmla="*/ 186 w 2595"/>
                <a:gd name="T47" fmla="*/ 924 h 1283"/>
                <a:gd name="T48" fmla="*/ 303 w 2595"/>
                <a:gd name="T49" fmla="*/ 1118 h 1283"/>
                <a:gd name="T50" fmla="*/ 462 w 2595"/>
                <a:gd name="T51" fmla="*/ 1160 h 1283"/>
                <a:gd name="T52" fmla="*/ 620 w 2595"/>
                <a:gd name="T53" fmla="*/ 1183 h 1283"/>
                <a:gd name="T54" fmla="*/ 736 w 2595"/>
                <a:gd name="T55" fmla="*/ 1180 h 1283"/>
                <a:gd name="T56" fmla="*/ 804 w 2595"/>
                <a:gd name="T57" fmla="*/ 1162 h 1283"/>
                <a:gd name="T58" fmla="*/ 861 w 2595"/>
                <a:gd name="T59" fmla="*/ 1129 h 1283"/>
                <a:gd name="T60" fmla="*/ 950 w 2595"/>
                <a:gd name="T61" fmla="*/ 1208 h 1283"/>
                <a:gd name="T62" fmla="*/ 1021 w 2595"/>
                <a:gd name="T63" fmla="*/ 1252 h 1283"/>
                <a:gd name="T64" fmla="*/ 1095 w 2595"/>
                <a:gd name="T65" fmla="*/ 1278 h 1283"/>
                <a:gd name="T66" fmla="*/ 1175 w 2595"/>
                <a:gd name="T67" fmla="*/ 1280 h 1283"/>
                <a:gd name="T68" fmla="*/ 1237 w 2595"/>
                <a:gd name="T69" fmla="*/ 1266 h 1283"/>
                <a:gd name="T70" fmla="*/ 1313 w 2595"/>
                <a:gd name="T71" fmla="*/ 1229 h 1283"/>
                <a:gd name="T72" fmla="*/ 1358 w 2595"/>
                <a:gd name="T73" fmla="*/ 1182 h 1283"/>
                <a:gd name="T74" fmla="*/ 1376 w 2595"/>
                <a:gd name="T75" fmla="*/ 1124 h 1283"/>
                <a:gd name="T76" fmla="*/ 1351 w 2595"/>
                <a:gd name="T77" fmla="*/ 1046 h 1283"/>
                <a:gd name="T78" fmla="*/ 1429 w 2595"/>
                <a:gd name="T79" fmla="*/ 1118 h 1283"/>
                <a:gd name="T80" fmla="*/ 1471 w 2595"/>
                <a:gd name="T81" fmla="*/ 1140 h 1283"/>
                <a:gd name="T82" fmla="*/ 1520 w 2595"/>
                <a:gd name="T83" fmla="*/ 1145 h 1283"/>
                <a:gd name="T84" fmla="*/ 1560 w 2595"/>
                <a:gd name="T85" fmla="*/ 1133 h 1283"/>
                <a:gd name="T86" fmla="*/ 1590 w 2595"/>
                <a:gd name="T87" fmla="*/ 1107 h 1283"/>
                <a:gd name="T88" fmla="*/ 1618 w 2595"/>
                <a:gd name="T89" fmla="*/ 1051 h 1283"/>
                <a:gd name="T90" fmla="*/ 1628 w 2595"/>
                <a:gd name="T91" fmla="*/ 964 h 1283"/>
                <a:gd name="T92" fmla="*/ 1618 w 2595"/>
                <a:gd name="T93" fmla="*/ 905 h 1283"/>
                <a:gd name="T94" fmla="*/ 1674 w 2595"/>
                <a:gd name="T95" fmla="*/ 871 h 1283"/>
                <a:gd name="T96" fmla="*/ 1737 w 2595"/>
                <a:gd name="T97" fmla="*/ 875 h 1283"/>
                <a:gd name="T98" fmla="*/ 1783 w 2595"/>
                <a:gd name="T99" fmla="*/ 857 h 1283"/>
                <a:gd name="T100" fmla="*/ 1812 w 2595"/>
                <a:gd name="T101" fmla="*/ 827 h 1283"/>
                <a:gd name="T102" fmla="*/ 1829 w 2595"/>
                <a:gd name="T103" fmla="*/ 783 h 1283"/>
                <a:gd name="T104" fmla="*/ 1831 w 2595"/>
                <a:gd name="T105" fmla="*/ 731 h 1283"/>
                <a:gd name="T106" fmla="*/ 1805 w 2595"/>
                <a:gd name="T107" fmla="*/ 623 h 1283"/>
                <a:gd name="T108" fmla="*/ 1754 w 2595"/>
                <a:gd name="T109" fmla="*/ 541 h 1283"/>
                <a:gd name="T110" fmla="*/ 1647 w 2595"/>
                <a:gd name="T111" fmla="*/ 429 h 1283"/>
                <a:gd name="T112" fmla="*/ 1618 w 2595"/>
                <a:gd name="T113" fmla="*/ 327 h 1283"/>
                <a:gd name="T114" fmla="*/ 1909 w 2595"/>
                <a:gd name="T115" fmla="*/ 302 h 1283"/>
                <a:gd name="T116" fmla="*/ 2200 w 2595"/>
                <a:gd name="T117" fmla="*/ 278 h 1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595" h="1283">
                  <a:moveTo>
                    <a:pt x="2200" y="278"/>
                  </a:moveTo>
                  <a:lnTo>
                    <a:pt x="2200" y="278"/>
                  </a:lnTo>
                  <a:lnTo>
                    <a:pt x="2239" y="276"/>
                  </a:lnTo>
                  <a:lnTo>
                    <a:pt x="2294" y="273"/>
                  </a:lnTo>
                  <a:lnTo>
                    <a:pt x="2325" y="271"/>
                  </a:lnTo>
                  <a:lnTo>
                    <a:pt x="2357" y="268"/>
                  </a:lnTo>
                  <a:lnTo>
                    <a:pt x="2389" y="264"/>
                  </a:lnTo>
                  <a:lnTo>
                    <a:pt x="2421" y="258"/>
                  </a:lnTo>
                  <a:lnTo>
                    <a:pt x="2453" y="252"/>
                  </a:lnTo>
                  <a:lnTo>
                    <a:pt x="2484" y="243"/>
                  </a:lnTo>
                  <a:lnTo>
                    <a:pt x="2512" y="234"/>
                  </a:lnTo>
                  <a:lnTo>
                    <a:pt x="2525" y="228"/>
                  </a:lnTo>
                  <a:lnTo>
                    <a:pt x="2538" y="222"/>
                  </a:lnTo>
                  <a:lnTo>
                    <a:pt x="2549" y="216"/>
                  </a:lnTo>
                  <a:lnTo>
                    <a:pt x="2559" y="208"/>
                  </a:lnTo>
                  <a:lnTo>
                    <a:pt x="2569" y="201"/>
                  </a:lnTo>
                  <a:lnTo>
                    <a:pt x="2576" y="192"/>
                  </a:lnTo>
                  <a:lnTo>
                    <a:pt x="2583" y="183"/>
                  </a:lnTo>
                  <a:lnTo>
                    <a:pt x="2588" y="173"/>
                  </a:lnTo>
                  <a:lnTo>
                    <a:pt x="2592" y="162"/>
                  </a:lnTo>
                  <a:lnTo>
                    <a:pt x="2595" y="152"/>
                  </a:lnTo>
                  <a:lnTo>
                    <a:pt x="2595" y="152"/>
                  </a:lnTo>
                  <a:lnTo>
                    <a:pt x="2595" y="144"/>
                  </a:lnTo>
                  <a:lnTo>
                    <a:pt x="2595" y="137"/>
                  </a:lnTo>
                  <a:lnTo>
                    <a:pt x="2593" y="130"/>
                  </a:lnTo>
                  <a:lnTo>
                    <a:pt x="2591" y="124"/>
                  </a:lnTo>
                  <a:lnTo>
                    <a:pt x="2588" y="118"/>
                  </a:lnTo>
                  <a:lnTo>
                    <a:pt x="2586" y="111"/>
                  </a:lnTo>
                  <a:lnTo>
                    <a:pt x="2577" y="100"/>
                  </a:lnTo>
                  <a:lnTo>
                    <a:pt x="2566" y="90"/>
                  </a:lnTo>
                  <a:lnTo>
                    <a:pt x="2552" y="80"/>
                  </a:lnTo>
                  <a:lnTo>
                    <a:pt x="2538" y="73"/>
                  </a:lnTo>
                  <a:lnTo>
                    <a:pt x="2520" y="66"/>
                  </a:lnTo>
                  <a:lnTo>
                    <a:pt x="2502" y="59"/>
                  </a:lnTo>
                  <a:lnTo>
                    <a:pt x="2481" y="54"/>
                  </a:lnTo>
                  <a:lnTo>
                    <a:pt x="2458" y="51"/>
                  </a:lnTo>
                  <a:lnTo>
                    <a:pt x="2435" y="47"/>
                  </a:lnTo>
                  <a:lnTo>
                    <a:pt x="2411" y="43"/>
                  </a:lnTo>
                  <a:lnTo>
                    <a:pt x="2385" y="41"/>
                  </a:lnTo>
                  <a:lnTo>
                    <a:pt x="2333" y="38"/>
                  </a:lnTo>
                  <a:lnTo>
                    <a:pt x="2280" y="37"/>
                  </a:lnTo>
                  <a:lnTo>
                    <a:pt x="2226" y="37"/>
                  </a:lnTo>
                  <a:lnTo>
                    <a:pt x="2174" y="38"/>
                  </a:lnTo>
                  <a:lnTo>
                    <a:pt x="2126" y="41"/>
                  </a:lnTo>
                  <a:lnTo>
                    <a:pt x="2041" y="46"/>
                  </a:lnTo>
                  <a:lnTo>
                    <a:pt x="2009" y="47"/>
                  </a:lnTo>
                  <a:lnTo>
                    <a:pt x="1986" y="47"/>
                  </a:lnTo>
                  <a:lnTo>
                    <a:pt x="1986" y="47"/>
                  </a:lnTo>
                  <a:lnTo>
                    <a:pt x="1840" y="47"/>
                  </a:lnTo>
                  <a:lnTo>
                    <a:pt x="1696" y="43"/>
                  </a:lnTo>
                  <a:lnTo>
                    <a:pt x="1554" y="38"/>
                  </a:lnTo>
                  <a:lnTo>
                    <a:pt x="1410" y="31"/>
                  </a:lnTo>
                  <a:lnTo>
                    <a:pt x="1410" y="31"/>
                  </a:lnTo>
                  <a:lnTo>
                    <a:pt x="1372" y="27"/>
                  </a:lnTo>
                  <a:lnTo>
                    <a:pt x="1330" y="22"/>
                  </a:lnTo>
                  <a:lnTo>
                    <a:pt x="1241" y="9"/>
                  </a:lnTo>
                  <a:lnTo>
                    <a:pt x="1196" y="4"/>
                  </a:lnTo>
                  <a:lnTo>
                    <a:pt x="1154" y="0"/>
                  </a:lnTo>
                  <a:lnTo>
                    <a:pt x="1133" y="0"/>
                  </a:lnTo>
                  <a:lnTo>
                    <a:pt x="1113" y="0"/>
                  </a:lnTo>
                  <a:lnTo>
                    <a:pt x="1094" y="1"/>
                  </a:lnTo>
                  <a:lnTo>
                    <a:pt x="1076" y="4"/>
                  </a:lnTo>
                  <a:lnTo>
                    <a:pt x="1076" y="4"/>
                  </a:lnTo>
                  <a:lnTo>
                    <a:pt x="1058" y="7"/>
                  </a:lnTo>
                  <a:lnTo>
                    <a:pt x="1038" y="12"/>
                  </a:lnTo>
                  <a:lnTo>
                    <a:pt x="1019" y="19"/>
                  </a:lnTo>
                  <a:lnTo>
                    <a:pt x="1001" y="26"/>
                  </a:lnTo>
                  <a:lnTo>
                    <a:pt x="961" y="42"/>
                  </a:lnTo>
                  <a:lnTo>
                    <a:pt x="923" y="59"/>
                  </a:lnTo>
                  <a:lnTo>
                    <a:pt x="883" y="78"/>
                  </a:lnTo>
                  <a:lnTo>
                    <a:pt x="845" y="97"/>
                  </a:lnTo>
                  <a:lnTo>
                    <a:pt x="806" y="111"/>
                  </a:lnTo>
                  <a:lnTo>
                    <a:pt x="788" y="119"/>
                  </a:lnTo>
                  <a:lnTo>
                    <a:pt x="769" y="124"/>
                  </a:lnTo>
                  <a:lnTo>
                    <a:pt x="769" y="124"/>
                  </a:lnTo>
                  <a:lnTo>
                    <a:pt x="585" y="175"/>
                  </a:lnTo>
                  <a:lnTo>
                    <a:pt x="401" y="224"/>
                  </a:lnTo>
                  <a:lnTo>
                    <a:pt x="309" y="248"/>
                  </a:lnTo>
                  <a:lnTo>
                    <a:pt x="216" y="270"/>
                  </a:lnTo>
                  <a:lnTo>
                    <a:pt x="123" y="291"/>
                  </a:lnTo>
                  <a:lnTo>
                    <a:pt x="29" y="311"/>
                  </a:lnTo>
                  <a:lnTo>
                    <a:pt x="0" y="342"/>
                  </a:lnTo>
                  <a:lnTo>
                    <a:pt x="0" y="342"/>
                  </a:lnTo>
                  <a:lnTo>
                    <a:pt x="2" y="385"/>
                  </a:lnTo>
                  <a:lnTo>
                    <a:pt x="7" y="430"/>
                  </a:lnTo>
                  <a:lnTo>
                    <a:pt x="16" y="475"/>
                  </a:lnTo>
                  <a:lnTo>
                    <a:pt x="26" y="520"/>
                  </a:lnTo>
                  <a:lnTo>
                    <a:pt x="37" y="568"/>
                  </a:lnTo>
                  <a:lnTo>
                    <a:pt x="52" y="613"/>
                  </a:lnTo>
                  <a:lnTo>
                    <a:pt x="66" y="660"/>
                  </a:lnTo>
                  <a:lnTo>
                    <a:pt x="84" y="706"/>
                  </a:lnTo>
                  <a:lnTo>
                    <a:pt x="102" y="752"/>
                  </a:lnTo>
                  <a:lnTo>
                    <a:pt x="122" y="797"/>
                  </a:lnTo>
                  <a:lnTo>
                    <a:pt x="142" y="841"/>
                  </a:lnTo>
                  <a:lnTo>
                    <a:pt x="164" y="884"/>
                  </a:lnTo>
                  <a:lnTo>
                    <a:pt x="186" y="924"/>
                  </a:lnTo>
                  <a:lnTo>
                    <a:pt x="209" y="964"/>
                  </a:lnTo>
                  <a:lnTo>
                    <a:pt x="232" y="1002"/>
                  </a:lnTo>
                  <a:lnTo>
                    <a:pt x="256" y="1037"/>
                  </a:lnTo>
                  <a:lnTo>
                    <a:pt x="303" y="1118"/>
                  </a:lnTo>
                  <a:lnTo>
                    <a:pt x="303" y="1118"/>
                  </a:lnTo>
                  <a:lnTo>
                    <a:pt x="358" y="1134"/>
                  </a:lnTo>
                  <a:lnTo>
                    <a:pt x="425" y="1152"/>
                  </a:lnTo>
                  <a:lnTo>
                    <a:pt x="462" y="1160"/>
                  </a:lnTo>
                  <a:lnTo>
                    <a:pt x="501" y="1169"/>
                  </a:lnTo>
                  <a:lnTo>
                    <a:pt x="540" y="1175"/>
                  </a:lnTo>
                  <a:lnTo>
                    <a:pt x="580" y="1180"/>
                  </a:lnTo>
                  <a:lnTo>
                    <a:pt x="620" y="1183"/>
                  </a:lnTo>
                  <a:lnTo>
                    <a:pt x="659" y="1185"/>
                  </a:lnTo>
                  <a:lnTo>
                    <a:pt x="698" y="1183"/>
                  </a:lnTo>
                  <a:lnTo>
                    <a:pt x="717" y="1182"/>
                  </a:lnTo>
                  <a:lnTo>
                    <a:pt x="736" y="1180"/>
                  </a:lnTo>
                  <a:lnTo>
                    <a:pt x="753" y="1176"/>
                  </a:lnTo>
                  <a:lnTo>
                    <a:pt x="771" y="1172"/>
                  </a:lnTo>
                  <a:lnTo>
                    <a:pt x="788" y="1167"/>
                  </a:lnTo>
                  <a:lnTo>
                    <a:pt x="804" y="1162"/>
                  </a:lnTo>
                  <a:lnTo>
                    <a:pt x="819" y="1155"/>
                  </a:lnTo>
                  <a:lnTo>
                    <a:pt x="834" y="1147"/>
                  </a:lnTo>
                  <a:lnTo>
                    <a:pt x="847" y="1139"/>
                  </a:lnTo>
                  <a:lnTo>
                    <a:pt x="861" y="1129"/>
                  </a:lnTo>
                  <a:lnTo>
                    <a:pt x="900" y="1167"/>
                  </a:lnTo>
                  <a:lnTo>
                    <a:pt x="900" y="1167"/>
                  </a:lnTo>
                  <a:lnTo>
                    <a:pt x="934" y="1196"/>
                  </a:lnTo>
                  <a:lnTo>
                    <a:pt x="950" y="1208"/>
                  </a:lnTo>
                  <a:lnTo>
                    <a:pt x="967" y="1221"/>
                  </a:lnTo>
                  <a:lnTo>
                    <a:pt x="985" y="1232"/>
                  </a:lnTo>
                  <a:lnTo>
                    <a:pt x="1002" y="1242"/>
                  </a:lnTo>
                  <a:lnTo>
                    <a:pt x="1021" y="1252"/>
                  </a:lnTo>
                  <a:lnTo>
                    <a:pt x="1038" y="1259"/>
                  </a:lnTo>
                  <a:lnTo>
                    <a:pt x="1056" y="1266"/>
                  </a:lnTo>
                  <a:lnTo>
                    <a:pt x="1075" y="1273"/>
                  </a:lnTo>
                  <a:lnTo>
                    <a:pt x="1095" y="1278"/>
                  </a:lnTo>
                  <a:lnTo>
                    <a:pt x="1115" y="1280"/>
                  </a:lnTo>
                  <a:lnTo>
                    <a:pt x="1134" y="1281"/>
                  </a:lnTo>
                  <a:lnTo>
                    <a:pt x="1154" y="1283"/>
                  </a:lnTo>
                  <a:lnTo>
                    <a:pt x="1175" y="1280"/>
                  </a:lnTo>
                  <a:lnTo>
                    <a:pt x="1196" y="1278"/>
                  </a:lnTo>
                  <a:lnTo>
                    <a:pt x="1196" y="1278"/>
                  </a:lnTo>
                  <a:lnTo>
                    <a:pt x="1217" y="1273"/>
                  </a:lnTo>
                  <a:lnTo>
                    <a:pt x="1237" y="1266"/>
                  </a:lnTo>
                  <a:lnTo>
                    <a:pt x="1257" y="1260"/>
                  </a:lnTo>
                  <a:lnTo>
                    <a:pt x="1277" y="1252"/>
                  </a:lnTo>
                  <a:lnTo>
                    <a:pt x="1295" y="1242"/>
                  </a:lnTo>
                  <a:lnTo>
                    <a:pt x="1313" y="1229"/>
                  </a:lnTo>
                  <a:lnTo>
                    <a:pt x="1330" y="1216"/>
                  </a:lnTo>
                  <a:lnTo>
                    <a:pt x="1345" y="1201"/>
                  </a:lnTo>
                  <a:lnTo>
                    <a:pt x="1345" y="1201"/>
                  </a:lnTo>
                  <a:lnTo>
                    <a:pt x="1358" y="1182"/>
                  </a:lnTo>
                  <a:lnTo>
                    <a:pt x="1368" y="1166"/>
                  </a:lnTo>
                  <a:lnTo>
                    <a:pt x="1373" y="1151"/>
                  </a:lnTo>
                  <a:lnTo>
                    <a:pt x="1376" y="1138"/>
                  </a:lnTo>
                  <a:lnTo>
                    <a:pt x="1376" y="1124"/>
                  </a:lnTo>
                  <a:lnTo>
                    <a:pt x="1374" y="1107"/>
                  </a:lnTo>
                  <a:lnTo>
                    <a:pt x="1367" y="1063"/>
                  </a:lnTo>
                  <a:lnTo>
                    <a:pt x="1351" y="1046"/>
                  </a:lnTo>
                  <a:lnTo>
                    <a:pt x="1351" y="1046"/>
                  </a:lnTo>
                  <a:lnTo>
                    <a:pt x="1383" y="1078"/>
                  </a:lnTo>
                  <a:lnTo>
                    <a:pt x="1398" y="1093"/>
                  </a:lnTo>
                  <a:lnTo>
                    <a:pt x="1414" y="1107"/>
                  </a:lnTo>
                  <a:lnTo>
                    <a:pt x="1429" y="1118"/>
                  </a:lnTo>
                  <a:lnTo>
                    <a:pt x="1444" y="1128"/>
                  </a:lnTo>
                  <a:lnTo>
                    <a:pt x="1457" y="1135"/>
                  </a:lnTo>
                  <a:lnTo>
                    <a:pt x="1471" y="1140"/>
                  </a:lnTo>
                  <a:lnTo>
                    <a:pt x="1471" y="1140"/>
                  </a:lnTo>
                  <a:lnTo>
                    <a:pt x="1485" y="1143"/>
                  </a:lnTo>
                  <a:lnTo>
                    <a:pt x="1497" y="1145"/>
                  </a:lnTo>
                  <a:lnTo>
                    <a:pt x="1509" y="1145"/>
                  </a:lnTo>
                  <a:lnTo>
                    <a:pt x="1520" y="1145"/>
                  </a:lnTo>
                  <a:lnTo>
                    <a:pt x="1532" y="1144"/>
                  </a:lnTo>
                  <a:lnTo>
                    <a:pt x="1541" y="1140"/>
                  </a:lnTo>
                  <a:lnTo>
                    <a:pt x="1551" y="1138"/>
                  </a:lnTo>
                  <a:lnTo>
                    <a:pt x="1560" y="1133"/>
                  </a:lnTo>
                  <a:lnTo>
                    <a:pt x="1569" y="1128"/>
                  </a:lnTo>
                  <a:lnTo>
                    <a:pt x="1576" y="1121"/>
                  </a:lnTo>
                  <a:lnTo>
                    <a:pt x="1584" y="1114"/>
                  </a:lnTo>
                  <a:lnTo>
                    <a:pt x="1590" y="1107"/>
                  </a:lnTo>
                  <a:lnTo>
                    <a:pt x="1596" y="1099"/>
                  </a:lnTo>
                  <a:lnTo>
                    <a:pt x="1601" y="1090"/>
                  </a:lnTo>
                  <a:lnTo>
                    <a:pt x="1611" y="1072"/>
                  </a:lnTo>
                  <a:lnTo>
                    <a:pt x="1618" y="1051"/>
                  </a:lnTo>
                  <a:lnTo>
                    <a:pt x="1623" y="1030"/>
                  </a:lnTo>
                  <a:lnTo>
                    <a:pt x="1627" y="1007"/>
                  </a:lnTo>
                  <a:lnTo>
                    <a:pt x="1628" y="985"/>
                  </a:lnTo>
                  <a:lnTo>
                    <a:pt x="1628" y="964"/>
                  </a:lnTo>
                  <a:lnTo>
                    <a:pt x="1626" y="943"/>
                  </a:lnTo>
                  <a:lnTo>
                    <a:pt x="1623" y="922"/>
                  </a:lnTo>
                  <a:lnTo>
                    <a:pt x="1618" y="905"/>
                  </a:lnTo>
                  <a:lnTo>
                    <a:pt x="1618" y="905"/>
                  </a:lnTo>
                  <a:lnTo>
                    <a:pt x="1613" y="887"/>
                  </a:lnTo>
                  <a:lnTo>
                    <a:pt x="1607" y="870"/>
                  </a:lnTo>
                  <a:lnTo>
                    <a:pt x="1674" y="871"/>
                  </a:lnTo>
                  <a:lnTo>
                    <a:pt x="1674" y="871"/>
                  </a:lnTo>
                  <a:lnTo>
                    <a:pt x="1691" y="874"/>
                  </a:lnTo>
                  <a:lnTo>
                    <a:pt x="1707" y="875"/>
                  </a:lnTo>
                  <a:lnTo>
                    <a:pt x="1722" y="876"/>
                  </a:lnTo>
                  <a:lnTo>
                    <a:pt x="1737" y="875"/>
                  </a:lnTo>
                  <a:lnTo>
                    <a:pt x="1749" y="872"/>
                  </a:lnTo>
                  <a:lnTo>
                    <a:pt x="1762" y="869"/>
                  </a:lnTo>
                  <a:lnTo>
                    <a:pt x="1773" y="864"/>
                  </a:lnTo>
                  <a:lnTo>
                    <a:pt x="1783" y="857"/>
                  </a:lnTo>
                  <a:lnTo>
                    <a:pt x="1791" y="851"/>
                  </a:lnTo>
                  <a:lnTo>
                    <a:pt x="1799" y="844"/>
                  </a:lnTo>
                  <a:lnTo>
                    <a:pt x="1806" y="835"/>
                  </a:lnTo>
                  <a:lnTo>
                    <a:pt x="1812" y="827"/>
                  </a:lnTo>
                  <a:lnTo>
                    <a:pt x="1817" y="817"/>
                  </a:lnTo>
                  <a:lnTo>
                    <a:pt x="1822" y="805"/>
                  </a:lnTo>
                  <a:lnTo>
                    <a:pt x="1826" y="794"/>
                  </a:lnTo>
                  <a:lnTo>
                    <a:pt x="1829" y="783"/>
                  </a:lnTo>
                  <a:lnTo>
                    <a:pt x="1830" y="771"/>
                  </a:lnTo>
                  <a:lnTo>
                    <a:pt x="1831" y="758"/>
                  </a:lnTo>
                  <a:lnTo>
                    <a:pt x="1832" y="745"/>
                  </a:lnTo>
                  <a:lnTo>
                    <a:pt x="1831" y="731"/>
                  </a:lnTo>
                  <a:lnTo>
                    <a:pt x="1829" y="705"/>
                  </a:lnTo>
                  <a:lnTo>
                    <a:pt x="1824" y="678"/>
                  </a:lnTo>
                  <a:lnTo>
                    <a:pt x="1815" y="651"/>
                  </a:lnTo>
                  <a:lnTo>
                    <a:pt x="1805" y="623"/>
                  </a:lnTo>
                  <a:lnTo>
                    <a:pt x="1793" y="598"/>
                  </a:lnTo>
                  <a:lnTo>
                    <a:pt x="1778" y="575"/>
                  </a:lnTo>
                  <a:lnTo>
                    <a:pt x="1778" y="575"/>
                  </a:lnTo>
                  <a:lnTo>
                    <a:pt x="1754" y="541"/>
                  </a:lnTo>
                  <a:lnTo>
                    <a:pt x="1730" y="511"/>
                  </a:lnTo>
                  <a:lnTo>
                    <a:pt x="1704" y="482"/>
                  </a:lnTo>
                  <a:lnTo>
                    <a:pt x="1675" y="455"/>
                  </a:lnTo>
                  <a:lnTo>
                    <a:pt x="1647" y="429"/>
                  </a:lnTo>
                  <a:lnTo>
                    <a:pt x="1617" y="404"/>
                  </a:lnTo>
                  <a:lnTo>
                    <a:pt x="1585" y="379"/>
                  </a:lnTo>
                  <a:lnTo>
                    <a:pt x="1553" y="356"/>
                  </a:lnTo>
                  <a:lnTo>
                    <a:pt x="1618" y="327"/>
                  </a:lnTo>
                  <a:lnTo>
                    <a:pt x="1618" y="327"/>
                  </a:lnTo>
                  <a:lnTo>
                    <a:pt x="1691" y="322"/>
                  </a:lnTo>
                  <a:lnTo>
                    <a:pt x="1763" y="317"/>
                  </a:lnTo>
                  <a:lnTo>
                    <a:pt x="1909" y="302"/>
                  </a:lnTo>
                  <a:lnTo>
                    <a:pt x="2055" y="289"/>
                  </a:lnTo>
                  <a:lnTo>
                    <a:pt x="2128" y="282"/>
                  </a:lnTo>
                  <a:lnTo>
                    <a:pt x="2200" y="278"/>
                  </a:lnTo>
                  <a:lnTo>
                    <a:pt x="2200" y="278"/>
                  </a:lnTo>
                  <a:close/>
                </a:path>
              </a:pathLst>
            </a:custGeom>
            <a:solidFill>
              <a:srgbClr val="F5DB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1" name="Freeform 38">
              <a:extLst>
                <a:ext uri="{FF2B5EF4-FFF2-40B4-BE49-F238E27FC236}">
                  <a16:creationId xmlns:a16="http://schemas.microsoft.com/office/drawing/2014/main" id="{94D5A757-57B8-4040-3947-D85FB46380B2}"/>
                </a:ext>
              </a:extLst>
            </p:cNvPr>
            <p:cNvSpPr>
              <a:spLocks/>
            </p:cNvSpPr>
            <p:nvPr/>
          </p:nvSpPr>
          <p:spPr bwMode="auto">
            <a:xfrm>
              <a:off x="5072" y="1998"/>
              <a:ext cx="81" cy="230"/>
            </a:xfrm>
            <a:custGeom>
              <a:avLst/>
              <a:gdLst>
                <a:gd name="T0" fmla="*/ 50 w 242"/>
                <a:gd name="T1" fmla="*/ 689 h 689"/>
                <a:gd name="T2" fmla="*/ 50 w 242"/>
                <a:gd name="T3" fmla="*/ 689 h 689"/>
                <a:gd name="T4" fmla="*/ 60 w 242"/>
                <a:gd name="T5" fmla="*/ 671 h 689"/>
                <a:gd name="T6" fmla="*/ 70 w 242"/>
                <a:gd name="T7" fmla="*/ 654 h 689"/>
                <a:gd name="T8" fmla="*/ 94 w 242"/>
                <a:gd name="T9" fmla="*/ 619 h 689"/>
                <a:gd name="T10" fmla="*/ 118 w 242"/>
                <a:gd name="T11" fmla="*/ 585 h 689"/>
                <a:gd name="T12" fmla="*/ 143 w 242"/>
                <a:gd name="T13" fmla="*/ 552 h 689"/>
                <a:gd name="T14" fmla="*/ 168 w 242"/>
                <a:gd name="T15" fmla="*/ 517 h 689"/>
                <a:gd name="T16" fmla="*/ 190 w 242"/>
                <a:gd name="T17" fmla="*/ 483 h 689"/>
                <a:gd name="T18" fmla="*/ 200 w 242"/>
                <a:gd name="T19" fmla="*/ 465 h 689"/>
                <a:gd name="T20" fmla="*/ 210 w 242"/>
                <a:gd name="T21" fmla="*/ 447 h 689"/>
                <a:gd name="T22" fmla="*/ 219 w 242"/>
                <a:gd name="T23" fmla="*/ 428 h 689"/>
                <a:gd name="T24" fmla="*/ 226 w 242"/>
                <a:gd name="T25" fmla="*/ 409 h 689"/>
                <a:gd name="T26" fmla="*/ 226 w 242"/>
                <a:gd name="T27" fmla="*/ 409 h 689"/>
                <a:gd name="T28" fmla="*/ 230 w 242"/>
                <a:gd name="T29" fmla="*/ 391 h 689"/>
                <a:gd name="T30" fmla="*/ 235 w 242"/>
                <a:gd name="T31" fmla="*/ 366 h 689"/>
                <a:gd name="T32" fmla="*/ 238 w 242"/>
                <a:gd name="T33" fmla="*/ 335 h 689"/>
                <a:gd name="T34" fmla="*/ 241 w 242"/>
                <a:gd name="T35" fmla="*/ 299 h 689"/>
                <a:gd name="T36" fmla="*/ 242 w 242"/>
                <a:gd name="T37" fmla="*/ 261 h 689"/>
                <a:gd name="T38" fmla="*/ 241 w 242"/>
                <a:gd name="T39" fmla="*/ 221 h 689"/>
                <a:gd name="T40" fmla="*/ 240 w 242"/>
                <a:gd name="T41" fmla="*/ 180 h 689"/>
                <a:gd name="T42" fmla="*/ 236 w 242"/>
                <a:gd name="T43" fmla="*/ 140 h 689"/>
                <a:gd name="T44" fmla="*/ 232 w 242"/>
                <a:gd name="T45" fmla="*/ 121 h 689"/>
                <a:gd name="T46" fmla="*/ 229 w 242"/>
                <a:gd name="T47" fmla="*/ 102 h 689"/>
                <a:gd name="T48" fmla="*/ 225 w 242"/>
                <a:gd name="T49" fmla="*/ 86 h 689"/>
                <a:gd name="T50" fmla="*/ 220 w 242"/>
                <a:gd name="T51" fmla="*/ 69 h 689"/>
                <a:gd name="T52" fmla="*/ 215 w 242"/>
                <a:gd name="T53" fmla="*/ 54 h 689"/>
                <a:gd name="T54" fmla="*/ 209 w 242"/>
                <a:gd name="T55" fmla="*/ 41 h 689"/>
                <a:gd name="T56" fmla="*/ 201 w 242"/>
                <a:gd name="T57" fmla="*/ 29 h 689"/>
                <a:gd name="T58" fmla="*/ 194 w 242"/>
                <a:gd name="T59" fmla="*/ 19 h 689"/>
                <a:gd name="T60" fmla="*/ 185 w 242"/>
                <a:gd name="T61" fmla="*/ 12 h 689"/>
                <a:gd name="T62" fmla="*/ 175 w 242"/>
                <a:gd name="T63" fmla="*/ 5 h 689"/>
                <a:gd name="T64" fmla="*/ 164 w 242"/>
                <a:gd name="T65" fmla="*/ 2 h 689"/>
                <a:gd name="T66" fmla="*/ 153 w 242"/>
                <a:gd name="T67" fmla="*/ 0 h 689"/>
                <a:gd name="T68" fmla="*/ 141 w 242"/>
                <a:gd name="T69" fmla="*/ 3 h 689"/>
                <a:gd name="T70" fmla="*/ 127 w 242"/>
                <a:gd name="T71" fmla="*/ 7 h 689"/>
                <a:gd name="T72" fmla="*/ 112 w 242"/>
                <a:gd name="T73" fmla="*/ 14 h 689"/>
                <a:gd name="T74" fmla="*/ 97 w 242"/>
                <a:gd name="T75" fmla="*/ 25 h 689"/>
                <a:gd name="T76" fmla="*/ 62 w 242"/>
                <a:gd name="T77" fmla="*/ 22 h 689"/>
                <a:gd name="T78" fmla="*/ 62 w 242"/>
                <a:gd name="T79" fmla="*/ 22 h 689"/>
                <a:gd name="T80" fmla="*/ 45 w 242"/>
                <a:gd name="T81" fmla="*/ 101 h 689"/>
                <a:gd name="T82" fmla="*/ 45 w 242"/>
                <a:gd name="T83" fmla="*/ 101 h 689"/>
                <a:gd name="T84" fmla="*/ 32 w 242"/>
                <a:gd name="T85" fmla="*/ 176 h 689"/>
                <a:gd name="T86" fmla="*/ 22 w 242"/>
                <a:gd name="T87" fmla="*/ 251 h 689"/>
                <a:gd name="T88" fmla="*/ 13 w 242"/>
                <a:gd name="T89" fmla="*/ 324 h 689"/>
                <a:gd name="T90" fmla="*/ 7 w 242"/>
                <a:gd name="T91" fmla="*/ 397 h 689"/>
                <a:gd name="T92" fmla="*/ 2 w 242"/>
                <a:gd name="T93" fmla="*/ 469 h 689"/>
                <a:gd name="T94" fmla="*/ 0 w 242"/>
                <a:gd name="T95" fmla="*/ 541 h 689"/>
                <a:gd name="T96" fmla="*/ 0 w 242"/>
                <a:gd name="T97" fmla="*/ 613 h 689"/>
                <a:gd name="T98" fmla="*/ 1 w 242"/>
                <a:gd name="T99" fmla="*/ 687 h 689"/>
                <a:gd name="T100" fmla="*/ 50 w 242"/>
                <a:gd name="T101" fmla="*/ 689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42" h="689">
                  <a:moveTo>
                    <a:pt x="50" y="689"/>
                  </a:moveTo>
                  <a:lnTo>
                    <a:pt x="50" y="689"/>
                  </a:lnTo>
                  <a:lnTo>
                    <a:pt x="60" y="671"/>
                  </a:lnTo>
                  <a:lnTo>
                    <a:pt x="70" y="654"/>
                  </a:lnTo>
                  <a:lnTo>
                    <a:pt x="94" y="619"/>
                  </a:lnTo>
                  <a:lnTo>
                    <a:pt x="118" y="585"/>
                  </a:lnTo>
                  <a:lnTo>
                    <a:pt x="143" y="552"/>
                  </a:lnTo>
                  <a:lnTo>
                    <a:pt x="168" y="517"/>
                  </a:lnTo>
                  <a:lnTo>
                    <a:pt x="190" y="483"/>
                  </a:lnTo>
                  <a:lnTo>
                    <a:pt x="200" y="465"/>
                  </a:lnTo>
                  <a:lnTo>
                    <a:pt x="210" y="447"/>
                  </a:lnTo>
                  <a:lnTo>
                    <a:pt x="219" y="428"/>
                  </a:lnTo>
                  <a:lnTo>
                    <a:pt x="226" y="409"/>
                  </a:lnTo>
                  <a:lnTo>
                    <a:pt x="226" y="409"/>
                  </a:lnTo>
                  <a:lnTo>
                    <a:pt x="230" y="391"/>
                  </a:lnTo>
                  <a:lnTo>
                    <a:pt x="235" y="366"/>
                  </a:lnTo>
                  <a:lnTo>
                    <a:pt x="238" y="335"/>
                  </a:lnTo>
                  <a:lnTo>
                    <a:pt x="241" y="299"/>
                  </a:lnTo>
                  <a:lnTo>
                    <a:pt x="242" y="261"/>
                  </a:lnTo>
                  <a:lnTo>
                    <a:pt x="241" y="221"/>
                  </a:lnTo>
                  <a:lnTo>
                    <a:pt x="240" y="180"/>
                  </a:lnTo>
                  <a:lnTo>
                    <a:pt x="236" y="140"/>
                  </a:lnTo>
                  <a:lnTo>
                    <a:pt x="232" y="121"/>
                  </a:lnTo>
                  <a:lnTo>
                    <a:pt x="229" y="102"/>
                  </a:lnTo>
                  <a:lnTo>
                    <a:pt x="225" y="86"/>
                  </a:lnTo>
                  <a:lnTo>
                    <a:pt x="220" y="69"/>
                  </a:lnTo>
                  <a:lnTo>
                    <a:pt x="215" y="54"/>
                  </a:lnTo>
                  <a:lnTo>
                    <a:pt x="209" y="41"/>
                  </a:lnTo>
                  <a:lnTo>
                    <a:pt x="201" y="29"/>
                  </a:lnTo>
                  <a:lnTo>
                    <a:pt x="194" y="19"/>
                  </a:lnTo>
                  <a:lnTo>
                    <a:pt x="185" y="12"/>
                  </a:lnTo>
                  <a:lnTo>
                    <a:pt x="175" y="5"/>
                  </a:lnTo>
                  <a:lnTo>
                    <a:pt x="164" y="2"/>
                  </a:lnTo>
                  <a:lnTo>
                    <a:pt x="153" y="0"/>
                  </a:lnTo>
                  <a:lnTo>
                    <a:pt x="141" y="3"/>
                  </a:lnTo>
                  <a:lnTo>
                    <a:pt x="127" y="7"/>
                  </a:lnTo>
                  <a:lnTo>
                    <a:pt x="112" y="14"/>
                  </a:lnTo>
                  <a:lnTo>
                    <a:pt x="97" y="25"/>
                  </a:lnTo>
                  <a:lnTo>
                    <a:pt x="62" y="22"/>
                  </a:lnTo>
                  <a:lnTo>
                    <a:pt x="62" y="22"/>
                  </a:lnTo>
                  <a:lnTo>
                    <a:pt x="45" y="101"/>
                  </a:lnTo>
                  <a:lnTo>
                    <a:pt x="45" y="101"/>
                  </a:lnTo>
                  <a:lnTo>
                    <a:pt x="32" y="176"/>
                  </a:lnTo>
                  <a:lnTo>
                    <a:pt x="22" y="251"/>
                  </a:lnTo>
                  <a:lnTo>
                    <a:pt x="13" y="324"/>
                  </a:lnTo>
                  <a:lnTo>
                    <a:pt x="7" y="397"/>
                  </a:lnTo>
                  <a:lnTo>
                    <a:pt x="2" y="469"/>
                  </a:lnTo>
                  <a:lnTo>
                    <a:pt x="0" y="541"/>
                  </a:lnTo>
                  <a:lnTo>
                    <a:pt x="0" y="613"/>
                  </a:lnTo>
                  <a:lnTo>
                    <a:pt x="1" y="687"/>
                  </a:lnTo>
                  <a:lnTo>
                    <a:pt x="50" y="689"/>
                  </a:lnTo>
                  <a:close/>
                </a:path>
              </a:pathLst>
            </a:custGeom>
            <a:solidFill>
              <a:srgbClr val="F5DB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2" name="Freeform 39">
              <a:extLst>
                <a:ext uri="{FF2B5EF4-FFF2-40B4-BE49-F238E27FC236}">
                  <a16:creationId xmlns:a16="http://schemas.microsoft.com/office/drawing/2014/main" id="{CA6A4B3A-1824-1D5C-0F05-005B1C3F8E47}"/>
                </a:ext>
              </a:extLst>
            </p:cNvPr>
            <p:cNvSpPr>
              <a:spLocks/>
            </p:cNvSpPr>
            <p:nvPr/>
          </p:nvSpPr>
          <p:spPr bwMode="auto">
            <a:xfrm>
              <a:off x="4400" y="1989"/>
              <a:ext cx="653" cy="786"/>
            </a:xfrm>
            <a:custGeom>
              <a:avLst/>
              <a:gdLst>
                <a:gd name="T0" fmla="*/ 1596 w 1960"/>
                <a:gd name="T1" fmla="*/ 2073 h 2356"/>
                <a:gd name="T2" fmla="*/ 1663 w 1960"/>
                <a:gd name="T3" fmla="*/ 1967 h 2356"/>
                <a:gd name="T4" fmla="*/ 1741 w 1960"/>
                <a:gd name="T5" fmla="*/ 1801 h 2356"/>
                <a:gd name="T6" fmla="*/ 1818 w 1960"/>
                <a:gd name="T7" fmla="*/ 1568 h 2356"/>
                <a:gd name="T8" fmla="*/ 1913 w 1960"/>
                <a:gd name="T9" fmla="*/ 1213 h 2356"/>
                <a:gd name="T10" fmla="*/ 1945 w 1960"/>
                <a:gd name="T11" fmla="*/ 975 h 2356"/>
                <a:gd name="T12" fmla="*/ 1960 w 1960"/>
                <a:gd name="T13" fmla="*/ 874 h 2356"/>
                <a:gd name="T14" fmla="*/ 1953 w 1960"/>
                <a:gd name="T15" fmla="*/ 801 h 2356"/>
                <a:gd name="T16" fmla="*/ 1935 w 1960"/>
                <a:gd name="T17" fmla="*/ 695 h 2356"/>
                <a:gd name="T18" fmla="*/ 1883 w 1960"/>
                <a:gd name="T19" fmla="*/ 543 h 2356"/>
                <a:gd name="T20" fmla="*/ 1835 w 1960"/>
                <a:gd name="T21" fmla="*/ 451 h 2356"/>
                <a:gd name="T22" fmla="*/ 1776 w 1960"/>
                <a:gd name="T23" fmla="*/ 373 h 2356"/>
                <a:gd name="T24" fmla="*/ 1674 w 1960"/>
                <a:gd name="T25" fmla="*/ 260 h 2356"/>
                <a:gd name="T26" fmla="*/ 1555 w 1960"/>
                <a:gd name="T27" fmla="*/ 148 h 2356"/>
                <a:gd name="T28" fmla="*/ 1456 w 1960"/>
                <a:gd name="T29" fmla="*/ 65 h 2356"/>
                <a:gd name="T30" fmla="*/ 1372 w 1960"/>
                <a:gd name="T31" fmla="*/ 18 h 2356"/>
                <a:gd name="T32" fmla="*/ 1310 w 1960"/>
                <a:gd name="T33" fmla="*/ 5 h 2356"/>
                <a:gd name="T34" fmla="*/ 1157 w 1960"/>
                <a:gd name="T35" fmla="*/ 5 h 2356"/>
                <a:gd name="T36" fmla="*/ 964 w 1960"/>
                <a:gd name="T37" fmla="*/ 42 h 2356"/>
                <a:gd name="T38" fmla="*/ 647 w 1960"/>
                <a:gd name="T39" fmla="*/ 96 h 2356"/>
                <a:gd name="T40" fmla="*/ 491 w 1960"/>
                <a:gd name="T41" fmla="*/ 122 h 2356"/>
                <a:gd name="T42" fmla="*/ 343 w 1960"/>
                <a:gd name="T43" fmla="*/ 167 h 2356"/>
                <a:gd name="T44" fmla="*/ 226 w 1960"/>
                <a:gd name="T45" fmla="*/ 228 h 2356"/>
                <a:gd name="T46" fmla="*/ 152 w 1960"/>
                <a:gd name="T47" fmla="*/ 283 h 2356"/>
                <a:gd name="T48" fmla="*/ 91 w 1960"/>
                <a:gd name="T49" fmla="*/ 346 h 2356"/>
                <a:gd name="T50" fmla="*/ 60 w 1960"/>
                <a:gd name="T51" fmla="*/ 397 h 2356"/>
                <a:gd name="T52" fmla="*/ 21 w 1960"/>
                <a:gd name="T53" fmla="*/ 513 h 2356"/>
                <a:gd name="T54" fmla="*/ 0 w 1960"/>
                <a:gd name="T55" fmla="*/ 653 h 2356"/>
                <a:gd name="T56" fmla="*/ 13 w 1960"/>
                <a:gd name="T57" fmla="*/ 721 h 2356"/>
                <a:gd name="T58" fmla="*/ 27 w 1960"/>
                <a:gd name="T59" fmla="*/ 839 h 2356"/>
                <a:gd name="T60" fmla="*/ 38 w 1960"/>
                <a:gd name="T61" fmla="*/ 958 h 2356"/>
                <a:gd name="T62" fmla="*/ 48 w 1960"/>
                <a:gd name="T63" fmla="*/ 1003 h 2356"/>
                <a:gd name="T64" fmla="*/ 95 w 1960"/>
                <a:gd name="T65" fmla="*/ 1133 h 2356"/>
                <a:gd name="T66" fmla="*/ 143 w 1960"/>
                <a:gd name="T67" fmla="*/ 1236 h 2356"/>
                <a:gd name="T68" fmla="*/ 305 w 1960"/>
                <a:gd name="T69" fmla="*/ 1486 h 2356"/>
                <a:gd name="T70" fmla="*/ 417 w 1960"/>
                <a:gd name="T71" fmla="*/ 1638 h 2356"/>
                <a:gd name="T72" fmla="*/ 595 w 1960"/>
                <a:gd name="T73" fmla="*/ 1819 h 2356"/>
                <a:gd name="T74" fmla="*/ 674 w 1960"/>
                <a:gd name="T75" fmla="*/ 1904 h 2356"/>
                <a:gd name="T76" fmla="*/ 741 w 1960"/>
                <a:gd name="T77" fmla="*/ 1954 h 2356"/>
                <a:gd name="T78" fmla="*/ 789 w 1960"/>
                <a:gd name="T79" fmla="*/ 1973 h 2356"/>
                <a:gd name="T80" fmla="*/ 896 w 1960"/>
                <a:gd name="T81" fmla="*/ 2098 h 2356"/>
                <a:gd name="T82" fmla="*/ 1078 w 1960"/>
                <a:gd name="T83" fmla="*/ 2285 h 2356"/>
                <a:gd name="T84" fmla="*/ 1140 w 1960"/>
                <a:gd name="T85" fmla="*/ 2334 h 2356"/>
                <a:gd name="T86" fmla="*/ 1190 w 1960"/>
                <a:gd name="T87" fmla="*/ 2355 h 2356"/>
                <a:gd name="T88" fmla="*/ 1239 w 1960"/>
                <a:gd name="T89" fmla="*/ 2339 h 2356"/>
                <a:gd name="T90" fmla="*/ 1305 w 1960"/>
                <a:gd name="T91" fmla="*/ 2318 h 2356"/>
                <a:gd name="T92" fmla="*/ 1365 w 1960"/>
                <a:gd name="T93" fmla="*/ 2284 h 2356"/>
                <a:gd name="T94" fmla="*/ 1444 w 1960"/>
                <a:gd name="T95" fmla="*/ 2233 h 2356"/>
                <a:gd name="T96" fmla="*/ 1537 w 1960"/>
                <a:gd name="T97" fmla="*/ 2149 h 2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960" h="2356">
                  <a:moveTo>
                    <a:pt x="1557" y="2124"/>
                  </a:moveTo>
                  <a:lnTo>
                    <a:pt x="1557" y="2124"/>
                  </a:lnTo>
                  <a:lnTo>
                    <a:pt x="1576" y="2099"/>
                  </a:lnTo>
                  <a:lnTo>
                    <a:pt x="1596" y="2073"/>
                  </a:lnTo>
                  <a:lnTo>
                    <a:pt x="1613" y="2047"/>
                  </a:lnTo>
                  <a:lnTo>
                    <a:pt x="1631" y="2021"/>
                  </a:lnTo>
                  <a:lnTo>
                    <a:pt x="1647" y="1994"/>
                  </a:lnTo>
                  <a:lnTo>
                    <a:pt x="1663" y="1967"/>
                  </a:lnTo>
                  <a:lnTo>
                    <a:pt x="1678" y="1940"/>
                  </a:lnTo>
                  <a:lnTo>
                    <a:pt x="1691" y="1912"/>
                  </a:lnTo>
                  <a:lnTo>
                    <a:pt x="1717" y="1857"/>
                  </a:lnTo>
                  <a:lnTo>
                    <a:pt x="1741" y="1801"/>
                  </a:lnTo>
                  <a:lnTo>
                    <a:pt x="1762" y="1744"/>
                  </a:lnTo>
                  <a:lnTo>
                    <a:pt x="1782" y="1686"/>
                  </a:lnTo>
                  <a:lnTo>
                    <a:pt x="1800" y="1627"/>
                  </a:lnTo>
                  <a:lnTo>
                    <a:pt x="1818" y="1568"/>
                  </a:lnTo>
                  <a:lnTo>
                    <a:pt x="1849" y="1450"/>
                  </a:lnTo>
                  <a:lnTo>
                    <a:pt x="1880" y="1331"/>
                  </a:lnTo>
                  <a:lnTo>
                    <a:pt x="1896" y="1272"/>
                  </a:lnTo>
                  <a:lnTo>
                    <a:pt x="1913" y="1213"/>
                  </a:lnTo>
                  <a:lnTo>
                    <a:pt x="1918" y="1085"/>
                  </a:lnTo>
                  <a:lnTo>
                    <a:pt x="1918" y="1085"/>
                  </a:lnTo>
                  <a:lnTo>
                    <a:pt x="1936" y="1015"/>
                  </a:lnTo>
                  <a:lnTo>
                    <a:pt x="1945" y="975"/>
                  </a:lnTo>
                  <a:lnTo>
                    <a:pt x="1954" y="935"/>
                  </a:lnTo>
                  <a:lnTo>
                    <a:pt x="1956" y="914"/>
                  </a:lnTo>
                  <a:lnTo>
                    <a:pt x="1959" y="894"/>
                  </a:lnTo>
                  <a:lnTo>
                    <a:pt x="1960" y="874"/>
                  </a:lnTo>
                  <a:lnTo>
                    <a:pt x="1960" y="854"/>
                  </a:lnTo>
                  <a:lnTo>
                    <a:pt x="1959" y="835"/>
                  </a:lnTo>
                  <a:lnTo>
                    <a:pt x="1956" y="817"/>
                  </a:lnTo>
                  <a:lnTo>
                    <a:pt x="1953" y="801"/>
                  </a:lnTo>
                  <a:lnTo>
                    <a:pt x="1946" y="785"/>
                  </a:lnTo>
                  <a:lnTo>
                    <a:pt x="1949" y="735"/>
                  </a:lnTo>
                  <a:lnTo>
                    <a:pt x="1949" y="735"/>
                  </a:lnTo>
                  <a:lnTo>
                    <a:pt x="1935" y="695"/>
                  </a:lnTo>
                  <a:lnTo>
                    <a:pt x="1923" y="657"/>
                  </a:lnTo>
                  <a:lnTo>
                    <a:pt x="1910" y="619"/>
                  </a:lnTo>
                  <a:lnTo>
                    <a:pt x="1898" y="580"/>
                  </a:lnTo>
                  <a:lnTo>
                    <a:pt x="1883" y="543"/>
                  </a:lnTo>
                  <a:lnTo>
                    <a:pt x="1867" y="506"/>
                  </a:lnTo>
                  <a:lnTo>
                    <a:pt x="1857" y="488"/>
                  </a:lnTo>
                  <a:lnTo>
                    <a:pt x="1847" y="470"/>
                  </a:lnTo>
                  <a:lnTo>
                    <a:pt x="1835" y="451"/>
                  </a:lnTo>
                  <a:lnTo>
                    <a:pt x="1823" y="434"/>
                  </a:lnTo>
                  <a:lnTo>
                    <a:pt x="1823" y="434"/>
                  </a:lnTo>
                  <a:lnTo>
                    <a:pt x="1799" y="403"/>
                  </a:lnTo>
                  <a:lnTo>
                    <a:pt x="1776" y="373"/>
                  </a:lnTo>
                  <a:lnTo>
                    <a:pt x="1751" y="345"/>
                  </a:lnTo>
                  <a:lnTo>
                    <a:pt x="1726" y="316"/>
                  </a:lnTo>
                  <a:lnTo>
                    <a:pt x="1700" y="288"/>
                  </a:lnTo>
                  <a:lnTo>
                    <a:pt x="1674" y="260"/>
                  </a:lnTo>
                  <a:lnTo>
                    <a:pt x="1647" y="234"/>
                  </a:lnTo>
                  <a:lnTo>
                    <a:pt x="1620" y="208"/>
                  </a:lnTo>
                  <a:lnTo>
                    <a:pt x="1620" y="208"/>
                  </a:lnTo>
                  <a:lnTo>
                    <a:pt x="1555" y="148"/>
                  </a:lnTo>
                  <a:lnTo>
                    <a:pt x="1517" y="113"/>
                  </a:lnTo>
                  <a:lnTo>
                    <a:pt x="1497" y="97"/>
                  </a:lnTo>
                  <a:lnTo>
                    <a:pt x="1477" y="81"/>
                  </a:lnTo>
                  <a:lnTo>
                    <a:pt x="1456" y="65"/>
                  </a:lnTo>
                  <a:lnTo>
                    <a:pt x="1435" y="50"/>
                  </a:lnTo>
                  <a:lnTo>
                    <a:pt x="1414" y="37"/>
                  </a:lnTo>
                  <a:lnTo>
                    <a:pt x="1393" y="26"/>
                  </a:lnTo>
                  <a:lnTo>
                    <a:pt x="1372" y="18"/>
                  </a:lnTo>
                  <a:lnTo>
                    <a:pt x="1351" y="10"/>
                  </a:lnTo>
                  <a:lnTo>
                    <a:pt x="1330" y="6"/>
                  </a:lnTo>
                  <a:lnTo>
                    <a:pt x="1320" y="5"/>
                  </a:lnTo>
                  <a:lnTo>
                    <a:pt x="1310" y="5"/>
                  </a:lnTo>
                  <a:lnTo>
                    <a:pt x="1234" y="0"/>
                  </a:lnTo>
                  <a:lnTo>
                    <a:pt x="1234" y="0"/>
                  </a:lnTo>
                  <a:lnTo>
                    <a:pt x="1195" y="1"/>
                  </a:lnTo>
                  <a:lnTo>
                    <a:pt x="1157" y="5"/>
                  </a:lnTo>
                  <a:lnTo>
                    <a:pt x="1119" y="11"/>
                  </a:lnTo>
                  <a:lnTo>
                    <a:pt x="1080" y="19"/>
                  </a:lnTo>
                  <a:lnTo>
                    <a:pt x="1002" y="35"/>
                  </a:lnTo>
                  <a:lnTo>
                    <a:pt x="964" y="42"/>
                  </a:lnTo>
                  <a:lnTo>
                    <a:pt x="927" y="50"/>
                  </a:lnTo>
                  <a:lnTo>
                    <a:pt x="927" y="50"/>
                  </a:lnTo>
                  <a:lnTo>
                    <a:pt x="787" y="72"/>
                  </a:lnTo>
                  <a:lnTo>
                    <a:pt x="647" y="96"/>
                  </a:lnTo>
                  <a:lnTo>
                    <a:pt x="647" y="96"/>
                  </a:lnTo>
                  <a:lnTo>
                    <a:pt x="568" y="108"/>
                  </a:lnTo>
                  <a:lnTo>
                    <a:pt x="529" y="114"/>
                  </a:lnTo>
                  <a:lnTo>
                    <a:pt x="491" y="122"/>
                  </a:lnTo>
                  <a:lnTo>
                    <a:pt x="454" y="130"/>
                  </a:lnTo>
                  <a:lnTo>
                    <a:pt x="417" y="140"/>
                  </a:lnTo>
                  <a:lnTo>
                    <a:pt x="380" y="153"/>
                  </a:lnTo>
                  <a:lnTo>
                    <a:pt x="343" y="167"/>
                  </a:lnTo>
                  <a:lnTo>
                    <a:pt x="343" y="167"/>
                  </a:lnTo>
                  <a:lnTo>
                    <a:pt x="304" y="185"/>
                  </a:lnTo>
                  <a:lnTo>
                    <a:pt x="265" y="205"/>
                  </a:lnTo>
                  <a:lnTo>
                    <a:pt x="226" y="228"/>
                  </a:lnTo>
                  <a:lnTo>
                    <a:pt x="206" y="241"/>
                  </a:lnTo>
                  <a:lnTo>
                    <a:pt x="188" y="254"/>
                  </a:lnTo>
                  <a:lnTo>
                    <a:pt x="169" y="268"/>
                  </a:lnTo>
                  <a:lnTo>
                    <a:pt x="152" y="283"/>
                  </a:lnTo>
                  <a:lnTo>
                    <a:pt x="135" y="298"/>
                  </a:lnTo>
                  <a:lnTo>
                    <a:pt x="119" y="314"/>
                  </a:lnTo>
                  <a:lnTo>
                    <a:pt x="105" y="330"/>
                  </a:lnTo>
                  <a:lnTo>
                    <a:pt x="91" y="346"/>
                  </a:lnTo>
                  <a:lnTo>
                    <a:pt x="79" y="363"/>
                  </a:lnTo>
                  <a:lnTo>
                    <a:pt x="68" y="382"/>
                  </a:lnTo>
                  <a:lnTo>
                    <a:pt x="68" y="382"/>
                  </a:lnTo>
                  <a:lnTo>
                    <a:pt x="60" y="397"/>
                  </a:lnTo>
                  <a:lnTo>
                    <a:pt x="53" y="413"/>
                  </a:lnTo>
                  <a:lnTo>
                    <a:pt x="41" y="445"/>
                  </a:lnTo>
                  <a:lnTo>
                    <a:pt x="30" y="479"/>
                  </a:lnTo>
                  <a:lnTo>
                    <a:pt x="21" y="513"/>
                  </a:lnTo>
                  <a:lnTo>
                    <a:pt x="13" y="548"/>
                  </a:lnTo>
                  <a:lnTo>
                    <a:pt x="7" y="584"/>
                  </a:lnTo>
                  <a:lnTo>
                    <a:pt x="4" y="619"/>
                  </a:lnTo>
                  <a:lnTo>
                    <a:pt x="0" y="653"/>
                  </a:lnTo>
                  <a:lnTo>
                    <a:pt x="0" y="653"/>
                  </a:lnTo>
                  <a:lnTo>
                    <a:pt x="0" y="669"/>
                  </a:lnTo>
                  <a:lnTo>
                    <a:pt x="13" y="721"/>
                  </a:lnTo>
                  <a:lnTo>
                    <a:pt x="13" y="721"/>
                  </a:lnTo>
                  <a:lnTo>
                    <a:pt x="20" y="750"/>
                  </a:lnTo>
                  <a:lnTo>
                    <a:pt x="23" y="780"/>
                  </a:lnTo>
                  <a:lnTo>
                    <a:pt x="26" y="809"/>
                  </a:lnTo>
                  <a:lnTo>
                    <a:pt x="27" y="839"/>
                  </a:lnTo>
                  <a:lnTo>
                    <a:pt x="28" y="869"/>
                  </a:lnTo>
                  <a:lnTo>
                    <a:pt x="30" y="899"/>
                  </a:lnTo>
                  <a:lnTo>
                    <a:pt x="33" y="928"/>
                  </a:lnTo>
                  <a:lnTo>
                    <a:pt x="38" y="958"/>
                  </a:lnTo>
                  <a:lnTo>
                    <a:pt x="38" y="958"/>
                  </a:lnTo>
                  <a:lnTo>
                    <a:pt x="42" y="975"/>
                  </a:lnTo>
                  <a:lnTo>
                    <a:pt x="42" y="975"/>
                  </a:lnTo>
                  <a:lnTo>
                    <a:pt x="48" y="1003"/>
                  </a:lnTo>
                  <a:lnTo>
                    <a:pt x="56" y="1029"/>
                  </a:lnTo>
                  <a:lnTo>
                    <a:pt x="64" y="1055"/>
                  </a:lnTo>
                  <a:lnTo>
                    <a:pt x="74" y="1081"/>
                  </a:lnTo>
                  <a:lnTo>
                    <a:pt x="95" y="1133"/>
                  </a:lnTo>
                  <a:lnTo>
                    <a:pt x="117" y="1182"/>
                  </a:lnTo>
                  <a:lnTo>
                    <a:pt x="117" y="1182"/>
                  </a:lnTo>
                  <a:lnTo>
                    <a:pt x="130" y="1210"/>
                  </a:lnTo>
                  <a:lnTo>
                    <a:pt x="143" y="1236"/>
                  </a:lnTo>
                  <a:lnTo>
                    <a:pt x="173" y="1287"/>
                  </a:lnTo>
                  <a:lnTo>
                    <a:pt x="205" y="1337"/>
                  </a:lnTo>
                  <a:lnTo>
                    <a:pt x="237" y="1387"/>
                  </a:lnTo>
                  <a:lnTo>
                    <a:pt x="305" y="1486"/>
                  </a:lnTo>
                  <a:lnTo>
                    <a:pt x="340" y="1536"/>
                  </a:lnTo>
                  <a:lnTo>
                    <a:pt x="372" y="1584"/>
                  </a:lnTo>
                  <a:lnTo>
                    <a:pt x="417" y="1638"/>
                  </a:lnTo>
                  <a:lnTo>
                    <a:pt x="417" y="1638"/>
                  </a:lnTo>
                  <a:lnTo>
                    <a:pt x="461" y="1682"/>
                  </a:lnTo>
                  <a:lnTo>
                    <a:pt x="506" y="1728"/>
                  </a:lnTo>
                  <a:lnTo>
                    <a:pt x="551" y="1774"/>
                  </a:lnTo>
                  <a:lnTo>
                    <a:pt x="595" y="1819"/>
                  </a:lnTo>
                  <a:lnTo>
                    <a:pt x="595" y="1819"/>
                  </a:lnTo>
                  <a:lnTo>
                    <a:pt x="633" y="1863"/>
                  </a:lnTo>
                  <a:lnTo>
                    <a:pt x="653" y="1884"/>
                  </a:lnTo>
                  <a:lnTo>
                    <a:pt x="674" y="1904"/>
                  </a:lnTo>
                  <a:lnTo>
                    <a:pt x="695" y="1923"/>
                  </a:lnTo>
                  <a:lnTo>
                    <a:pt x="718" y="1940"/>
                  </a:lnTo>
                  <a:lnTo>
                    <a:pt x="729" y="1947"/>
                  </a:lnTo>
                  <a:lnTo>
                    <a:pt x="741" y="1954"/>
                  </a:lnTo>
                  <a:lnTo>
                    <a:pt x="755" y="1961"/>
                  </a:lnTo>
                  <a:lnTo>
                    <a:pt x="767" y="1966"/>
                  </a:lnTo>
                  <a:lnTo>
                    <a:pt x="767" y="1966"/>
                  </a:lnTo>
                  <a:lnTo>
                    <a:pt x="789" y="1973"/>
                  </a:lnTo>
                  <a:lnTo>
                    <a:pt x="822" y="2020"/>
                  </a:lnTo>
                  <a:lnTo>
                    <a:pt x="822" y="2020"/>
                  </a:lnTo>
                  <a:lnTo>
                    <a:pt x="857" y="2057"/>
                  </a:lnTo>
                  <a:lnTo>
                    <a:pt x="896" y="2098"/>
                  </a:lnTo>
                  <a:lnTo>
                    <a:pt x="975" y="2185"/>
                  </a:lnTo>
                  <a:lnTo>
                    <a:pt x="1016" y="2227"/>
                  </a:lnTo>
                  <a:lnTo>
                    <a:pt x="1057" y="2267"/>
                  </a:lnTo>
                  <a:lnTo>
                    <a:pt x="1078" y="2285"/>
                  </a:lnTo>
                  <a:lnTo>
                    <a:pt x="1099" y="2303"/>
                  </a:lnTo>
                  <a:lnTo>
                    <a:pt x="1120" y="2319"/>
                  </a:lnTo>
                  <a:lnTo>
                    <a:pt x="1140" y="2334"/>
                  </a:lnTo>
                  <a:lnTo>
                    <a:pt x="1140" y="2334"/>
                  </a:lnTo>
                  <a:lnTo>
                    <a:pt x="1168" y="2351"/>
                  </a:lnTo>
                  <a:lnTo>
                    <a:pt x="1177" y="2355"/>
                  </a:lnTo>
                  <a:lnTo>
                    <a:pt x="1183" y="2356"/>
                  </a:lnTo>
                  <a:lnTo>
                    <a:pt x="1190" y="2355"/>
                  </a:lnTo>
                  <a:lnTo>
                    <a:pt x="1201" y="2352"/>
                  </a:lnTo>
                  <a:lnTo>
                    <a:pt x="1216" y="2346"/>
                  </a:lnTo>
                  <a:lnTo>
                    <a:pt x="1239" y="2339"/>
                  </a:lnTo>
                  <a:lnTo>
                    <a:pt x="1239" y="2339"/>
                  </a:lnTo>
                  <a:lnTo>
                    <a:pt x="1257" y="2334"/>
                  </a:lnTo>
                  <a:lnTo>
                    <a:pt x="1274" y="2329"/>
                  </a:lnTo>
                  <a:lnTo>
                    <a:pt x="1291" y="2324"/>
                  </a:lnTo>
                  <a:lnTo>
                    <a:pt x="1305" y="2318"/>
                  </a:lnTo>
                  <a:lnTo>
                    <a:pt x="1321" y="2310"/>
                  </a:lnTo>
                  <a:lnTo>
                    <a:pt x="1336" y="2303"/>
                  </a:lnTo>
                  <a:lnTo>
                    <a:pt x="1350" y="2294"/>
                  </a:lnTo>
                  <a:lnTo>
                    <a:pt x="1365" y="2284"/>
                  </a:lnTo>
                  <a:lnTo>
                    <a:pt x="1365" y="2284"/>
                  </a:lnTo>
                  <a:lnTo>
                    <a:pt x="1392" y="2268"/>
                  </a:lnTo>
                  <a:lnTo>
                    <a:pt x="1418" y="2252"/>
                  </a:lnTo>
                  <a:lnTo>
                    <a:pt x="1444" y="2233"/>
                  </a:lnTo>
                  <a:lnTo>
                    <a:pt x="1469" y="2215"/>
                  </a:lnTo>
                  <a:lnTo>
                    <a:pt x="1493" y="2194"/>
                  </a:lnTo>
                  <a:lnTo>
                    <a:pt x="1516" y="2171"/>
                  </a:lnTo>
                  <a:lnTo>
                    <a:pt x="1537" y="2149"/>
                  </a:lnTo>
                  <a:lnTo>
                    <a:pt x="1557" y="2124"/>
                  </a:lnTo>
                  <a:lnTo>
                    <a:pt x="1557" y="2124"/>
                  </a:lnTo>
                  <a:close/>
                </a:path>
              </a:pathLst>
            </a:custGeom>
            <a:solidFill>
              <a:srgbClr val="F5DB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3" name="Freeform 40">
              <a:extLst>
                <a:ext uri="{FF2B5EF4-FFF2-40B4-BE49-F238E27FC236}">
                  <a16:creationId xmlns:a16="http://schemas.microsoft.com/office/drawing/2014/main" id="{63E44786-48E8-3029-0A69-981D4DA34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2381" y="342"/>
              <a:ext cx="939" cy="999"/>
            </a:xfrm>
            <a:custGeom>
              <a:avLst/>
              <a:gdLst>
                <a:gd name="T0" fmla="*/ 2626 w 2817"/>
                <a:gd name="T1" fmla="*/ 174 h 2998"/>
                <a:gd name="T2" fmla="*/ 2482 w 2817"/>
                <a:gd name="T3" fmla="*/ 164 h 2998"/>
                <a:gd name="T4" fmla="*/ 2319 w 2817"/>
                <a:gd name="T5" fmla="*/ 89 h 2998"/>
                <a:gd name="T6" fmla="*/ 2220 w 2817"/>
                <a:gd name="T7" fmla="*/ 12 h 2998"/>
                <a:gd name="T8" fmla="*/ 2162 w 2817"/>
                <a:gd name="T9" fmla="*/ 0 h 2998"/>
                <a:gd name="T10" fmla="*/ 2069 w 2817"/>
                <a:gd name="T11" fmla="*/ 78 h 2998"/>
                <a:gd name="T12" fmla="*/ 2012 w 2817"/>
                <a:gd name="T13" fmla="*/ 179 h 2998"/>
                <a:gd name="T14" fmla="*/ 1971 w 2817"/>
                <a:gd name="T15" fmla="*/ 366 h 2998"/>
                <a:gd name="T16" fmla="*/ 1936 w 2817"/>
                <a:gd name="T17" fmla="*/ 597 h 2998"/>
                <a:gd name="T18" fmla="*/ 1888 w 2817"/>
                <a:gd name="T19" fmla="*/ 683 h 2998"/>
                <a:gd name="T20" fmla="*/ 1767 w 2817"/>
                <a:gd name="T21" fmla="*/ 720 h 2998"/>
                <a:gd name="T22" fmla="*/ 1590 w 2817"/>
                <a:gd name="T23" fmla="*/ 772 h 2998"/>
                <a:gd name="T24" fmla="*/ 1491 w 2817"/>
                <a:gd name="T25" fmla="*/ 832 h 2998"/>
                <a:gd name="T26" fmla="*/ 1431 w 2817"/>
                <a:gd name="T27" fmla="*/ 896 h 2998"/>
                <a:gd name="T28" fmla="*/ 1346 w 2817"/>
                <a:gd name="T29" fmla="*/ 1099 h 2998"/>
                <a:gd name="T30" fmla="*/ 1269 w 2817"/>
                <a:gd name="T31" fmla="*/ 1250 h 2998"/>
                <a:gd name="T32" fmla="*/ 1199 w 2817"/>
                <a:gd name="T33" fmla="*/ 1300 h 2998"/>
                <a:gd name="T34" fmla="*/ 1134 w 2817"/>
                <a:gd name="T35" fmla="*/ 1293 h 2998"/>
                <a:gd name="T36" fmla="*/ 1086 w 2817"/>
                <a:gd name="T37" fmla="*/ 1233 h 2998"/>
                <a:gd name="T38" fmla="*/ 998 w 2817"/>
                <a:gd name="T39" fmla="*/ 990 h 2998"/>
                <a:gd name="T40" fmla="*/ 939 w 2817"/>
                <a:gd name="T41" fmla="*/ 900 h 2998"/>
                <a:gd name="T42" fmla="*/ 819 w 2817"/>
                <a:gd name="T43" fmla="*/ 839 h 2998"/>
                <a:gd name="T44" fmla="*/ 726 w 2817"/>
                <a:gd name="T45" fmla="*/ 745 h 2998"/>
                <a:gd name="T46" fmla="*/ 628 w 2817"/>
                <a:gd name="T47" fmla="*/ 725 h 2998"/>
                <a:gd name="T48" fmla="*/ 536 w 2817"/>
                <a:gd name="T49" fmla="*/ 765 h 2998"/>
                <a:gd name="T50" fmla="*/ 463 w 2817"/>
                <a:gd name="T51" fmla="*/ 848 h 2998"/>
                <a:gd name="T52" fmla="*/ 422 w 2817"/>
                <a:gd name="T53" fmla="*/ 961 h 2998"/>
                <a:gd name="T54" fmla="*/ 305 w 2817"/>
                <a:gd name="T55" fmla="*/ 1176 h 2998"/>
                <a:gd name="T56" fmla="*/ 216 w 2817"/>
                <a:gd name="T57" fmla="*/ 1409 h 2998"/>
                <a:gd name="T58" fmla="*/ 154 w 2817"/>
                <a:gd name="T59" fmla="*/ 1486 h 2998"/>
                <a:gd name="T60" fmla="*/ 98 w 2817"/>
                <a:gd name="T61" fmla="*/ 1506 h 2998"/>
                <a:gd name="T62" fmla="*/ 48 w 2817"/>
                <a:gd name="T63" fmla="*/ 1492 h 2998"/>
                <a:gd name="T64" fmla="*/ 0 w 2817"/>
                <a:gd name="T65" fmla="*/ 1527 h 2998"/>
                <a:gd name="T66" fmla="*/ 47 w 2817"/>
                <a:gd name="T67" fmla="*/ 1672 h 2998"/>
                <a:gd name="T68" fmla="*/ 140 w 2817"/>
                <a:gd name="T69" fmla="*/ 1847 h 2998"/>
                <a:gd name="T70" fmla="*/ 356 w 2817"/>
                <a:gd name="T71" fmla="*/ 2104 h 2998"/>
                <a:gd name="T72" fmla="*/ 783 w 2817"/>
                <a:gd name="T73" fmla="*/ 2538 h 2998"/>
                <a:gd name="T74" fmla="*/ 1250 w 2817"/>
                <a:gd name="T75" fmla="*/ 2917 h 2998"/>
                <a:gd name="T76" fmla="*/ 1344 w 2817"/>
                <a:gd name="T77" fmla="*/ 2792 h 2998"/>
                <a:gd name="T78" fmla="*/ 1459 w 2817"/>
                <a:gd name="T79" fmla="*/ 2550 h 2998"/>
                <a:gd name="T80" fmla="*/ 1589 w 2817"/>
                <a:gd name="T81" fmla="*/ 2633 h 2998"/>
                <a:gd name="T82" fmla="*/ 1701 w 2817"/>
                <a:gd name="T83" fmla="*/ 2673 h 2998"/>
                <a:gd name="T84" fmla="*/ 1898 w 2817"/>
                <a:gd name="T85" fmla="*/ 2700 h 2998"/>
                <a:gd name="T86" fmla="*/ 2054 w 2817"/>
                <a:gd name="T87" fmla="*/ 2690 h 2998"/>
                <a:gd name="T88" fmla="*/ 2124 w 2817"/>
                <a:gd name="T89" fmla="*/ 2653 h 2998"/>
                <a:gd name="T90" fmla="*/ 2155 w 2817"/>
                <a:gd name="T91" fmla="*/ 2572 h 2998"/>
                <a:gd name="T92" fmla="*/ 2170 w 2817"/>
                <a:gd name="T93" fmla="*/ 2455 h 2998"/>
                <a:gd name="T94" fmla="*/ 2207 w 2817"/>
                <a:gd name="T95" fmla="*/ 2389 h 2998"/>
                <a:gd name="T96" fmla="*/ 2272 w 2817"/>
                <a:gd name="T97" fmla="*/ 2172 h 2998"/>
                <a:gd name="T98" fmla="*/ 2345 w 2817"/>
                <a:gd name="T99" fmla="*/ 1961 h 2998"/>
                <a:gd name="T100" fmla="*/ 2532 w 2817"/>
                <a:gd name="T101" fmla="*/ 1874 h 2998"/>
                <a:gd name="T102" fmla="*/ 2655 w 2817"/>
                <a:gd name="T103" fmla="*/ 1823 h 2998"/>
                <a:gd name="T104" fmla="*/ 2687 w 2817"/>
                <a:gd name="T105" fmla="*/ 1777 h 2998"/>
                <a:gd name="T106" fmla="*/ 2676 w 2817"/>
                <a:gd name="T107" fmla="*/ 1676 h 2998"/>
                <a:gd name="T108" fmla="*/ 2629 w 2817"/>
                <a:gd name="T109" fmla="*/ 1291 h 2998"/>
                <a:gd name="T110" fmla="*/ 2654 w 2817"/>
                <a:gd name="T111" fmla="*/ 1145 h 2998"/>
                <a:gd name="T112" fmla="*/ 2768 w 2817"/>
                <a:gd name="T113" fmla="*/ 907 h 2998"/>
                <a:gd name="T114" fmla="*/ 2811 w 2817"/>
                <a:gd name="T115" fmla="*/ 796 h 2998"/>
                <a:gd name="T116" fmla="*/ 2814 w 2817"/>
                <a:gd name="T117" fmla="*/ 678 h 2998"/>
                <a:gd name="T118" fmla="*/ 2738 w 2817"/>
                <a:gd name="T119" fmla="*/ 415 h 2998"/>
                <a:gd name="T120" fmla="*/ 2696 w 2817"/>
                <a:gd name="T121" fmla="*/ 234 h 2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817" h="2998">
                  <a:moveTo>
                    <a:pt x="2675" y="159"/>
                  </a:moveTo>
                  <a:lnTo>
                    <a:pt x="2675" y="159"/>
                  </a:lnTo>
                  <a:lnTo>
                    <a:pt x="2663" y="164"/>
                  </a:lnTo>
                  <a:lnTo>
                    <a:pt x="2650" y="167"/>
                  </a:lnTo>
                  <a:lnTo>
                    <a:pt x="2638" y="171"/>
                  </a:lnTo>
                  <a:lnTo>
                    <a:pt x="2626" y="174"/>
                  </a:lnTo>
                  <a:lnTo>
                    <a:pt x="2612" y="176"/>
                  </a:lnTo>
                  <a:lnTo>
                    <a:pt x="2598" y="177"/>
                  </a:lnTo>
                  <a:lnTo>
                    <a:pt x="2570" y="177"/>
                  </a:lnTo>
                  <a:lnTo>
                    <a:pt x="2541" y="175"/>
                  </a:lnTo>
                  <a:lnTo>
                    <a:pt x="2512" y="170"/>
                  </a:lnTo>
                  <a:lnTo>
                    <a:pt x="2482" y="164"/>
                  </a:lnTo>
                  <a:lnTo>
                    <a:pt x="2454" y="155"/>
                  </a:lnTo>
                  <a:lnTo>
                    <a:pt x="2424" y="144"/>
                  </a:lnTo>
                  <a:lnTo>
                    <a:pt x="2395" y="133"/>
                  </a:lnTo>
                  <a:lnTo>
                    <a:pt x="2369" y="119"/>
                  </a:lnTo>
                  <a:lnTo>
                    <a:pt x="2343" y="104"/>
                  </a:lnTo>
                  <a:lnTo>
                    <a:pt x="2319" y="89"/>
                  </a:lnTo>
                  <a:lnTo>
                    <a:pt x="2296" y="73"/>
                  </a:lnTo>
                  <a:lnTo>
                    <a:pt x="2277" y="57"/>
                  </a:lnTo>
                  <a:lnTo>
                    <a:pt x="2258" y="41"/>
                  </a:lnTo>
                  <a:lnTo>
                    <a:pt x="2226" y="20"/>
                  </a:lnTo>
                  <a:lnTo>
                    <a:pt x="2226" y="20"/>
                  </a:lnTo>
                  <a:lnTo>
                    <a:pt x="2220" y="12"/>
                  </a:lnTo>
                  <a:lnTo>
                    <a:pt x="2212" y="8"/>
                  </a:lnTo>
                  <a:lnTo>
                    <a:pt x="2205" y="5"/>
                  </a:lnTo>
                  <a:lnTo>
                    <a:pt x="2196" y="3"/>
                  </a:lnTo>
                  <a:lnTo>
                    <a:pt x="2188" y="1"/>
                  </a:lnTo>
                  <a:lnTo>
                    <a:pt x="2179" y="0"/>
                  </a:lnTo>
                  <a:lnTo>
                    <a:pt x="2162" y="0"/>
                  </a:lnTo>
                  <a:lnTo>
                    <a:pt x="2127" y="19"/>
                  </a:lnTo>
                  <a:lnTo>
                    <a:pt x="2127" y="19"/>
                  </a:lnTo>
                  <a:lnTo>
                    <a:pt x="2111" y="34"/>
                  </a:lnTo>
                  <a:lnTo>
                    <a:pt x="2095" y="47"/>
                  </a:lnTo>
                  <a:lnTo>
                    <a:pt x="2081" y="62"/>
                  </a:lnTo>
                  <a:lnTo>
                    <a:pt x="2069" y="78"/>
                  </a:lnTo>
                  <a:lnTo>
                    <a:pt x="2056" y="94"/>
                  </a:lnTo>
                  <a:lnTo>
                    <a:pt x="2046" y="110"/>
                  </a:lnTo>
                  <a:lnTo>
                    <a:pt x="2037" y="126"/>
                  </a:lnTo>
                  <a:lnTo>
                    <a:pt x="2027" y="144"/>
                  </a:lnTo>
                  <a:lnTo>
                    <a:pt x="2019" y="161"/>
                  </a:lnTo>
                  <a:lnTo>
                    <a:pt x="2012" y="179"/>
                  </a:lnTo>
                  <a:lnTo>
                    <a:pt x="2006" y="196"/>
                  </a:lnTo>
                  <a:lnTo>
                    <a:pt x="1999" y="214"/>
                  </a:lnTo>
                  <a:lnTo>
                    <a:pt x="1991" y="252"/>
                  </a:lnTo>
                  <a:lnTo>
                    <a:pt x="1982" y="289"/>
                  </a:lnTo>
                  <a:lnTo>
                    <a:pt x="1976" y="327"/>
                  </a:lnTo>
                  <a:lnTo>
                    <a:pt x="1971" y="366"/>
                  </a:lnTo>
                  <a:lnTo>
                    <a:pt x="1962" y="444"/>
                  </a:lnTo>
                  <a:lnTo>
                    <a:pt x="1957" y="483"/>
                  </a:lnTo>
                  <a:lnTo>
                    <a:pt x="1952" y="522"/>
                  </a:lnTo>
                  <a:lnTo>
                    <a:pt x="1945" y="560"/>
                  </a:lnTo>
                  <a:lnTo>
                    <a:pt x="1936" y="597"/>
                  </a:lnTo>
                  <a:lnTo>
                    <a:pt x="1936" y="597"/>
                  </a:lnTo>
                  <a:lnTo>
                    <a:pt x="1931" y="618"/>
                  </a:lnTo>
                  <a:lnTo>
                    <a:pt x="1924" y="636"/>
                  </a:lnTo>
                  <a:lnTo>
                    <a:pt x="1917" y="651"/>
                  </a:lnTo>
                  <a:lnTo>
                    <a:pt x="1908" y="663"/>
                  </a:lnTo>
                  <a:lnTo>
                    <a:pt x="1898" y="674"/>
                  </a:lnTo>
                  <a:lnTo>
                    <a:pt x="1888" y="683"/>
                  </a:lnTo>
                  <a:lnTo>
                    <a:pt x="1876" y="690"/>
                  </a:lnTo>
                  <a:lnTo>
                    <a:pt x="1863" y="697"/>
                  </a:lnTo>
                  <a:lnTo>
                    <a:pt x="1850" y="702"/>
                  </a:lnTo>
                  <a:lnTo>
                    <a:pt x="1836" y="705"/>
                  </a:lnTo>
                  <a:lnTo>
                    <a:pt x="1803" y="713"/>
                  </a:lnTo>
                  <a:lnTo>
                    <a:pt x="1767" y="720"/>
                  </a:lnTo>
                  <a:lnTo>
                    <a:pt x="1725" y="729"/>
                  </a:lnTo>
                  <a:lnTo>
                    <a:pt x="1725" y="729"/>
                  </a:lnTo>
                  <a:lnTo>
                    <a:pt x="1684" y="740"/>
                  </a:lnTo>
                  <a:lnTo>
                    <a:pt x="1646" y="752"/>
                  </a:lnTo>
                  <a:lnTo>
                    <a:pt x="1608" y="765"/>
                  </a:lnTo>
                  <a:lnTo>
                    <a:pt x="1590" y="772"/>
                  </a:lnTo>
                  <a:lnTo>
                    <a:pt x="1573" y="781"/>
                  </a:lnTo>
                  <a:lnTo>
                    <a:pt x="1555" y="789"/>
                  </a:lnTo>
                  <a:lnTo>
                    <a:pt x="1538" y="798"/>
                  </a:lnTo>
                  <a:lnTo>
                    <a:pt x="1522" y="808"/>
                  </a:lnTo>
                  <a:lnTo>
                    <a:pt x="1506" y="819"/>
                  </a:lnTo>
                  <a:lnTo>
                    <a:pt x="1491" y="832"/>
                  </a:lnTo>
                  <a:lnTo>
                    <a:pt x="1476" y="845"/>
                  </a:lnTo>
                  <a:lnTo>
                    <a:pt x="1461" y="860"/>
                  </a:lnTo>
                  <a:lnTo>
                    <a:pt x="1448" y="875"/>
                  </a:lnTo>
                  <a:lnTo>
                    <a:pt x="1448" y="875"/>
                  </a:lnTo>
                  <a:lnTo>
                    <a:pt x="1439" y="885"/>
                  </a:lnTo>
                  <a:lnTo>
                    <a:pt x="1431" y="896"/>
                  </a:lnTo>
                  <a:lnTo>
                    <a:pt x="1424" y="908"/>
                  </a:lnTo>
                  <a:lnTo>
                    <a:pt x="1417" y="922"/>
                  </a:lnTo>
                  <a:lnTo>
                    <a:pt x="1402" y="953"/>
                  </a:lnTo>
                  <a:lnTo>
                    <a:pt x="1388" y="988"/>
                  </a:lnTo>
                  <a:lnTo>
                    <a:pt x="1361" y="1061"/>
                  </a:lnTo>
                  <a:lnTo>
                    <a:pt x="1346" y="1099"/>
                  </a:lnTo>
                  <a:lnTo>
                    <a:pt x="1331" y="1138"/>
                  </a:lnTo>
                  <a:lnTo>
                    <a:pt x="1315" y="1174"/>
                  </a:lnTo>
                  <a:lnTo>
                    <a:pt x="1298" y="1207"/>
                  </a:lnTo>
                  <a:lnTo>
                    <a:pt x="1289" y="1222"/>
                  </a:lnTo>
                  <a:lnTo>
                    <a:pt x="1279" y="1237"/>
                  </a:lnTo>
                  <a:lnTo>
                    <a:pt x="1269" y="1250"/>
                  </a:lnTo>
                  <a:lnTo>
                    <a:pt x="1259" y="1263"/>
                  </a:lnTo>
                  <a:lnTo>
                    <a:pt x="1248" y="1274"/>
                  </a:lnTo>
                  <a:lnTo>
                    <a:pt x="1237" y="1283"/>
                  </a:lnTo>
                  <a:lnTo>
                    <a:pt x="1225" y="1290"/>
                  </a:lnTo>
                  <a:lnTo>
                    <a:pt x="1212" y="1296"/>
                  </a:lnTo>
                  <a:lnTo>
                    <a:pt x="1199" y="1300"/>
                  </a:lnTo>
                  <a:lnTo>
                    <a:pt x="1185" y="1303"/>
                  </a:lnTo>
                  <a:lnTo>
                    <a:pt x="1170" y="1303"/>
                  </a:lnTo>
                  <a:lnTo>
                    <a:pt x="1154" y="1300"/>
                  </a:lnTo>
                  <a:lnTo>
                    <a:pt x="1154" y="1300"/>
                  </a:lnTo>
                  <a:lnTo>
                    <a:pt x="1144" y="1298"/>
                  </a:lnTo>
                  <a:lnTo>
                    <a:pt x="1134" y="1293"/>
                  </a:lnTo>
                  <a:lnTo>
                    <a:pt x="1125" y="1286"/>
                  </a:lnTo>
                  <a:lnTo>
                    <a:pt x="1116" y="1278"/>
                  </a:lnTo>
                  <a:lnTo>
                    <a:pt x="1109" y="1269"/>
                  </a:lnTo>
                  <a:lnTo>
                    <a:pt x="1101" y="1258"/>
                  </a:lnTo>
                  <a:lnTo>
                    <a:pt x="1094" y="1246"/>
                  </a:lnTo>
                  <a:lnTo>
                    <a:pt x="1086" y="1233"/>
                  </a:lnTo>
                  <a:lnTo>
                    <a:pt x="1074" y="1203"/>
                  </a:lnTo>
                  <a:lnTo>
                    <a:pt x="1061" y="1171"/>
                  </a:lnTo>
                  <a:lnTo>
                    <a:pt x="1039" y="1099"/>
                  </a:lnTo>
                  <a:lnTo>
                    <a:pt x="1027" y="1063"/>
                  </a:lnTo>
                  <a:lnTo>
                    <a:pt x="1013" y="1026"/>
                  </a:lnTo>
                  <a:lnTo>
                    <a:pt x="998" y="990"/>
                  </a:lnTo>
                  <a:lnTo>
                    <a:pt x="990" y="974"/>
                  </a:lnTo>
                  <a:lnTo>
                    <a:pt x="981" y="957"/>
                  </a:lnTo>
                  <a:lnTo>
                    <a:pt x="971" y="942"/>
                  </a:lnTo>
                  <a:lnTo>
                    <a:pt x="961" y="927"/>
                  </a:lnTo>
                  <a:lnTo>
                    <a:pt x="951" y="913"/>
                  </a:lnTo>
                  <a:lnTo>
                    <a:pt x="939" y="900"/>
                  </a:lnTo>
                  <a:lnTo>
                    <a:pt x="927" y="889"/>
                  </a:lnTo>
                  <a:lnTo>
                    <a:pt x="914" y="877"/>
                  </a:lnTo>
                  <a:lnTo>
                    <a:pt x="899" y="869"/>
                  </a:lnTo>
                  <a:lnTo>
                    <a:pt x="885" y="861"/>
                  </a:lnTo>
                  <a:lnTo>
                    <a:pt x="819" y="839"/>
                  </a:lnTo>
                  <a:lnTo>
                    <a:pt x="819" y="839"/>
                  </a:lnTo>
                  <a:lnTo>
                    <a:pt x="804" y="818"/>
                  </a:lnTo>
                  <a:lnTo>
                    <a:pt x="789" y="798"/>
                  </a:lnTo>
                  <a:lnTo>
                    <a:pt x="774" y="781"/>
                  </a:lnTo>
                  <a:lnTo>
                    <a:pt x="758" y="767"/>
                  </a:lnTo>
                  <a:lnTo>
                    <a:pt x="742" y="755"/>
                  </a:lnTo>
                  <a:lnTo>
                    <a:pt x="726" y="745"/>
                  </a:lnTo>
                  <a:lnTo>
                    <a:pt x="710" y="736"/>
                  </a:lnTo>
                  <a:lnTo>
                    <a:pt x="694" y="730"/>
                  </a:lnTo>
                  <a:lnTo>
                    <a:pt x="677" y="726"/>
                  </a:lnTo>
                  <a:lnTo>
                    <a:pt x="661" y="724"/>
                  </a:lnTo>
                  <a:lnTo>
                    <a:pt x="644" y="724"/>
                  </a:lnTo>
                  <a:lnTo>
                    <a:pt x="628" y="725"/>
                  </a:lnTo>
                  <a:lnTo>
                    <a:pt x="612" y="728"/>
                  </a:lnTo>
                  <a:lnTo>
                    <a:pt x="596" y="732"/>
                  </a:lnTo>
                  <a:lnTo>
                    <a:pt x="580" y="739"/>
                  </a:lnTo>
                  <a:lnTo>
                    <a:pt x="565" y="746"/>
                  </a:lnTo>
                  <a:lnTo>
                    <a:pt x="550" y="755"/>
                  </a:lnTo>
                  <a:lnTo>
                    <a:pt x="536" y="765"/>
                  </a:lnTo>
                  <a:lnTo>
                    <a:pt x="522" y="776"/>
                  </a:lnTo>
                  <a:lnTo>
                    <a:pt x="508" y="788"/>
                  </a:lnTo>
                  <a:lnTo>
                    <a:pt x="496" y="802"/>
                  </a:lnTo>
                  <a:lnTo>
                    <a:pt x="484" y="817"/>
                  </a:lnTo>
                  <a:lnTo>
                    <a:pt x="472" y="832"/>
                  </a:lnTo>
                  <a:lnTo>
                    <a:pt x="463" y="848"/>
                  </a:lnTo>
                  <a:lnTo>
                    <a:pt x="453" y="865"/>
                  </a:lnTo>
                  <a:lnTo>
                    <a:pt x="444" y="884"/>
                  </a:lnTo>
                  <a:lnTo>
                    <a:pt x="437" y="901"/>
                  </a:lnTo>
                  <a:lnTo>
                    <a:pt x="430" y="921"/>
                  </a:lnTo>
                  <a:lnTo>
                    <a:pt x="425" y="941"/>
                  </a:lnTo>
                  <a:lnTo>
                    <a:pt x="422" y="961"/>
                  </a:lnTo>
                  <a:lnTo>
                    <a:pt x="418" y="980"/>
                  </a:lnTo>
                  <a:lnTo>
                    <a:pt x="417" y="1001"/>
                  </a:lnTo>
                  <a:lnTo>
                    <a:pt x="321" y="1139"/>
                  </a:lnTo>
                  <a:lnTo>
                    <a:pt x="321" y="1139"/>
                  </a:lnTo>
                  <a:lnTo>
                    <a:pt x="313" y="1156"/>
                  </a:lnTo>
                  <a:lnTo>
                    <a:pt x="305" y="1176"/>
                  </a:lnTo>
                  <a:lnTo>
                    <a:pt x="288" y="1223"/>
                  </a:lnTo>
                  <a:lnTo>
                    <a:pt x="270" y="1277"/>
                  </a:lnTo>
                  <a:lnTo>
                    <a:pt x="250" y="1331"/>
                  </a:lnTo>
                  <a:lnTo>
                    <a:pt x="240" y="1358"/>
                  </a:lnTo>
                  <a:lnTo>
                    <a:pt x="229" y="1384"/>
                  </a:lnTo>
                  <a:lnTo>
                    <a:pt x="216" y="1409"/>
                  </a:lnTo>
                  <a:lnTo>
                    <a:pt x="204" y="1431"/>
                  </a:lnTo>
                  <a:lnTo>
                    <a:pt x="192" y="1451"/>
                  </a:lnTo>
                  <a:lnTo>
                    <a:pt x="177" y="1469"/>
                  </a:lnTo>
                  <a:lnTo>
                    <a:pt x="169" y="1475"/>
                  </a:lnTo>
                  <a:lnTo>
                    <a:pt x="162" y="1481"/>
                  </a:lnTo>
                  <a:lnTo>
                    <a:pt x="154" y="1486"/>
                  </a:lnTo>
                  <a:lnTo>
                    <a:pt x="146" y="1491"/>
                  </a:lnTo>
                  <a:lnTo>
                    <a:pt x="146" y="1491"/>
                  </a:lnTo>
                  <a:lnTo>
                    <a:pt x="133" y="1496"/>
                  </a:lnTo>
                  <a:lnTo>
                    <a:pt x="121" y="1501"/>
                  </a:lnTo>
                  <a:lnTo>
                    <a:pt x="109" y="1503"/>
                  </a:lnTo>
                  <a:lnTo>
                    <a:pt x="98" y="1506"/>
                  </a:lnTo>
                  <a:lnTo>
                    <a:pt x="88" y="1506"/>
                  </a:lnTo>
                  <a:lnTo>
                    <a:pt x="79" y="1506"/>
                  </a:lnTo>
                  <a:lnTo>
                    <a:pt x="70" y="1503"/>
                  </a:lnTo>
                  <a:lnTo>
                    <a:pt x="62" y="1501"/>
                  </a:lnTo>
                  <a:lnTo>
                    <a:pt x="54" y="1497"/>
                  </a:lnTo>
                  <a:lnTo>
                    <a:pt x="48" y="1492"/>
                  </a:lnTo>
                  <a:lnTo>
                    <a:pt x="42" y="1486"/>
                  </a:lnTo>
                  <a:lnTo>
                    <a:pt x="36" y="1480"/>
                  </a:lnTo>
                  <a:lnTo>
                    <a:pt x="31" y="1472"/>
                  </a:lnTo>
                  <a:lnTo>
                    <a:pt x="26" y="1465"/>
                  </a:lnTo>
                  <a:lnTo>
                    <a:pt x="17" y="1448"/>
                  </a:lnTo>
                  <a:lnTo>
                    <a:pt x="0" y="1527"/>
                  </a:lnTo>
                  <a:lnTo>
                    <a:pt x="0" y="1527"/>
                  </a:lnTo>
                  <a:lnTo>
                    <a:pt x="7" y="1558"/>
                  </a:lnTo>
                  <a:lnTo>
                    <a:pt x="16" y="1588"/>
                  </a:lnTo>
                  <a:lnTo>
                    <a:pt x="26" y="1616"/>
                  </a:lnTo>
                  <a:lnTo>
                    <a:pt x="36" y="1645"/>
                  </a:lnTo>
                  <a:lnTo>
                    <a:pt x="47" y="1672"/>
                  </a:lnTo>
                  <a:lnTo>
                    <a:pt x="58" y="1698"/>
                  </a:lnTo>
                  <a:lnTo>
                    <a:pt x="70" y="1724"/>
                  </a:lnTo>
                  <a:lnTo>
                    <a:pt x="83" y="1750"/>
                  </a:lnTo>
                  <a:lnTo>
                    <a:pt x="96" y="1775"/>
                  </a:lnTo>
                  <a:lnTo>
                    <a:pt x="110" y="1799"/>
                  </a:lnTo>
                  <a:lnTo>
                    <a:pt x="140" y="1847"/>
                  </a:lnTo>
                  <a:lnTo>
                    <a:pt x="172" y="1892"/>
                  </a:lnTo>
                  <a:lnTo>
                    <a:pt x="205" y="1936"/>
                  </a:lnTo>
                  <a:lnTo>
                    <a:pt x="241" y="1979"/>
                  </a:lnTo>
                  <a:lnTo>
                    <a:pt x="278" y="2021"/>
                  </a:lnTo>
                  <a:lnTo>
                    <a:pt x="317" y="2063"/>
                  </a:lnTo>
                  <a:lnTo>
                    <a:pt x="356" y="2104"/>
                  </a:lnTo>
                  <a:lnTo>
                    <a:pt x="439" y="2187"/>
                  </a:lnTo>
                  <a:lnTo>
                    <a:pt x="526" y="2274"/>
                  </a:lnTo>
                  <a:lnTo>
                    <a:pt x="526" y="2274"/>
                  </a:lnTo>
                  <a:lnTo>
                    <a:pt x="614" y="2362"/>
                  </a:lnTo>
                  <a:lnTo>
                    <a:pt x="699" y="2450"/>
                  </a:lnTo>
                  <a:lnTo>
                    <a:pt x="783" y="2538"/>
                  </a:lnTo>
                  <a:lnTo>
                    <a:pt x="866" y="2627"/>
                  </a:lnTo>
                  <a:lnTo>
                    <a:pt x="948" y="2718"/>
                  </a:lnTo>
                  <a:lnTo>
                    <a:pt x="1028" y="2809"/>
                  </a:lnTo>
                  <a:lnTo>
                    <a:pt x="1106" y="2904"/>
                  </a:lnTo>
                  <a:lnTo>
                    <a:pt x="1184" y="2998"/>
                  </a:lnTo>
                  <a:lnTo>
                    <a:pt x="1250" y="2917"/>
                  </a:lnTo>
                  <a:lnTo>
                    <a:pt x="1250" y="2917"/>
                  </a:lnTo>
                  <a:lnTo>
                    <a:pt x="1269" y="2891"/>
                  </a:lnTo>
                  <a:lnTo>
                    <a:pt x="1289" y="2866"/>
                  </a:lnTo>
                  <a:lnTo>
                    <a:pt x="1308" y="2842"/>
                  </a:lnTo>
                  <a:lnTo>
                    <a:pt x="1326" y="2817"/>
                  </a:lnTo>
                  <a:lnTo>
                    <a:pt x="1344" y="2792"/>
                  </a:lnTo>
                  <a:lnTo>
                    <a:pt x="1358" y="2766"/>
                  </a:lnTo>
                  <a:lnTo>
                    <a:pt x="1366" y="2751"/>
                  </a:lnTo>
                  <a:lnTo>
                    <a:pt x="1372" y="2736"/>
                  </a:lnTo>
                  <a:lnTo>
                    <a:pt x="1377" y="2721"/>
                  </a:lnTo>
                  <a:lnTo>
                    <a:pt x="1381" y="2705"/>
                  </a:lnTo>
                  <a:lnTo>
                    <a:pt x="1459" y="2550"/>
                  </a:lnTo>
                  <a:lnTo>
                    <a:pt x="1459" y="2550"/>
                  </a:lnTo>
                  <a:lnTo>
                    <a:pt x="1502" y="2581"/>
                  </a:lnTo>
                  <a:lnTo>
                    <a:pt x="1523" y="2596"/>
                  </a:lnTo>
                  <a:lnTo>
                    <a:pt x="1545" y="2610"/>
                  </a:lnTo>
                  <a:lnTo>
                    <a:pt x="1566" y="2622"/>
                  </a:lnTo>
                  <a:lnTo>
                    <a:pt x="1589" y="2633"/>
                  </a:lnTo>
                  <a:lnTo>
                    <a:pt x="1610" y="2643"/>
                  </a:lnTo>
                  <a:lnTo>
                    <a:pt x="1632" y="2652"/>
                  </a:lnTo>
                  <a:lnTo>
                    <a:pt x="1632" y="2652"/>
                  </a:lnTo>
                  <a:lnTo>
                    <a:pt x="1653" y="2660"/>
                  </a:lnTo>
                  <a:lnTo>
                    <a:pt x="1676" y="2667"/>
                  </a:lnTo>
                  <a:lnTo>
                    <a:pt x="1701" y="2673"/>
                  </a:lnTo>
                  <a:lnTo>
                    <a:pt x="1727" y="2678"/>
                  </a:lnTo>
                  <a:lnTo>
                    <a:pt x="1783" y="2689"/>
                  </a:lnTo>
                  <a:lnTo>
                    <a:pt x="1811" y="2693"/>
                  </a:lnTo>
                  <a:lnTo>
                    <a:pt x="1841" y="2697"/>
                  </a:lnTo>
                  <a:lnTo>
                    <a:pt x="1870" y="2699"/>
                  </a:lnTo>
                  <a:lnTo>
                    <a:pt x="1898" y="2700"/>
                  </a:lnTo>
                  <a:lnTo>
                    <a:pt x="1926" y="2702"/>
                  </a:lnTo>
                  <a:lnTo>
                    <a:pt x="1955" y="2702"/>
                  </a:lnTo>
                  <a:lnTo>
                    <a:pt x="1981" y="2700"/>
                  </a:lnTo>
                  <a:lnTo>
                    <a:pt x="2007" y="2699"/>
                  </a:lnTo>
                  <a:lnTo>
                    <a:pt x="2032" y="2695"/>
                  </a:lnTo>
                  <a:lnTo>
                    <a:pt x="2054" y="2690"/>
                  </a:lnTo>
                  <a:lnTo>
                    <a:pt x="2054" y="2690"/>
                  </a:lnTo>
                  <a:lnTo>
                    <a:pt x="2072" y="2686"/>
                  </a:lnTo>
                  <a:lnTo>
                    <a:pt x="2089" y="2679"/>
                  </a:lnTo>
                  <a:lnTo>
                    <a:pt x="2102" y="2672"/>
                  </a:lnTo>
                  <a:lnTo>
                    <a:pt x="2115" y="2663"/>
                  </a:lnTo>
                  <a:lnTo>
                    <a:pt x="2124" y="2653"/>
                  </a:lnTo>
                  <a:lnTo>
                    <a:pt x="2133" y="2642"/>
                  </a:lnTo>
                  <a:lnTo>
                    <a:pt x="2139" y="2630"/>
                  </a:lnTo>
                  <a:lnTo>
                    <a:pt x="2145" y="2616"/>
                  </a:lnTo>
                  <a:lnTo>
                    <a:pt x="2149" y="2603"/>
                  </a:lnTo>
                  <a:lnTo>
                    <a:pt x="2153" y="2588"/>
                  </a:lnTo>
                  <a:lnTo>
                    <a:pt x="2155" y="2572"/>
                  </a:lnTo>
                  <a:lnTo>
                    <a:pt x="2157" y="2555"/>
                  </a:lnTo>
                  <a:lnTo>
                    <a:pt x="2158" y="2522"/>
                  </a:lnTo>
                  <a:lnTo>
                    <a:pt x="2158" y="2487"/>
                  </a:lnTo>
                  <a:lnTo>
                    <a:pt x="2168" y="2461"/>
                  </a:lnTo>
                  <a:lnTo>
                    <a:pt x="2168" y="2461"/>
                  </a:lnTo>
                  <a:lnTo>
                    <a:pt x="2170" y="2455"/>
                  </a:lnTo>
                  <a:lnTo>
                    <a:pt x="2174" y="2450"/>
                  </a:lnTo>
                  <a:lnTo>
                    <a:pt x="2181" y="2439"/>
                  </a:lnTo>
                  <a:lnTo>
                    <a:pt x="2190" y="2429"/>
                  </a:lnTo>
                  <a:lnTo>
                    <a:pt x="2199" y="2420"/>
                  </a:lnTo>
                  <a:lnTo>
                    <a:pt x="2207" y="2389"/>
                  </a:lnTo>
                  <a:lnTo>
                    <a:pt x="2207" y="2389"/>
                  </a:lnTo>
                  <a:lnTo>
                    <a:pt x="2212" y="2361"/>
                  </a:lnTo>
                  <a:lnTo>
                    <a:pt x="2218" y="2332"/>
                  </a:lnTo>
                  <a:lnTo>
                    <a:pt x="2225" y="2305"/>
                  </a:lnTo>
                  <a:lnTo>
                    <a:pt x="2233" y="2278"/>
                  </a:lnTo>
                  <a:lnTo>
                    <a:pt x="2252" y="2225"/>
                  </a:lnTo>
                  <a:lnTo>
                    <a:pt x="2272" y="2172"/>
                  </a:lnTo>
                  <a:lnTo>
                    <a:pt x="2293" y="2120"/>
                  </a:lnTo>
                  <a:lnTo>
                    <a:pt x="2313" y="2068"/>
                  </a:lnTo>
                  <a:lnTo>
                    <a:pt x="2321" y="2042"/>
                  </a:lnTo>
                  <a:lnTo>
                    <a:pt x="2330" y="2015"/>
                  </a:lnTo>
                  <a:lnTo>
                    <a:pt x="2337" y="1988"/>
                  </a:lnTo>
                  <a:lnTo>
                    <a:pt x="2345" y="1961"/>
                  </a:lnTo>
                  <a:lnTo>
                    <a:pt x="2365" y="1901"/>
                  </a:lnTo>
                  <a:lnTo>
                    <a:pt x="2365" y="1901"/>
                  </a:lnTo>
                  <a:lnTo>
                    <a:pt x="2419" y="1892"/>
                  </a:lnTo>
                  <a:lnTo>
                    <a:pt x="2476" y="1884"/>
                  </a:lnTo>
                  <a:lnTo>
                    <a:pt x="2504" y="1879"/>
                  </a:lnTo>
                  <a:lnTo>
                    <a:pt x="2532" y="1874"/>
                  </a:lnTo>
                  <a:lnTo>
                    <a:pt x="2559" y="1866"/>
                  </a:lnTo>
                  <a:lnTo>
                    <a:pt x="2584" y="1859"/>
                  </a:lnTo>
                  <a:lnTo>
                    <a:pt x="2607" y="1850"/>
                  </a:lnTo>
                  <a:lnTo>
                    <a:pt x="2628" y="1842"/>
                  </a:lnTo>
                  <a:lnTo>
                    <a:pt x="2647" y="1829"/>
                  </a:lnTo>
                  <a:lnTo>
                    <a:pt x="2655" y="1823"/>
                  </a:lnTo>
                  <a:lnTo>
                    <a:pt x="2663" y="1817"/>
                  </a:lnTo>
                  <a:lnTo>
                    <a:pt x="2669" y="1809"/>
                  </a:lnTo>
                  <a:lnTo>
                    <a:pt x="2675" y="1802"/>
                  </a:lnTo>
                  <a:lnTo>
                    <a:pt x="2680" y="1795"/>
                  </a:lnTo>
                  <a:lnTo>
                    <a:pt x="2684" y="1786"/>
                  </a:lnTo>
                  <a:lnTo>
                    <a:pt x="2687" y="1777"/>
                  </a:lnTo>
                  <a:lnTo>
                    <a:pt x="2689" y="1767"/>
                  </a:lnTo>
                  <a:lnTo>
                    <a:pt x="2690" y="1757"/>
                  </a:lnTo>
                  <a:lnTo>
                    <a:pt x="2690" y="1746"/>
                  </a:lnTo>
                  <a:lnTo>
                    <a:pt x="2690" y="1746"/>
                  </a:lnTo>
                  <a:lnTo>
                    <a:pt x="2684" y="1710"/>
                  </a:lnTo>
                  <a:lnTo>
                    <a:pt x="2676" y="1676"/>
                  </a:lnTo>
                  <a:lnTo>
                    <a:pt x="2666" y="1641"/>
                  </a:lnTo>
                  <a:lnTo>
                    <a:pt x="2655" y="1607"/>
                  </a:lnTo>
                  <a:lnTo>
                    <a:pt x="2642" y="1574"/>
                  </a:lnTo>
                  <a:lnTo>
                    <a:pt x="2628" y="1540"/>
                  </a:lnTo>
                  <a:lnTo>
                    <a:pt x="2601" y="1474"/>
                  </a:lnTo>
                  <a:lnTo>
                    <a:pt x="2629" y="1291"/>
                  </a:lnTo>
                  <a:lnTo>
                    <a:pt x="2629" y="1291"/>
                  </a:lnTo>
                  <a:lnTo>
                    <a:pt x="2631" y="1259"/>
                  </a:lnTo>
                  <a:lnTo>
                    <a:pt x="2634" y="1229"/>
                  </a:lnTo>
                  <a:lnTo>
                    <a:pt x="2639" y="1201"/>
                  </a:lnTo>
                  <a:lnTo>
                    <a:pt x="2645" y="1172"/>
                  </a:lnTo>
                  <a:lnTo>
                    <a:pt x="2654" y="1145"/>
                  </a:lnTo>
                  <a:lnTo>
                    <a:pt x="2664" y="1118"/>
                  </a:lnTo>
                  <a:lnTo>
                    <a:pt x="2675" y="1092"/>
                  </a:lnTo>
                  <a:lnTo>
                    <a:pt x="2687" y="1066"/>
                  </a:lnTo>
                  <a:lnTo>
                    <a:pt x="2713" y="1014"/>
                  </a:lnTo>
                  <a:lnTo>
                    <a:pt x="2741" y="962"/>
                  </a:lnTo>
                  <a:lnTo>
                    <a:pt x="2768" y="907"/>
                  </a:lnTo>
                  <a:lnTo>
                    <a:pt x="2782" y="880"/>
                  </a:lnTo>
                  <a:lnTo>
                    <a:pt x="2794" y="851"/>
                  </a:lnTo>
                  <a:lnTo>
                    <a:pt x="2794" y="851"/>
                  </a:lnTo>
                  <a:lnTo>
                    <a:pt x="2801" y="833"/>
                  </a:lnTo>
                  <a:lnTo>
                    <a:pt x="2808" y="814"/>
                  </a:lnTo>
                  <a:lnTo>
                    <a:pt x="2811" y="796"/>
                  </a:lnTo>
                  <a:lnTo>
                    <a:pt x="2815" y="776"/>
                  </a:lnTo>
                  <a:lnTo>
                    <a:pt x="2817" y="757"/>
                  </a:lnTo>
                  <a:lnTo>
                    <a:pt x="2817" y="737"/>
                  </a:lnTo>
                  <a:lnTo>
                    <a:pt x="2817" y="718"/>
                  </a:lnTo>
                  <a:lnTo>
                    <a:pt x="2816" y="698"/>
                  </a:lnTo>
                  <a:lnTo>
                    <a:pt x="2814" y="678"/>
                  </a:lnTo>
                  <a:lnTo>
                    <a:pt x="2811" y="658"/>
                  </a:lnTo>
                  <a:lnTo>
                    <a:pt x="2803" y="618"/>
                  </a:lnTo>
                  <a:lnTo>
                    <a:pt x="2791" y="578"/>
                  </a:lnTo>
                  <a:lnTo>
                    <a:pt x="2779" y="538"/>
                  </a:lnTo>
                  <a:lnTo>
                    <a:pt x="2752" y="456"/>
                  </a:lnTo>
                  <a:lnTo>
                    <a:pt x="2738" y="415"/>
                  </a:lnTo>
                  <a:lnTo>
                    <a:pt x="2726" y="374"/>
                  </a:lnTo>
                  <a:lnTo>
                    <a:pt x="2713" y="335"/>
                  </a:lnTo>
                  <a:lnTo>
                    <a:pt x="2705" y="294"/>
                  </a:lnTo>
                  <a:lnTo>
                    <a:pt x="2701" y="274"/>
                  </a:lnTo>
                  <a:lnTo>
                    <a:pt x="2699" y="254"/>
                  </a:lnTo>
                  <a:lnTo>
                    <a:pt x="2696" y="234"/>
                  </a:lnTo>
                  <a:lnTo>
                    <a:pt x="2695" y="214"/>
                  </a:lnTo>
                  <a:lnTo>
                    <a:pt x="2675" y="159"/>
                  </a:lnTo>
                  <a:close/>
                </a:path>
              </a:pathLst>
            </a:custGeom>
            <a:solidFill>
              <a:srgbClr val="F5DB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4" name="Freeform 41">
              <a:extLst>
                <a:ext uri="{FF2B5EF4-FFF2-40B4-BE49-F238E27FC236}">
                  <a16:creationId xmlns:a16="http://schemas.microsoft.com/office/drawing/2014/main" id="{2808D2F3-5288-557E-CC73-5C2E4FD84E42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9" y="2117"/>
              <a:ext cx="204" cy="40"/>
            </a:xfrm>
            <a:custGeom>
              <a:avLst/>
              <a:gdLst>
                <a:gd name="T0" fmla="*/ 7 w 613"/>
                <a:gd name="T1" fmla="*/ 53 h 120"/>
                <a:gd name="T2" fmla="*/ 125 w 613"/>
                <a:gd name="T3" fmla="*/ 87 h 120"/>
                <a:gd name="T4" fmla="*/ 216 w 613"/>
                <a:gd name="T5" fmla="*/ 105 h 120"/>
                <a:gd name="T6" fmla="*/ 245 w 613"/>
                <a:gd name="T7" fmla="*/ 110 h 120"/>
                <a:gd name="T8" fmla="*/ 316 w 613"/>
                <a:gd name="T9" fmla="*/ 119 h 120"/>
                <a:gd name="T10" fmla="*/ 386 w 613"/>
                <a:gd name="T11" fmla="*/ 120 h 120"/>
                <a:gd name="T12" fmla="*/ 419 w 613"/>
                <a:gd name="T13" fmla="*/ 118 h 120"/>
                <a:gd name="T14" fmla="*/ 467 w 613"/>
                <a:gd name="T15" fmla="*/ 110 h 120"/>
                <a:gd name="T16" fmla="*/ 498 w 613"/>
                <a:gd name="T17" fmla="*/ 101 h 120"/>
                <a:gd name="T18" fmla="*/ 513 w 613"/>
                <a:gd name="T19" fmla="*/ 97 h 120"/>
                <a:gd name="T20" fmla="*/ 542 w 613"/>
                <a:gd name="T21" fmla="*/ 82 h 120"/>
                <a:gd name="T22" fmla="*/ 570 w 613"/>
                <a:gd name="T23" fmla="*/ 63 h 120"/>
                <a:gd name="T24" fmla="*/ 593 w 613"/>
                <a:gd name="T25" fmla="*/ 40 h 120"/>
                <a:gd name="T26" fmla="*/ 612 w 613"/>
                <a:gd name="T27" fmla="*/ 11 h 120"/>
                <a:gd name="T28" fmla="*/ 613 w 613"/>
                <a:gd name="T29" fmla="*/ 9 h 120"/>
                <a:gd name="T30" fmla="*/ 612 w 613"/>
                <a:gd name="T31" fmla="*/ 4 h 120"/>
                <a:gd name="T32" fmla="*/ 607 w 613"/>
                <a:gd name="T33" fmla="*/ 0 h 120"/>
                <a:gd name="T34" fmla="*/ 602 w 613"/>
                <a:gd name="T35" fmla="*/ 1 h 120"/>
                <a:gd name="T36" fmla="*/ 599 w 613"/>
                <a:gd name="T37" fmla="*/ 4 h 120"/>
                <a:gd name="T38" fmla="*/ 582 w 613"/>
                <a:gd name="T39" fmla="*/ 30 h 120"/>
                <a:gd name="T40" fmla="*/ 561 w 613"/>
                <a:gd name="T41" fmla="*/ 49 h 120"/>
                <a:gd name="T42" fmla="*/ 537 w 613"/>
                <a:gd name="T43" fmla="*/ 67 h 120"/>
                <a:gd name="T44" fmla="*/ 511 w 613"/>
                <a:gd name="T45" fmla="*/ 80 h 120"/>
                <a:gd name="T46" fmla="*/ 484 w 613"/>
                <a:gd name="T47" fmla="*/ 90 h 120"/>
                <a:gd name="T48" fmla="*/ 426 w 613"/>
                <a:gd name="T49" fmla="*/ 101 h 120"/>
                <a:gd name="T50" fmla="*/ 396 w 613"/>
                <a:gd name="T51" fmla="*/ 104 h 120"/>
                <a:gd name="T52" fmla="*/ 328 w 613"/>
                <a:gd name="T53" fmla="*/ 104 h 120"/>
                <a:gd name="T54" fmla="*/ 261 w 613"/>
                <a:gd name="T55" fmla="*/ 98 h 120"/>
                <a:gd name="T56" fmla="*/ 193 w 613"/>
                <a:gd name="T57" fmla="*/ 87 h 120"/>
                <a:gd name="T58" fmla="*/ 128 w 613"/>
                <a:gd name="T59" fmla="*/ 72 h 120"/>
                <a:gd name="T60" fmla="*/ 68 w 613"/>
                <a:gd name="T61" fmla="*/ 56 h 120"/>
                <a:gd name="T62" fmla="*/ 10 w 613"/>
                <a:gd name="T63" fmla="*/ 40 h 120"/>
                <a:gd name="T64" fmla="*/ 4 w 613"/>
                <a:gd name="T65" fmla="*/ 40 h 120"/>
                <a:gd name="T66" fmla="*/ 2 w 613"/>
                <a:gd name="T67" fmla="*/ 44 h 120"/>
                <a:gd name="T68" fmla="*/ 2 w 613"/>
                <a:gd name="T69" fmla="*/ 49 h 120"/>
                <a:gd name="T70" fmla="*/ 7 w 613"/>
                <a:gd name="T71" fmla="*/ 53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613" h="120">
                  <a:moveTo>
                    <a:pt x="7" y="53"/>
                  </a:moveTo>
                  <a:lnTo>
                    <a:pt x="7" y="53"/>
                  </a:lnTo>
                  <a:lnTo>
                    <a:pt x="65" y="71"/>
                  </a:lnTo>
                  <a:lnTo>
                    <a:pt x="125" y="87"/>
                  </a:lnTo>
                  <a:lnTo>
                    <a:pt x="185" y="100"/>
                  </a:lnTo>
                  <a:lnTo>
                    <a:pt x="216" y="105"/>
                  </a:lnTo>
                  <a:lnTo>
                    <a:pt x="245" y="110"/>
                  </a:lnTo>
                  <a:lnTo>
                    <a:pt x="245" y="110"/>
                  </a:lnTo>
                  <a:lnTo>
                    <a:pt x="281" y="115"/>
                  </a:lnTo>
                  <a:lnTo>
                    <a:pt x="316" y="119"/>
                  </a:lnTo>
                  <a:lnTo>
                    <a:pt x="351" y="120"/>
                  </a:lnTo>
                  <a:lnTo>
                    <a:pt x="386" y="120"/>
                  </a:lnTo>
                  <a:lnTo>
                    <a:pt x="386" y="120"/>
                  </a:lnTo>
                  <a:lnTo>
                    <a:pt x="419" y="118"/>
                  </a:lnTo>
                  <a:lnTo>
                    <a:pt x="451" y="114"/>
                  </a:lnTo>
                  <a:lnTo>
                    <a:pt x="467" y="110"/>
                  </a:lnTo>
                  <a:lnTo>
                    <a:pt x="482" y="106"/>
                  </a:lnTo>
                  <a:lnTo>
                    <a:pt x="498" y="101"/>
                  </a:lnTo>
                  <a:lnTo>
                    <a:pt x="513" y="97"/>
                  </a:lnTo>
                  <a:lnTo>
                    <a:pt x="513" y="97"/>
                  </a:lnTo>
                  <a:lnTo>
                    <a:pt x="528" y="89"/>
                  </a:lnTo>
                  <a:lnTo>
                    <a:pt x="542" y="82"/>
                  </a:lnTo>
                  <a:lnTo>
                    <a:pt x="556" y="73"/>
                  </a:lnTo>
                  <a:lnTo>
                    <a:pt x="570" y="63"/>
                  </a:lnTo>
                  <a:lnTo>
                    <a:pt x="582" y="52"/>
                  </a:lnTo>
                  <a:lnTo>
                    <a:pt x="593" y="40"/>
                  </a:lnTo>
                  <a:lnTo>
                    <a:pt x="603" y="26"/>
                  </a:lnTo>
                  <a:lnTo>
                    <a:pt x="612" y="11"/>
                  </a:lnTo>
                  <a:lnTo>
                    <a:pt x="612" y="11"/>
                  </a:lnTo>
                  <a:lnTo>
                    <a:pt x="613" y="9"/>
                  </a:lnTo>
                  <a:lnTo>
                    <a:pt x="613" y="6"/>
                  </a:lnTo>
                  <a:lnTo>
                    <a:pt x="612" y="4"/>
                  </a:lnTo>
                  <a:lnTo>
                    <a:pt x="609" y="1"/>
                  </a:lnTo>
                  <a:lnTo>
                    <a:pt x="607" y="0"/>
                  </a:lnTo>
                  <a:lnTo>
                    <a:pt x="604" y="0"/>
                  </a:lnTo>
                  <a:lnTo>
                    <a:pt x="602" y="1"/>
                  </a:lnTo>
                  <a:lnTo>
                    <a:pt x="599" y="4"/>
                  </a:lnTo>
                  <a:lnTo>
                    <a:pt x="599" y="4"/>
                  </a:lnTo>
                  <a:lnTo>
                    <a:pt x="591" y="17"/>
                  </a:lnTo>
                  <a:lnTo>
                    <a:pt x="582" y="30"/>
                  </a:lnTo>
                  <a:lnTo>
                    <a:pt x="572" y="40"/>
                  </a:lnTo>
                  <a:lnTo>
                    <a:pt x="561" y="49"/>
                  </a:lnTo>
                  <a:lnTo>
                    <a:pt x="550" y="59"/>
                  </a:lnTo>
                  <a:lnTo>
                    <a:pt x="537" y="67"/>
                  </a:lnTo>
                  <a:lnTo>
                    <a:pt x="525" y="74"/>
                  </a:lnTo>
                  <a:lnTo>
                    <a:pt x="511" y="80"/>
                  </a:lnTo>
                  <a:lnTo>
                    <a:pt x="498" y="85"/>
                  </a:lnTo>
                  <a:lnTo>
                    <a:pt x="484" y="90"/>
                  </a:lnTo>
                  <a:lnTo>
                    <a:pt x="456" y="98"/>
                  </a:lnTo>
                  <a:lnTo>
                    <a:pt x="426" y="101"/>
                  </a:lnTo>
                  <a:lnTo>
                    <a:pt x="396" y="104"/>
                  </a:lnTo>
                  <a:lnTo>
                    <a:pt x="396" y="104"/>
                  </a:lnTo>
                  <a:lnTo>
                    <a:pt x="363" y="105"/>
                  </a:lnTo>
                  <a:lnTo>
                    <a:pt x="328" y="104"/>
                  </a:lnTo>
                  <a:lnTo>
                    <a:pt x="295" y="101"/>
                  </a:lnTo>
                  <a:lnTo>
                    <a:pt x="261" y="98"/>
                  </a:lnTo>
                  <a:lnTo>
                    <a:pt x="227" y="93"/>
                  </a:lnTo>
                  <a:lnTo>
                    <a:pt x="193" y="87"/>
                  </a:lnTo>
                  <a:lnTo>
                    <a:pt x="161" y="79"/>
                  </a:lnTo>
                  <a:lnTo>
                    <a:pt x="128" y="72"/>
                  </a:lnTo>
                  <a:lnTo>
                    <a:pt x="128" y="72"/>
                  </a:lnTo>
                  <a:lnTo>
                    <a:pt x="68" y="56"/>
                  </a:lnTo>
                  <a:lnTo>
                    <a:pt x="10" y="40"/>
                  </a:lnTo>
                  <a:lnTo>
                    <a:pt x="10" y="40"/>
                  </a:lnTo>
                  <a:lnTo>
                    <a:pt x="7" y="38"/>
                  </a:lnTo>
                  <a:lnTo>
                    <a:pt x="4" y="40"/>
                  </a:lnTo>
                  <a:lnTo>
                    <a:pt x="3" y="42"/>
                  </a:lnTo>
                  <a:lnTo>
                    <a:pt x="2" y="44"/>
                  </a:lnTo>
                  <a:lnTo>
                    <a:pt x="0" y="47"/>
                  </a:lnTo>
                  <a:lnTo>
                    <a:pt x="2" y="49"/>
                  </a:lnTo>
                  <a:lnTo>
                    <a:pt x="3" y="52"/>
                  </a:lnTo>
                  <a:lnTo>
                    <a:pt x="7" y="53"/>
                  </a:lnTo>
                  <a:lnTo>
                    <a:pt x="7" y="5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5" name="Freeform 42">
              <a:extLst>
                <a:ext uri="{FF2B5EF4-FFF2-40B4-BE49-F238E27FC236}">
                  <a16:creationId xmlns:a16="http://schemas.microsoft.com/office/drawing/2014/main" id="{ED7C78C5-E759-5688-8469-3EB1BF8913B8}"/>
                </a:ext>
              </a:extLst>
            </p:cNvPr>
            <p:cNvSpPr>
              <a:spLocks/>
            </p:cNvSpPr>
            <p:nvPr/>
          </p:nvSpPr>
          <p:spPr bwMode="auto">
            <a:xfrm>
              <a:off x="3858" y="2111"/>
              <a:ext cx="164" cy="78"/>
            </a:xfrm>
            <a:custGeom>
              <a:avLst/>
              <a:gdLst>
                <a:gd name="T0" fmla="*/ 3 w 490"/>
                <a:gd name="T1" fmla="*/ 116 h 234"/>
                <a:gd name="T2" fmla="*/ 57 w 490"/>
                <a:gd name="T3" fmla="*/ 161 h 234"/>
                <a:gd name="T4" fmla="*/ 115 w 490"/>
                <a:gd name="T5" fmla="*/ 197 h 234"/>
                <a:gd name="T6" fmla="*/ 146 w 490"/>
                <a:gd name="T7" fmla="*/ 212 h 234"/>
                <a:gd name="T8" fmla="*/ 179 w 490"/>
                <a:gd name="T9" fmla="*/ 223 h 234"/>
                <a:gd name="T10" fmla="*/ 213 w 490"/>
                <a:gd name="T11" fmla="*/ 230 h 234"/>
                <a:gd name="T12" fmla="*/ 248 w 490"/>
                <a:gd name="T13" fmla="*/ 234 h 234"/>
                <a:gd name="T14" fmla="*/ 265 w 490"/>
                <a:gd name="T15" fmla="*/ 233 h 234"/>
                <a:gd name="T16" fmla="*/ 301 w 490"/>
                <a:gd name="T17" fmla="*/ 229 h 234"/>
                <a:gd name="T18" fmla="*/ 334 w 490"/>
                <a:gd name="T19" fmla="*/ 222 h 234"/>
                <a:gd name="T20" fmla="*/ 368 w 490"/>
                <a:gd name="T21" fmla="*/ 210 h 234"/>
                <a:gd name="T22" fmla="*/ 384 w 490"/>
                <a:gd name="T23" fmla="*/ 203 h 234"/>
                <a:gd name="T24" fmla="*/ 413 w 490"/>
                <a:gd name="T25" fmla="*/ 187 h 234"/>
                <a:gd name="T26" fmla="*/ 439 w 490"/>
                <a:gd name="T27" fmla="*/ 167 h 234"/>
                <a:gd name="T28" fmla="*/ 463 w 490"/>
                <a:gd name="T29" fmla="*/ 142 h 234"/>
                <a:gd name="T30" fmla="*/ 481 w 490"/>
                <a:gd name="T31" fmla="*/ 115 h 234"/>
                <a:gd name="T32" fmla="*/ 485 w 490"/>
                <a:gd name="T33" fmla="*/ 104 h 234"/>
                <a:gd name="T34" fmla="*/ 490 w 490"/>
                <a:gd name="T35" fmla="*/ 82 h 234"/>
                <a:gd name="T36" fmla="*/ 490 w 490"/>
                <a:gd name="T37" fmla="*/ 69 h 234"/>
                <a:gd name="T38" fmla="*/ 486 w 490"/>
                <a:gd name="T39" fmla="*/ 37 h 234"/>
                <a:gd name="T40" fmla="*/ 480 w 490"/>
                <a:gd name="T41" fmla="*/ 5 h 234"/>
                <a:gd name="T42" fmla="*/ 478 w 490"/>
                <a:gd name="T43" fmla="*/ 1 h 234"/>
                <a:gd name="T44" fmla="*/ 473 w 490"/>
                <a:gd name="T45" fmla="*/ 0 h 234"/>
                <a:gd name="T46" fmla="*/ 468 w 490"/>
                <a:gd name="T47" fmla="*/ 3 h 234"/>
                <a:gd name="T48" fmla="*/ 467 w 490"/>
                <a:gd name="T49" fmla="*/ 10 h 234"/>
                <a:gd name="T50" fmla="*/ 472 w 490"/>
                <a:gd name="T51" fmla="*/ 36 h 234"/>
                <a:gd name="T52" fmla="*/ 475 w 490"/>
                <a:gd name="T53" fmla="*/ 63 h 234"/>
                <a:gd name="T54" fmla="*/ 475 w 490"/>
                <a:gd name="T55" fmla="*/ 82 h 234"/>
                <a:gd name="T56" fmla="*/ 472 w 490"/>
                <a:gd name="T57" fmla="*/ 100 h 234"/>
                <a:gd name="T58" fmla="*/ 465 w 490"/>
                <a:gd name="T59" fmla="*/ 113 h 234"/>
                <a:gd name="T60" fmla="*/ 450 w 490"/>
                <a:gd name="T61" fmla="*/ 135 h 234"/>
                <a:gd name="T62" fmla="*/ 442 w 490"/>
                <a:gd name="T63" fmla="*/ 145 h 234"/>
                <a:gd name="T64" fmla="*/ 417 w 490"/>
                <a:gd name="T65" fmla="*/ 167 h 234"/>
                <a:gd name="T66" fmla="*/ 389 w 490"/>
                <a:gd name="T67" fmla="*/ 184 h 234"/>
                <a:gd name="T68" fmla="*/ 374 w 490"/>
                <a:gd name="T69" fmla="*/ 192 h 234"/>
                <a:gd name="T70" fmla="*/ 343 w 490"/>
                <a:gd name="T71" fmla="*/ 204 h 234"/>
                <a:gd name="T72" fmla="*/ 311 w 490"/>
                <a:gd name="T73" fmla="*/ 213 h 234"/>
                <a:gd name="T74" fmla="*/ 277 w 490"/>
                <a:gd name="T75" fmla="*/ 218 h 234"/>
                <a:gd name="T76" fmla="*/ 260 w 490"/>
                <a:gd name="T77" fmla="*/ 219 h 234"/>
                <a:gd name="T78" fmla="*/ 229 w 490"/>
                <a:gd name="T79" fmla="*/ 218 h 234"/>
                <a:gd name="T80" fmla="*/ 197 w 490"/>
                <a:gd name="T81" fmla="*/ 213 h 234"/>
                <a:gd name="T82" fmla="*/ 166 w 490"/>
                <a:gd name="T83" fmla="*/ 204 h 234"/>
                <a:gd name="T84" fmla="*/ 137 w 490"/>
                <a:gd name="T85" fmla="*/ 192 h 234"/>
                <a:gd name="T86" fmla="*/ 120 w 490"/>
                <a:gd name="T87" fmla="*/ 183 h 234"/>
                <a:gd name="T88" fmla="*/ 88 w 490"/>
                <a:gd name="T89" fmla="*/ 163 h 234"/>
                <a:gd name="T90" fmla="*/ 42 w 490"/>
                <a:gd name="T91" fmla="*/ 131 h 234"/>
                <a:gd name="T92" fmla="*/ 12 w 490"/>
                <a:gd name="T93" fmla="*/ 106 h 234"/>
                <a:gd name="T94" fmla="*/ 7 w 490"/>
                <a:gd name="T95" fmla="*/ 104 h 234"/>
                <a:gd name="T96" fmla="*/ 3 w 490"/>
                <a:gd name="T97" fmla="*/ 106 h 234"/>
                <a:gd name="T98" fmla="*/ 0 w 490"/>
                <a:gd name="T99" fmla="*/ 111 h 234"/>
                <a:gd name="T100" fmla="*/ 3 w 490"/>
                <a:gd name="T101" fmla="*/ 116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490" h="234">
                  <a:moveTo>
                    <a:pt x="3" y="116"/>
                  </a:moveTo>
                  <a:lnTo>
                    <a:pt x="3" y="116"/>
                  </a:lnTo>
                  <a:lnTo>
                    <a:pt x="29" y="139"/>
                  </a:lnTo>
                  <a:lnTo>
                    <a:pt x="57" y="161"/>
                  </a:lnTo>
                  <a:lnTo>
                    <a:pt x="85" y="179"/>
                  </a:lnTo>
                  <a:lnTo>
                    <a:pt x="115" y="197"/>
                  </a:lnTo>
                  <a:lnTo>
                    <a:pt x="131" y="204"/>
                  </a:lnTo>
                  <a:lnTo>
                    <a:pt x="146" y="212"/>
                  </a:lnTo>
                  <a:lnTo>
                    <a:pt x="162" y="218"/>
                  </a:lnTo>
                  <a:lnTo>
                    <a:pt x="179" y="223"/>
                  </a:lnTo>
                  <a:lnTo>
                    <a:pt x="196" y="228"/>
                  </a:lnTo>
                  <a:lnTo>
                    <a:pt x="213" y="230"/>
                  </a:lnTo>
                  <a:lnTo>
                    <a:pt x="230" y="233"/>
                  </a:lnTo>
                  <a:lnTo>
                    <a:pt x="248" y="234"/>
                  </a:lnTo>
                  <a:lnTo>
                    <a:pt x="248" y="234"/>
                  </a:lnTo>
                  <a:lnTo>
                    <a:pt x="265" y="233"/>
                  </a:lnTo>
                  <a:lnTo>
                    <a:pt x="282" y="232"/>
                  </a:lnTo>
                  <a:lnTo>
                    <a:pt x="301" y="229"/>
                  </a:lnTo>
                  <a:lnTo>
                    <a:pt x="318" y="227"/>
                  </a:lnTo>
                  <a:lnTo>
                    <a:pt x="334" y="222"/>
                  </a:lnTo>
                  <a:lnTo>
                    <a:pt x="352" y="217"/>
                  </a:lnTo>
                  <a:lnTo>
                    <a:pt x="368" y="210"/>
                  </a:lnTo>
                  <a:lnTo>
                    <a:pt x="384" y="203"/>
                  </a:lnTo>
                  <a:lnTo>
                    <a:pt x="384" y="203"/>
                  </a:lnTo>
                  <a:lnTo>
                    <a:pt x="399" y="196"/>
                  </a:lnTo>
                  <a:lnTo>
                    <a:pt x="413" y="187"/>
                  </a:lnTo>
                  <a:lnTo>
                    <a:pt x="427" y="177"/>
                  </a:lnTo>
                  <a:lnTo>
                    <a:pt x="439" y="167"/>
                  </a:lnTo>
                  <a:lnTo>
                    <a:pt x="452" y="156"/>
                  </a:lnTo>
                  <a:lnTo>
                    <a:pt x="463" y="142"/>
                  </a:lnTo>
                  <a:lnTo>
                    <a:pt x="473" y="129"/>
                  </a:lnTo>
                  <a:lnTo>
                    <a:pt x="481" y="115"/>
                  </a:lnTo>
                  <a:lnTo>
                    <a:pt x="481" y="115"/>
                  </a:lnTo>
                  <a:lnTo>
                    <a:pt x="485" y="104"/>
                  </a:lnTo>
                  <a:lnTo>
                    <a:pt x="489" y="93"/>
                  </a:lnTo>
                  <a:lnTo>
                    <a:pt x="490" y="82"/>
                  </a:lnTo>
                  <a:lnTo>
                    <a:pt x="490" y="69"/>
                  </a:lnTo>
                  <a:lnTo>
                    <a:pt x="490" y="69"/>
                  </a:lnTo>
                  <a:lnTo>
                    <a:pt x="489" y="53"/>
                  </a:lnTo>
                  <a:lnTo>
                    <a:pt x="486" y="37"/>
                  </a:lnTo>
                  <a:lnTo>
                    <a:pt x="480" y="5"/>
                  </a:lnTo>
                  <a:lnTo>
                    <a:pt x="480" y="5"/>
                  </a:lnTo>
                  <a:lnTo>
                    <a:pt x="479" y="2"/>
                  </a:lnTo>
                  <a:lnTo>
                    <a:pt x="478" y="1"/>
                  </a:lnTo>
                  <a:lnTo>
                    <a:pt x="475" y="0"/>
                  </a:lnTo>
                  <a:lnTo>
                    <a:pt x="473" y="0"/>
                  </a:lnTo>
                  <a:lnTo>
                    <a:pt x="470" y="1"/>
                  </a:lnTo>
                  <a:lnTo>
                    <a:pt x="468" y="3"/>
                  </a:lnTo>
                  <a:lnTo>
                    <a:pt x="467" y="6"/>
                  </a:lnTo>
                  <a:lnTo>
                    <a:pt x="467" y="10"/>
                  </a:lnTo>
                  <a:lnTo>
                    <a:pt x="467" y="10"/>
                  </a:lnTo>
                  <a:lnTo>
                    <a:pt x="472" y="36"/>
                  </a:lnTo>
                  <a:lnTo>
                    <a:pt x="475" y="63"/>
                  </a:lnTo>
                  <a:lnTo>
                    <a:pt x="475" y="63"/>
                  </a:lnTo>
                  <a:lnTo>
                    <a:pt x="475" y="73"/>
                  </a:lnTo>
                  <a:lnTo>
                    <a:pt x="475" y="82"/>
                  </a:lnTo>
                  <a:lnTo>
                    <a:pt x="474" y="91"/>
                  </a:lnTo>
                  <a:lnTo>
                    <a:pt x="472" y="100"/>
                  </a:lnTo>
                  <a:lnTo>
                    <a:pt x="472" y="100"/>
                  </a:lnTo>
                  <a:lnTo>
                    <a:pt x="465" y="113"/>
                  </a:lnTo>
                  <a:lnTo>
                    <a:pt x="458" y="124"/>
                  </a:lnTo>
                  <a:lnTo>
                    <a:pt x="450" y="135"/>
                  </a:lnTo>
                  <a:lnTo>
                    <a:pt x="442" y="145"/>
                  </a:lnTo>
                  <a:lnTo>
                    <a:pt x="442" y="145"/>
                  </a:lnTo>
                  <a:lnTo>
                    <a:pt x="429" y="156"/>
                  </a:lnTo>
                  <a:lnTo>
                    <a:pt x="417" y="167"/>
                  </a:lnTo>
                  <a:lnTo>
                    <a:pt x="403" y="176"/>
                  </a:lnTo>
                  <a:lnTo>
                    <a:pt x="389" y="184"/>
                  </a:lnTo>
                  <a:lnTo>
                    <a:pt x="389" y="184"/>
                  </a:lnTo>
                  <a:lnTo>
                    <a:pt x="374" y="192"/>
                  </a:lnTo>
                  <a:lnTo>
                    <a:pt x="359" y="198"/>
                  </a:lnTo>
                  <a:lnTo>
                    <a:pt x="343" y="204"/>
                  </a:lnTo>
                  <a:lnTo>
                    <a:pt x="327" y="209"/>
                  </a:lnTo>
                  <a:lnTo>
                    <a:pt x="311" y="213"/>
                  </a:lnTo>
                  <a:lnTo>
                    <a:pt x="293" y="215"/>
                  </a:lnTo>
                  <a:lnTo>
                    <a:pt x="277" y="218"/>
                  </a:lnTo>
                  <a:lnTo>
                    <a:pt x="260" y="219"/>
                  </a:lnTo>
                  <a:lnTo>
                    <a:pt x="260" y="219"/>
                  </a:lnTo>
                  <a:lnTo>
                    <a:pt x="244" y="219"/>
                  </a:lnTo>
                  <a:lnTo>
                    <a:pt x="229" y="218"/>
                  </a:lnTo>
                  <a:lnTo>
                    <a:pt x="213" y="215"/>
                  </a:lnTo>
                  <a:lnTo>
                    <a:pt x="197" y="213"/>
                  </a:lnTo>
                  <a:lnTo>
                    <a:pt x="182" y="208"/>
                  </a:lnTo>
                  <a:lnTo>
                    <a:pt x="166" y="204"/>
                  </a:lnTo>
                  <a:lnTo>
                    <a:pt x="151" y="198"/>
                  </a:lnTo>
                  <a:lnTo>
                    <a:pt x="137" y="192"/>
                  </a:lnTo>
                  <a:lnTo>
                    <a:pt x="137" y="192"/>
                  </a:lnTo>
                  <a:lnTo>
                    <a:pt x="120" y="183"/>
                  </a:lnTo>
                  <a:lnTo>
                    <a:pt x="104" y="175"/>
                  </a:lnTo>
                  <a:lnTo>
                    <a:pt x="88" y="163"/>
                  </a:lnTo>
                  <a:lnTo>
                    <a:pt x="72" y="153"/>
                  </a:lnTo>
                  <a:lnTo>
                    <a:pt x="42" y="131"/>
                  </a:lnTo>
                  <a:lnTo>
                    <a:pt x="12" y="106"/>
                  </a:lnTo>
                  <a:lnTo>
                    <a:pt x="12" y="106"/>
                  </a:lnTo>
                  <a:lnTo>
                    <a:pt x="10" y="105"/>
                  </a:lnTo>
                  <a:lnTo>
                    <a:pt x="7" y="104"/>
                  </a:lnTo>
                  <a:lnTo>
                    <a:pt x="4" y="105"/>
                  </a:lnTo>
                  <a:lnTo>
                    <a:pt x="3" y="106"/>
                  </a:lnTo>
                  <a:lnTo>
                    <a:pt x="0" y="109"/>
                  </a:lnTo>
                  <a:lnTo>
                    <a:pt x="0" y="111"/>
                  </a:lnTo>
                  <a:lnTo>
                    <a:pt x="0" y="114"/>
                  </a:lnTo>
                  <a:lnTo>
                    <a:pt x="3" y="116"/>
                  </a:lnTo>
                  <a:lnTo>
                    <a:pt x="3" y="1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6" name="Freeform 43">
              <a:extLst>
                <a:ext uri="{FF2B5EF4-FFF2-40B4-BE49-F238E27FC236}">
                  <a16:creationId xmlns:a16="http://schemas.microsoft.com/office/drawing/2014/main" id="{945C59A6-243D-215F-9937-07679FACC91F}"/>
                </a:ext>
              </a:extLst>
            </p:cNvPr>
            <p:cNvSpPr>
              <a:spLocks/>
            </p:cNvSpPr>
            <p:nvPr/>
          </p:nvSpPr>
          <p:spPr bwMode="auto">
            <a:xfrm>
              <a:off x="3912" y="1901"/>
              <a:ext cx="194" cy="242"/>
            </a:xfrm>
            <a:custGeom>
              <a:avLst/>
              <a:gdLst>
                <a:gd name="T0" fmla="*/ 167 w 583"/>
                <a:gd name="T1" fmla="*/ 473 h 727"/>
                <a:gd name="T2" fmla="*/ 230 w 583"/>
                <a:gd name="T3" fmla="*/ 554 h 727"/>
                <a:gd name="T4" fmla="*/ 309 w 583"/>
                <a:gd name="T5" fmla="*/ 643 h 727"/>
                <a:gd name="T6" fmla="*/ 347 w 583"/>
                <a:gd name="T7" fmla="*/ 679 h 727"/>
                <a:gd name="T8" fmla="*/ 372 w 583"/>
                <a:gd name="T9" fmla="*/ 699 h 727"/>
                <a:gd name="T10" fmla="*/ 409 w 583"/>
                <a:gd name="T11" fmla="*/ 720 h 727"/>
                <a:gd name="T12" fmla="*/ 443 w 583"/>
                <a:gd name="T13" fmla="*/ 727 h 727"/>
                <a:gd name="T14" fmla="*/ 476 w 583"/>
                <a:gd name="T15" fmla="*/ 726 h 727"/>
                <a:gd name="T16" fmla="*/ 516 w 583"/>
                <a:gd name="T17" fmla="*/ 710 h 727"/>
                <a:gd name="T18" fmla="*/ 538 w 583"/>
                <a:gd name="T19" fmla="*/ 691 h 727"/>
                <a:gd name="T20" fmla="*/ 563 w 583"/>
                <a:gd name="T21" fmla="*/ 654 h 727"/>
                <a:gd name="T22" fmla="*/ 576 w 583"/>
                <a:gd name="T23" fmla="*/ 612 h 727"/>
                <a:gd name="T24" fmla="*/ 583 w 583"/>
                <a:gd name="T25" fmla="*/ 569 h 727"/>
                <a:gd name="T26" fmla="*/ 581 w 583"/>
                <a:gd name="T27" fmla="*/ 524 h 727"/>
                <a:gd name="T28" fmla="*/ 574 w 583"/>
                <a:gd name="T29" fmla="*/ 480 h 727"/>
                <a:gd name="T30" fmla="*/ 558 w 583"/>
                <a:gd name="T31" fmla="*/ 435 h 727"/>
                <a:gd name="T32" fmla="*/ 522 w 583"/>
                <a:gd name="T33" fmla="*/ 374 h 727"/>
                <a:gd name="T34" fmla="*/ 476 w 583"/>
                <a:gd name="T35" fmla="*/ 321 h 727"/>
                <a:gd name="T36" fmla="*/ 408 w 583"/>
                <a:gd name="T37" fmla="*/ 255 h 727"/>
                <a:gd name="T38" fmla="*/ 375 w 583"/>
                <a:gd name="T39" fmla="*/ 222 h 727"/>
                <a:gd name="T40" fmla="*/ 312 w 583"/>
                <a:gd name="T41" fmla="*/ 155 h 727"/>
                <a:gd name="T42" fmla="*/ 231 w 583"/>
                <a:gd name="T43" fmla="*/ 82 h 727"/>
                <a:gd name="T44" fmla="*/ 195 w 583"/>
                <a:gd name="T45" fmla="*/ 57 h 727"/>
                <a:gd name="T46" fmla="*/ 137 w 583"/>
                <a:gd name="T47" fmla="*/ 27 h 727"/>
                <a:gd name="T48" fmla="*/ 75 w 583"/>
                <a:gd name="T49" fmla="*/ 7 h 727"/>
                <a:gd name="T50" fmla="*/ 29 w 583"/>
                <a:gd name="T51" fmla="*/ 1 h 727"/>
                <a:gd name="T52" fmla="*/ 3 w 583"/>
                <a:gd name="T53" fmla="*/ 0 h 727"/>
                <a:gd name="T54" fmla="*/ 0 w 583"/>
                <a:gd name="T55" fmla="*/ 6 h 727"/>
                <a:gd name="T56" fmla="*/ 3 w 583"/>
                <a:gd name="T57" fmla="*/ 14 h 727"/>
                <a:gd name="T58" fmla="*/ 28 w 583"/>
                <a:gd name="T59" fmla="*/ 16 h 727"/>
                <a:gd name="T60" fmla="*/ 93 w 583"/>
                <a:gd name="T61" fmla="*/ 27 h 727"/>
                <a:gd name="T62" fmla="*/ 153 w 583"/>
                <a:gd name="T63" fmla="*/ 51 h 727"/>
                <a:gd name="T64" fmla="*/ 190 w 583"/>
                <a:gd name="T65" fmla="*/ 72 h 727"/>
                <a:gd name="T66" fmla="*/ 241 w 583"/>
                <a:gd name="T67" fmla="*/ 109 h 727"/>
                <a:gd name="T68" fmla="*/ 302 w 583"/>
                <a:gd name="T69" fmla="*/ 167 h 727"/>
                <a:gd name="T70" fmla="*/ 364 w 583"/>
                <a:gd name="T71" fmla="*/ 232 h 727"/>
                <a:gd name="T72" fmla="*/ 396 w 583"/>
                <a:gd name="T73" fmla="*/ 264 h 727"/>
                <a:gd name="T74" fmla="*/ 463 w 583"/>
                <a:gd name="T75" fmla="*/ 327 h 727"/>
                <a:gd name="T76" fmla="*/ 507 w 583"/>
                <a:gd name="T77" fmla="*/ 379 h 727"/>
                <a:gd name="T78" fmla="*/ 543 w 583"/>
                <a:gd name="T79" fmla="*/ 439 h 727"/>
                <a:gd name="T80" fmla="*/ 555 w 583"/>
                <a:gd name="T81" fmla="*/ 468 h 727"/>
                <a:gd name="T82" fmla="*/ 565 w 583"/>
                <a:gd name="T83" fmla="*/ 516 h 727"/>
                <a:gd name="T84" fmla="*/ 568 w 583"/>
                <a:gd name="T85" fmla="*/ 564 h 727"/>
                <a:gd name="T86" fmla="*/ 564 w 583"/>
                <a:gd name="T87" fmla="*/ 594 h 727"/>
                <a:gd name="T88" fmla="*/ 554 w 583"/>
                <a:gd name="T89" fmla="*/ 634 h 727"/>
                <a:gd name="T90" fmla="*/ 534 w 583"/>
                <a:gd name="T91" fmla="*/ 673 h 727"/>
                <a:gd name="T92" fmla="*/ 514 w 583"/>
                <a:gd name="T93" fmla="*/ 693 h 727"/>
                <a:gd name="T94" fmla="*/ 479 w 583"/>
                <a:gd name="T95" fmla="*/ 710 h 727"/>
                <a:gd name="T96" fmla="*/ 438 w 583"/>
                <a:gd name="T97" fmla="*/ 711 h 727"/>
                <a:gd name="T98" fmla="*/ 409 w 583"/>
                <a:gd name="T99" fmla="*/ 704 h 727"/>
                <a:gd name="T100" fmla="*/ 371 w 583"/>
                <a:gd name="T101" fmla="*/ 680 h 727"/>
                <a:gd name="T102" fmla="*/ 338 w 583"/>
                <a:gd name="T103" fmla="*/ 651 h 727"/>
                <a:gd name="T104" fmla="*/ 265 w 583"/>
                <a:gd name="T105" fmla="*/ 571 h 727"/>
                <a:gd name="T106" fmla="*/ 152 w 583"/>
                <a:gd name="T107" fmla="*/ 431 h 727"/>
                <a:gd name="T108" fmla="*/ 138 w 583"/>
                <a:gd name="T109" fmla="*/ 414 h 727"/>
                <a:gd name="T110" fmla="*/ 130 w 583"/>
                <a:gd name="T111" fmla="*/ 411 h 727"/>
                <a:gd name="T112" fmla="*/ 126 w 583"/>
                <a:gd name="T113" fmla="*/ 418 h 727"/>
                <a:gd name="T114" fmla="*/ 127 w 583"/>
                <a:gd name="T115" fmla="*/ 424 h 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583" h="727">
                  <a:moveTo>
                    <a:pt x="127" y="424"/>
                  </a:moveTo>
                  <a:lnTo>
                    <a:pt x="127" y="424"/>
                  </a:lnTo>
                  <a:lnTo>
                    <a:pt x="167" y="473"/>
                  </a:lnTo>
                  <a:lnTo>
                    <a:pt x="205" y="522"/>
                  </a:lnTo>
                  <a:lnTo>
                    <a:pt x="205" y="522"/>
                  </a:lnTo>
                  <a:lnTo>
                    <a:pt x="230" y="554"/>
                  </a:lnTo>
                  <a:lnTo>
                    <a:pt x="256" y="584"/>
                  </a:lnTo>
                  <a:lnTo>
                    <a:pt x="282" y="613"/>
                  </a:lnTo>
                  <a:lnTo>
                    <a:pt x="309" y="643"/>
                  </a:lnTo>
                  <a:lnTo>
                    <a:pt x="309" y="643"/>
                  </a:lnTo>
                  <a:lnTo>
                    <a:pt x="334" y="668"/>
                  </a:lnTo>
                  <a:lnTo>
                    <a:pt x="347" y="679"/>
                  </a:lnTo>
                  <a:lnTo>
                    <a:pt x="361" y="690"/>
                  </a:lnTo>
                  <a:lnTo>
                    <a:pt x="361" y="690"/>
                  </a:lnTo>
                  <a:lnTo>
                    <a:pt x="372" y="699"/>
                  </a:lnTo>
                  <a:lnTo>
                    <a:pt x="385" y="708"/>
                  </a:lnTo>
                  <a:lnTo>
                    <a:pt x="397" y="714"/>
                  </a:lnTo>
                  <a:lnTo>
                    <a:pt x="409" y="720"/>
                  </a:lnTo>
                  <a:lnTo>
                    <a:pt x="409" y="720"/>
                  </a:lnTo>
                  <a:lnTo>
                    <a:pt x="425" y="725"/>
                  </a:lnTo>
                  <a:lnTo>
                    <a:pt x="443" y="727"/>
                  </a:lnTo>
                  <a:lnTo>
                    <a:pt x="460" y="727"/>
                  </a:lnTo>
                  <a:lnTo>
                    <a:pt x="476" y="726"/>
                  </a:lnTo>
                  <a:lnTo>
                    <a:pt x="476" y="726"/>
                  </a:lnTo>
                  <a:lnTo>
                    <a:pt x="491" y="722"/>
                  </a:lnTo>
                  <a:lnTo>
                    <a:pt x="503" y="718"/>
                  </a:lnTo>
                  <a:lnTo>
                    <a:pt x="516" y="710"/>
                  </a:lnTo>
                  <a:lnTo>
                    <a:pt x="528" y="701"/>
                  </a:lnTo>
                  <a:lnTo>
                    <a:pt x="528" y="701"/>
                  </a:lnTo>
                  <a:lnTo>
                    <a:pt x="538" y="691"/>
                  </a:lnTo>
                  <a:lnTo>
                    <a:pt x="548" y="680"/>
                  </a:lnTo>
                  <a:lnTo>
                    <a:pt x="555" y="668"/>
                  </a:lnTo>
                  <a:lnTo>
                    <a:pt x="563" y="654"/>
                  </a:lnTo>
                  <a:lnTo>
                    <a:pt x="568" y="641"/>
                  </a:lnTo>
                  <a:lnTo>
                    <a:pt x="573" y="626"/>
                  </a:lnTo>
                  <a:lnTo>
                    <a:pt x="576" y="612"/>
                  </a:lnTo>
                  <a:lnTo>
                    <a:pt x="579" y="597"/>
                  </a:lnTo>
                  <a:lnTo>
                    <a:pt x="579" y="597"/>
                  </a:lnTo>
                  <a:lnTo>
                    <a:pt x="583" y="569"/>
                  </a:lnTo>
                  <a:lnTo>
                    <a:pt x="583" y="554"/>
                  </a:lnTo>
                  <a:lnTo>
                    <a:pt x="583" y="539"/>
                  </a:lnTo>
                  <a:lnTo>
                    <a:pt x="581" y="524"/>
                  </a:lnTo>
                  <a:lnTo>
                    <a:pt x="580" y="509"/>
                  </a:lnTo>
                  <a:lnTo>
                    <a:pt x="578" y="494"/>
                  </a:lnTo>
                  <a:lnTo>
                    <a:pt x="574" y="480"/>
                  </a:lnTo>
                  <a:lnTo>
                    <a:pt x="574" y="480"/>
                  </a:lnTo>
                  <a:lnTo>
                    <a:pt x="566" y="457"/>
                  </a:lnTo>
                  <a:lnTo>
                    <a:pt x="558" y="435"/>
                  </a:lnTo>
                  <a:lnTo>
                    <a:pt x="547" y="414"/>
                  </a:lnTo>
                  <a:lnTo>
                    <a:pt x="536" y="394"/>
                  </a:lnTo>
                  <a:lnTo>
                    <a:pt x="522" y="374"/>
                  </a:lnTo>
                  <a:lnTo>
                    <a:pt x="508" y="356"/>
                  </a:lnTo>
                  <a:lnTo>
                    <a:pt x="492" y="338"/>
                  </a:lnTo>
                  <a:lnTo>
                    <a:pt x="476" y="321"/>
                  </a:lnTo>
                  <a:lnTo>
                    <a:pt x="476" y="321"/>
                  </a:lnTo>
                  <a:lnTo>
                    <a:pt x="443" y="287"/>
                  </a:lnTo>
                  <a:lnTo>
                    <a:pt x="408" y="255"/>
                  </a:lnTo>
                  <a:lnTo>
                    <a:pt x="408" y="255"/>
                  </a:lnTo>
                  <a:lnTo>
                    <a:pt x="391" y="238"/>
                  </a:lnTo>
                  <a:lnTo>
                    <a:pt x="375" y="222"/>
                  </a:lnTo>
                  <a:lnTo>
                    <a:pt x="342" y="187"/>
                  </a:lnTo>
                  <a:lnTo>
                    <a:pt x="342" y="187"/>
                  </a:lnTo>
                  <a:lnTo>
                    <a:pt x="312" y="155"/>
                  </a:lnTo>
                  <a:lnTo>
                    <a:pt x="281" y="125"/>
                  </a:lnTo>
                  <a:lnTo>
                    <a:pt x="247" y="95"/>
                  </a:lnTo>
                  <a:lnTo>
                    <a:pt x="231" y="82"/>
                  </a:lnTo>
                  <a:lnTo>
                    <a:pt x="213" y="69"/>
                  </a:lnTo>
                  <a:lnTo>
                    <a:pt x="213" y="69"/>
                  </a:lnTo>
                  <a:lnTo>
                    <a:pt x="195" y="57"/>
                  </a:lnTo>
                  <a:lnTo>
                    <a:pt x="175" y="46"/>
                  </a:lnTo>
                  <a:lnTo>
                    <a:pt x="157" y="36"/>
                  </a:lnTo>
                  <a:lnTo>
                    <a:pt x="137" y="27"/>
                  </a:lnTo>
                  <a:lnTo>
                    <a:pt x="117" y="20"/>
                  </a:lnTo>
                  <a:lnTo>
                    <a:pt x="96" y="12"/>
                  </a:lnTo>
                  <a:lnTo>
                    <a:pt x="75" y="7"/>
                  </a:lnTo>
                  <a:lnTo>
                    <a:pt x="53" y="4"/>
                  </a:lnTo>
                  <a:lnTo>
                    <a:pt x="53" y="4"/>
                  </a:lnTo>
                  <a:lnTo>
                    <a:pt x="29" y="1"/>
                  </a:lnTo>
                  <a:lnTo>
                    <a:pt x="6" y="0"/>
                  </a:lnTo>
                  <a:lnTo>
                    <a:pt x="6" y="0"/>
                  </a:lnTo>
                  <a:lnTo>
                    <a:pt x="3" y="0"/>
                  </a:lnTo>
                  <a:lnTo>
                    <a:pt x="1" y="1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10"/>
                  </a:lnTo>
                  <a:lnTo>
                    <a:pt x="1" y="12"/>
                  </a:lnTo>
                  <a:lnTo>
                    <a:pt x="3" y="14"/>
                  </a:lnTo>
                  <a:lnTo>
                    <a:pt x="6" y="15"/>
                  </a:lnTo>
                  <a:lnTo>
                    <a:pt x="6" y="15"/>
                  </a:lnTo>
                  <a:lnTo>
                    <a:pt x="28" y="16"/>
                  </a:lnTo>
                  <a:lnTo>
                    <a:pt x="50" y="19"/>
                  </a:lnTo>
                  <a:lnTo>
                    <a:pt x="71" y="22"/>
                  </a:lnTo>
                  <a:lnTo>
                    <a:pt x="93" y="27"/>
                  </a:lnTo>
                  <a:lnTo>
                    <a:pt x="112" y="33"/>
                  </a:lnTo>
                  <a:lnTo>
                    <a:pt x="133" y="42"/>
                  </a:lnTo>
                  <a:lnTo>
                    <a:pt x="153" y="51"/>
                  </a:lnTo>
                  <a:lnTo>
                    <a:pt x="172" y="61"/>
                  </a:lnTo>
                  <a:lnTo>
                    <a:pt x="172" y="61"/>
                  </a:lnTo>
                  <a:lnTo>
                    <a:pt x="190" y="72"/>
                  </a:lnTo>
                  <a:lnTo>
                    <a:pt x="208" y="84"/>
                  </a:lnTo>
                  <a:lnTo>
                    <a:pt x="225" y="97"/>
                  </a:lnTo>
                  <a:lnTo>
                    <a:pt x="241" y="109"/>
                  </a:lnTo>
                  <a:lnTo>
                    <a:pt x="272" y="138"/>
                  </a:lnTo>
                  <a:lnTo>
                    <a:pt x="302" y="167"/>
                  </a:lnTo>
                  <a:lnTo>
                    <a:pt x="302" y="167"/>
                  </a:lnTo>
                  <a:lnTo>
                    <a:pt x="333" y="198"/>
                  </a:lnTo>
                  <a:lnTo>
                    <a:pt x="364" y="232"/>
                  </a:lnTo>
                  <a:lnTo>
                    <a:pt x="364" y="232"/>
                  </a:lnTo>
                  <a:lnTo>
                    <a:pt x="380" y="248"/>
                  </a:lnTo>
                  <a:lnTo>
                    <a:pt x="396" y="264"/>
                  </a:lnTo>
                  <a:lnTo>
                    <a:pt x="396" y="264"/>
                  </a:lnTo>
                  <a:lnTo>
                    <a:pt x="430" y="296"/>
                  </a:lnTo>
                  <a:lnTo>
                    <a:pt x="430" y="296"/>
                  </a:lnTo>
                  <a:lnTo>
                    <a:pt x="463" y="327"/>
                  </a:lnTo>
                  <a:lnTo>
                    <a:pt x="479" y="345"/>
                  </a:lnTo>
                  <a:lnTo>
                    <a:pt x="493" y="362"/>
                  </a:lnTo>
                  <a:lnTo>
                    <a:pt x="507" y="379"/>
                  </a:lnTo>
                  <a:lnTo>
                    <a:pt x="521" y="398"/>
                  </a:lnTo>
                  <a:lnTo>
                    <a:pt x="532" y="418"/>
                  </a:lnTo>
                  <a:lnTo>
                    <a:pt x="543" y="439"/>
                  </a:lnTo>
                  <a:lnTo>
                    <a:pt x="543" y="439"/>
                  </a:lnTo>
                  <a:lnTo>
                    <a:pt x="549" y="454"/>
                  </a:lnTo>
                  <a:lnTo>
                    <a:pt x="555" y="468"/>
                  </a:lnTo>
                  <a:lnTo>
                    <a:pt x="559" y="485"/>
                  </a:lnTo>
                  <a:lnTo>
                    <a:pt x="563" y="499"/>
                  </a:lnTo>
                  <a:lnTo>
                    <a:pt x="565" y="516"/>
                  </a:lnTo>
                  <a:lnTo>
                    <a:pt x="566" y="532"/>
                  </a:lnTo>
                  <a:lnTo>
                    <a:pt x="568" y="548"/>
                  </a:lnTo>
                  <a:lnTo>
                    <a:pt x="568" y="564"/>
                  </a:lnTo>
                  <a:lnTo>
                    <a:pt x="568" y="564"/>
                  </a:lnTo>
                  <a:lnTo>
                    <a:pt x="566" y="579"/>
                  </a:lnTo>
                  <a:lnTo>
                    <a:pt x="564" y="594"/>
                  </a:lnTo>
                  <a:lnTo>
                    <a:pt x="562" y="607"/>
                  </a:lnTo>
                  <a:lnTo>
                    <a:pt x="559" y="621"/>
                  </a:lnTo>
                  <a:lnTo>
                    <a:pt x="554" y="634"/>
                  </a:lnTo>
                  <a:lnTo>
                    <a:pt x="549" y="648"/>
                  </a:lnTo>
                  <a:lnTo>
                    <a:pt x="542" y="661"/>
                  </a:lnTo>
                  <a:lnTo>
                    <a:pt x="534" y="673"/>
                  </a:lnTo>
                  <a:lnTo>
                    <a:pt x="534" y="673"/>
                  </a:lnTo>
                  <a:lnTo>
                    <a:pt x="526" y="684"/>
                  </a:lnTo>
                  <a:lnTo>
                    <a:pt x="514" y="693"/>
                  </a:lnTo>
                  <a:lnTo>
                    <a:pt x="503" y="700"/>
                  </a:lnTo>
                  <a:lnTo>
                    <a:pt x="491" y="706"/>
                  </a:lnTo>
                  <a:lnTo>
                    <a:pt x="479" y="710"/>
                  </a:lnTo>
                  <a:lnTo>
                    <a:pt x="465" y="713"/>
                  </a:lnTo>
                  <a:lnTo>
                    <a:pt x="451" y="713"/>
                  </a:lnTo>
                  <a:lnTo>
                    <a:pt x="438" y="711"/>
                  </a:lnTo>
                  <a:lnTo>
                    <a:pt x="438" y="711"/>
                  </a:lnTo>
                  <a:lnTo>
                    <a:pt x="423" y="709"/>
                  </a:lnTo>
                  <a:lnTo>
                    <a:pt x="409" y="704"/>
                  </a:lnTo>
                  <a:lnTo>
                    <a:pt x="396" y="696"/>
                  </a:lnTo>
                  <a:lnTo>
                    <a:pt x="383" y="689"/>
                  </a:lnTo>
                  <a:lnTo>
                    <a:pt x="371" y="680"/>
                  </a:lnTo>
                  <a:lnTo>
                    <a:pt x="360" y="670"/>
                  </a:lnTo>
                  <a:lnTo>
                    <a:pt x="338" y="651"/>
                  </a:lnTo>
                  <a:lnTo>
                    <a:pt x="338" y="651"/>
                  </a:lnTo>
                  <a:lnTo>
                    <a:pt x="312" y="625"/>
                  </a:lnTo>
                  <a:lnTo>
                    <a:pt x="288" y="599"/>
                  </a:lnTo>
                  <a:lnTo>
                    <a:pt x="265" y="571"/>
                  </a:lnTo>
                  <a:lnTo>
                    <a:pt x="241" y="544"/>
                  </a:lnTo>
                  <a:lnTo>
                    <a:pt x="196" y="487"/>
                  </a:lnTo>
                  <a:lnTo>
                    <a:pt x="152" y="431"/>
                  </a:lnTo>
                  <a:lnTo>
                    <a:pt x="152" y="431"/>
                  </a:lnTo>
                  <a:lnTo>
                    <a:pt x="138" y="414"/>
                  </a:lnTo>
                  <a:lnTo>
                    <a:pt x="138" y="414"/>
                  </a:lnTo>
                  <a:lnTo>
                    <a:pt x="136" y="411"/>
                  </a:lnTo>
                  <a:lnTo>
                    <a:pt x="133" y="411"/>
                  </a:lnTo>
                  <a:lnTo>
                    <a:pt x="130" y="411"/>
                  </a:lnTo>
                  <a:lnTo>
                    <a:pt x="128" y="413"/>
                  </a:lnTo>
                  <a:lnTo>
                    <a:pt x="126" y="415"/>
                  </a:lnTo>
                  <a:lnTo>
                    <a:pt x="126" y="418"/>
                  </a:lnTo>
                  <a:lnTo>
                    <a:pt x="126" y="421"/>
                  </a:lnTo>
                  <a:lnTo>
                    <a:pt x="127" y="424"/>
                  </a:lnTo>
                  <a:lnTo>
                    <a:pt x="127" y="4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7" name="Freeform 44">
              <a:extLst>
                <a:ext uri="{FF2B5EF4-FFF2-40B4-BE49-F238E27FC236}">
                  <a16:creationId xmlns:a16="http://schemas.microsoft.com/office/drawing/2014/main" id="{E4DBBAF7-2BCF-22BD-834A-9C8CBB4850E0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4" y="1817"/>
              <a:ext cx="160" cy="237"/>
            </a:xfrm>
            <a:custGeom>
              <a:avLst/>
              <a:gdLst>
                <a:gd name="T0" fmla="*/ 311 w 480"/>
                <a:gd name="T1" fmla="*/ 707 h 712"/>
                <a:gd name="T2" fmla="*/ 355 w 480"/>
                <a:gd name="T3" fmla="*/ 712 h 712"/>
                <a:gd name="T4" fmla="*/ 377 w 480"/>
                <a:gd name="T5" fmla="*/ 710 h 712"/>
                <a:gd name="T6" fmla="*/ 398 w 480"/>
                <a:gd name="T7" fmla="*/ 705 h 712"/>
                <a:gd name="T8" fmla="*/ 414 w 480"/>
                <a:gd name="T9" fmla="*/ 699 h 712"/>
                <a:gd name="T10" fmla="*/ 441 w 480"/>
                <a:gd name="T11" fmla="*/ 679 h 712"/>
                <a:gd name="T12" fmla="*/ 452 w 480"/>
                <a:gd name="T13" fmla="*/ 667 h 712"/>
                <a:gd name="T14" fmla="*/ 470 w 480"/>
                <a:gd name="T15" fmla="*/ 635 h 712"/>
                <a:gd name="T16" fmla="*/ 477 w 480"/>
                <a:gd name="T17" fmla="*/ 599 h 712"/>
                <a:gd name="T18" fmla="*/ 478 w 480"/>
                <a:gd name="T19" fmla="*/ 563 h 712"/>
                <a:gd name="T20" fmla="*/ 475 w 480"/>
                <a:gd name="T21" fmla="*/ 527 h 712"/>
                <a:gd name="T22" fmla="*/ 471 w 480"/>
                <a:gd name="T23" fmla="*/ 507 h 712"/>
                <a:gd name="T24" fmla="*/ 459 w 480"/>
                <a:gd name="T25" fmla="*/ 467 h 712"/>
                <a:gd name="T26" fmla="*/ 451 w 480"/>
                <a:gd name="T27" fmla="*/ 449 h 712"/>
                <a:gd name="T28" fmla="*/ 429 w 480"/>
                <a:gd name="T29" fmla="*/ 407 h 712"/>
                <a:gd name="T30" fmla="*/ 402 w 480"/>
                <a:gd name="T31" fmla="*/ 367 h 712"/>
                <a:gd name="T32" fmla="*/ 382 w 480"/>
                <a:gd name="T33" fmla="*/ 342 h 712"/>
                <a:gd name="T34" fmla="*/ 340 w 480"/>
                <a:gd name="T35" fmla="*/ 296 h 712"/>
                <a:gd name="T36" fmla="*/ 294 w 480"/>
                <a:gd name="T37" fmla="*/ 253 h 712"/>
                <a:gd name="T38" fmla="*/ 220 w 480"/>
                <a:gd name="T39" fmla="*/ 195 h 712"/>
                <a:gd name="T40" fmla="*/ 194 w 480"/>
                <a:gd name="T41" fmla="*/ 174 h 712"/>
                <a:gd name="T42" fmla="*/ 169 w 480"/>
                <a:gd name="T43" fmla="*/ 153 h 712"/>
                <a:gd name="T44" fmla="*/ 123 w 480"/>
                <a:gd name="T45" fmla="*/ 106 h 712"/>
                <a:gd name="T46" fmla="*/ 81 w 480"/>
                <a:gd name="T47" fmla="*/ 60 h 712"/>
                <a:gd name="T48" fmla="*/ 35 w 480"/>
                <a:gd name="T49" fmla="*/ 19 h 712"/>
                <a:gd name="T50" fmla="*/ 23 w 480"/>
                <a:gd name="T51" fmla="*/ 9 h 712"/>
                <a:gd name="T52" fmla="*/ 11 w 480"/>
                <a:gd name="T53" fmla="*/ 1 h 712"/>
                <a:gd name="T54" fmla="*/ 5 w 480"/>
                <a:gd name="T55" fmla="*/ 0 h 712"/>
                <a:gd name="T56" fmla="*/ 1 w 480"/>
                <a:gd name="T57" fmla="*/ 4 h 712"/>
                <a:gd name="T58" fmla="*/ 0 w 480"/>
                <a:gd name="T59" fmla="*/ 9 h 712"/>
                <a:gd name="T60" fmla="*/ 3 w 480"/>
                <a:gd name="T61" fmla="*/ 14 h 712"/>
                <a:gd name="T62" fmla="*/ 16 w 480"/>
                <a:gd name="T63" fmla="*/ 22 h 712"/>
                <a:gd name="T64" fmla="*/ 50 w 480"/>
                <a:gd name="T65" fmla="*/ 51 h 712"/>
                <a:gd name="T66" fmla="*/ 94 w 480"/>
                <a:gd name="T67" fmla="*/ 94 h 712"/>
                <a:gd name="T68" fmla="*/ 157 w 480"/>
                <a:gd name="T69" fmla="*/ 161 h 712"/>
                <a:gd name="T70" fmla="*/ 179 w 480"/>
                <a:gd name="T71" fmla="*/ 181 h 712"/>
                <a:gd name="T72" fmla="*/ 253 w 480"/>
                <a:gd name="T73" fmla="*/ 239 h 712"/>
                <a:gd name="T74" fmla="*/ 278 w 480"/>
                <a:gd name="T75" fmla="*/ 259 h 712"/>
                <a:gd name="T76" fmla="*/ 323 w 480"/>
                <a:gd name="T77" fmla="*/ 299 h 712"/>
                <a:gd name="T78" fmla="*/ 363 w 480"/>
                <a:gd name="T79" fmla="*/ 342 h 712"/>
                <a:gd name="T80" fmla="*/ 378 w 480"/>
                <a:gd name="T81" fmla="*/ 361 h 712"/>
                <a:gd name="T82" fmla="*/ 405 w 480"/>
                <a:gd name="T83" fmla="*/ 398 h 712"/>
                <a:gd name="T84" fmla="*/ 429 w 480"/>
                <a:gd name="T85" fmla="*/ 438 h 712"/>
                <a:gd name="T86" fmla="*/ 448 w 480"/>
                <a:gd name="T87" fmla="*/ 480 h 712"/>
                <a:gd name="T88" fmla="*/ 455 w 480"/>
                <a:gd name="T89" fmla="*/ 502 h 712"/>
                <a:gd name="T90" fmla="*/ 462 w 480"/>
                <a:gd name="T91" fmla="*/ 537 h 712"/>
                <a:gd name="T92" fmla="*/ 465 w 480"/>
                <a:gd name="T93" fmla="*/ 573 h 712"/>
                <a:gd name="T94" fmla="*/ 461 w 480"/>
                <a:gd name="T95" fmla="*/ 607 h 712"/>
                <a:gd name="T96" fmla="*/ 451 w 480"/>
                <a:gd name="T97" fmla="*/ 641 h 712"/>
                <a:gd name="T98" fmla="*/ 444 w 480"/>
                <a:gd name="T99" fmla="*/ 655 h 712"/>
                <a:gd name="T100" fmla="*/ 423 w 480"/>
                <a:gd name="T101" fmla="*/ 676 h 712"/>
                <a:gd name="T102" fmla="*/ 410 w 480"/>
                <a:gd name="T103" fmla="*/ 684 h 712"/>
                <a:gd name="T104" fmla="*/ 393 w 480"/>
                <a:gd name="T105" fmla="*/ 692 h 712"/>
                <a:gd name="T106" fmla="*/ 376 w 480"/>
                <a:gd name="T107" fmla="*/ 695 h 712"/>
                <a:gd name="T108" fmla="*/ 339 w 480"/>
                <a:gd name="T109" fmla="*/ 695 h 712"/>
                <a:gd name="T110" fmla="*/ 315 w 480"/>
                <a:gd name="T111" fmla="*/ 692 h 712"/>
                <a:gd name="T112" fmla="*/ 313 w 480"/>
                <a:gd name="T113" fmla="*/ 692 h 712"/>
                <a:gd name="T114" fmla="*/ 308 w 480"/>
                <a:gd name="T115" fmla="*/ 695 h 712"/>
                <a:gd name="T116" fmla="*/ 306 w 480"/>
                <a:gd name="T117" fmla="*/ 700 h 712"/>
                <a:gd name="T118" fmla="*/ 309 w 480"/>
                <a:gd name="T119" fmla="*/ 705 h 712"/>
                <a:gd name="T120" fmla="*/ 311 w 480"/>
                <a:gd name="T121" fmla="*/ 707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80" h="712">
                  <a:moveTo>
                    <a:pt x="311" y="707"/>
                  </a:moveTo>
                  <a:lnTo>
                    <a:pt x="311" y="707"/>
                  </a:lnTo>
                  <a:lnTo>
                    <a:pt x="334" y="709"/>
                  </a:lnTo>
                  <a:lnTo>
                    <a:pt x="355" y="712"/>
                  </a:lnTo>
                  <a:lnTo>
                    <a:pt x="366" y="710"/>
                  </a:lnTo>
                  <a:lnTo>
                    <a:pt x="377" y="710"/>
                  </a:lnTo>
                  <a:lnTo>
                    <a:pt x="388" y="708"/>
                  </a:lnTo>
                  <a:lnTo>
                    <a:pt x="398" y="705"/>
                  </a:lnTo>
                  <a:lnTo>
                    <a:pt x="398" y="705"/>
                  </a:lnTo>
                  <a:lnTo>
                    <a:pt x="414" y="699"/>
                  </a:lnTo>
                  <a:lnTo>
                    <a:pt x="429" y="690"/>
                  </a:lnTo>
                  <a:lnTo>
                    <a:pt x="441" y="679"/>
                  </a:lnTo>
                  <a:lnTo>
                    <a:pt x="452" y="667"/>
                  </a:lnTo>
                  <a:lnTo>
                    <a:pt x="452" y="667"/>
                  </a:lnTo>
                  <a:lnTo>
                    <a:pt x="462" y="651"/>
                  </a:lnTo>
                  <a:lnTo>
                    <a:pt x="470" y="635"/>
                  </a:lnTo>
                  <a:lnTo>
                    <a:pt x="475" y="617"/>
                  </a:lnTo>
                  <a:lnTo>
                    <a:pt x="477" y="599"/>
                  </a:lnTo>
                  <a:lnTo>
                    <a:pt x="480" y="581"/>
                  </a:lnTo>
                  <a:lnTo>
                    <a:pt x="478" y="563"/>
                  </a:lnTo>
                  <a:lnTo>
                    <a:pt x="477" y="544"/>
                  </a:lnTo>
                  <a:lnTo>
                    <a:pt x="475" y="527"/>
                  </a:lnTo>
                  <a:lnTo>
                    <a:pt x="475" y="527"/>
                  </a:lnTo>
                  <a:lnTo>
                    <a:pt x="471" y="507"/>
                  </a:lnTo>
                  <a:lnTo>
                    <a:pt x="466" y="487"/>
                  </a:lnTo>
                  <a:lnTo>
                    <a:pt x="459" y="467"/>
                  </a:lnTo>
                  <a:lnTo>
                    <a:pt x="451" y="449"/>
                  </a:lnTo>
                  <a:lnTo>
                    <a:pt x="451" y="449"/>
                  </a:lnTo>
                  <a:lnTo>
                    <a:pt x="441" y="426"/>
                  </a:lnTo>
                  <a:lnTo>
                    <a:pt x="429" y="407"/>
                  </a:lnTo>
                  <a:lnTo>
                    <a:pt x="415" y="387"/>
                  </a:lnTo>
                  <a:lnTo>
                    <a:pt x="402" y="367"/>
                  </a:lnTo>
                  <a:lnTo>
                    <a:pt x="402" y="367"/>
                  </a:lnTo>
                  <a:lnTo>
                    <a:pt x="382" y="342"/>
                  </a:lnTo>
                  <a:lnTo>
                    <a:pt x="362" y="319"/>
                  </a:lnTo>
                  <a:lnTo>
                    <a:pt x="340" y="296"/>
                  </a:lnTo>
                  <a:lnTo>
                    <a:pt x="318" y="274"/>
                  </a:lnTo>
                  <a:lnTo>
                    <a:pt x="294" y="253"/>
                  </a:lnTo>
                  <a:lnTo>
                    <a:pt x="269" y="233"/>
                  </a:lnTo>
                  <a:lnTo>
                    <a:pt x="220" y="195"/>
                  </a:lnTo>
                  <a:lnTo>
                    <a:pt x="220" y="195"/>
                  </a:lnTo>
                  <a:lnTo>
                    <a:pt x="194" y="174"/>
                  </a:lnTo>
                  <a:lnTo>
                    <a:pt x="169" y="153"/>
                  </a:lnTo>
                  <a:lnTo>
                    <a:pt x="169" y="153"/>
                  </a:lnTo>
                  <a:lnTo>
                    <a:pt x="146" y="130"/>
                  </a:lnTo>
                  <a:lnTo>
                    <a:pt x="123" y="106"/>
                  </a:lnTo>
                  <a:lnTo>
                    <a:pt x="123" y="106"/>
                  </a:lnTo>
                  <a:lnTo>
                    <a:pt x="81" y="60"/>
                  </a:lnTo>
                  <a:lnTo>
                    <a:pt x="59" y="39"/>
                  </a:lnTo>
                  <a:lnTo>
                    <a:pt x="35" y="19"/>
                  </a:lnTo>
                  <a:lnTo>
                    <a:pt x="35" y="19"/>
                  </a:lnTo>
                  <a:lnTo>
                    <a:pt x="23" y="9"/>
                  </a:lnTo>
                  <a:lnTo>
                    <a:pt x="11" y="1"/>
                  </a:lnTo>
                  <a:lnTo>
                    <a:pt x="11" y="1"/>
                  </a:lnTo>
                  <a:lnTo>
                    <a:pt x="7" y="0"/>
                  </a:lnTo>
                  <a:lnTo>
                    <a:pt x="5" y="0"/>
                  </a:lnTo>
                  <a:lnTo>
                    <a:pt x="2" y="1"/>
                  </a:lnTo>
                  <a:lnTo>
                    <a:pt x="1" y="4"/>
                  </a:lnTo>
                  <a:lnTo>
                    <a:pt x="0" y="6"/>
                  </a:lnTo>
                  <a:lnTo>
                    <a:pt x="0" y="9"/>
                  </a:lnTo>
                  <a:lnTo>
                    <a:pt x="1" y="11"/>
                  </a:lnTo>
                  <a:lnTo>
                    <a:pt x="3" y="14"/>
                  </a:lnTo>
                  <a:lnTo>
                    <a:pt x="3" y="14"/>
                  </a:lnTo>
                  <a:lnTo>
                    <a:pt x="16" y="22"/>
                  </a:lnTo>
                  <a:lnTo>
                    <a:pt x="28" y="31"/>
                  </a:lnTo>
                  <a:lnTo>
                    <a:pt x="50" y="51"/>
                  </a:lnTo>
                  <a:lnTo>
                    <a:pt x="73" y="72"/>
                  </a:lnTo>
                  <a:lnTo>
                    <a:pt x="94" y="94"/>
                  </a:lnTo>
                  <a:lnTo>
                    <a:pt x="134" y="140"/>
                  </a:lnTo>
                  <a:lnTo>
                    <a:pt x="157" y="161"/>
                  </a:lnTo>
                  <a:lnTo>
                    <a:pt x="179" y="181"/>
                  </a:lnTo>
                  <a:lnTo>
                    <a:pt x="179" y="181"/>
                  </a:lnTo>
                  <a:lnTo>
                    <a:pt x="229" y="220"/>
                  </a:lnTo>
                  <a:lnTo>
                    <a:pt x="253" y="239"/>
                  </a:lnTo>
                  <a:lnTo>
                    <a:pt x="278" y="259"/>
                  </a:lnTo>
                  <a:lnTo>
                    <a:pt x="278" y="259"/>
                  </a:lnTo>
                  <a:lnTo>
                    <a:pt x="300" y="279"/>
                  </a:lnTo>
                  <a:lnTo>
                    <a:pt x="323" y="299"/>
                  </a:lnTo>
                  <a:lnTo>
                    <a:pt x="344" y="320"/>
                  </a:lnTo>
                  <a:lnTo>
                    <a:pt x="363" y="342"/>
                  </a:lnTo>
                  <a:lnTo>
                    <a:pt x="363" y="342"/>
                  </a:lnTo>
                  <a:lnTo>
                    <a:pt x="378" y="361"/>
                  </a:lnTo>
                  <a:lnTo>
                    <a:pt x="393" y="379"/>
                  </a:lnTo>
                  <a:lnTo>
                    <a:pt x="405" y="398"/>
                  </a:lnTo>
                  <a:lnTo>
                    <a:pt x="418" y="418"/>
                  </a:lnTo>
                  <a:lnTo>
                    <a:pt x="429" y="438"/>
                  </a:lnTo>
                  <a:lnTo>
                    <a:pt x="439" y="459"/>
                  </a:lnTo>
                  <a:lnTo>
                    <a:pt x="448" y="480"/>
                  </a:lnTo>
                  <a:lnTo>
                    <a:pt x="455" y="502"/>
                  </a:lnTo>
                  <a:lnTo>
                    <a:pt x="455" y="502"/>
                  </a:lnTo>
                  <a:lnTo>
                    <a:pt x="459" y="519"/>
                  </a:lnTo>
                  <a:lnTo>
                    <a:pt x="462" y="537"/>
                  </a:lnTo>
                  <a:lnTo>
                    <a:pt x="464" y="554"/>
                  </a:lnTo>
                  <a:lnTo>
                    <a:pt x="465" y="573"/>
                  </a:lnTo>
                  <a:lnTo>
                    <a:pt x="464" y="590"/>
                  </a:lnTo>
                  <a:lnTo>
                    <a:pt x="461" y="607"/>
                  </a:lnTo>
                  <a:lnTo>
                    <a:pt x="457" y="625"/>
                  </a:lnTo>
                  <a:lnTo>
                    <a:pt x="451" y="641"/>
                  </a:lnTo>
                  <a:lnTo>
                    <a:pt x="451" y="641"/>
                  </a:lnTo>
                  <a:lnTo>
                    <a:pt x="444" y="655"/>
                  </a:lnTo>
                  <a:lnTo>
                    <a:pt x="434" y="666"/>
                  </a:lnTo>
                  <a:lnTo>
                    <a:pt x="423" y="676"/>
                  </a:lnTo>
                  <a:lnTo>
                    <a:pt x="410" y="684"/>
                  </a:lnTo>
                  <a:lnTo>
                    <a:pt x="410" y="684"/>
                  </a:lnTo>
                  <a:lnTo>
                    <a:pt x="402" y="688"/>
                  </a:lnTo>
                  <a:lnTo>
                    <a:pt x="393" y="692"/>
                  </a:lnTo>
                  <a:lnTo>
                    <a:pt x="384" y="693"/>
                  </a:lnTo>
                  <a:lnTo>
                    <a:pt x="376" y="695"/>
                  </a:lnTo>
                  <a:lnTo>
                    <a:pt x="357" y="697"/>
                  </a:lnTo>
                  <a:lnTo>
                    <a:pt x="339" y="695"/>
                  </a:lnTo>
                  <a:lnTo>
                    <a:pt x="339" y="695"/>
                  </a:lnTo>
                  <a:lnTo>
                    <a:pt x="315" y="692"/>
                  </a:lnTo>
                  <a:lnTo>
                    <a:pt x="315" y="692"/>
                  </a:lnTo>
                  <a:lnTo>
                    <a:pt x="313" y="692"/>
                  </a:lnTo>
                  <a:lnTo>
                    <a:pt x="310" y="693"/>
                  </a:lnTo>
                  <a:lnTo>
                    <a:pt x="308" y="695"/>
                  </a:lnTo>
                  <a:lnTo>
                    <a:pt x="306" y="698"/>
                  </a:lnTo>
                  <a:lnTo>
                    <a:pt x="306" y="700"/>
                  </a:lnTo>
                  <a:lnTo>
                    <a:pt x="306" y="703"/>
                  </a:lnTo>
                  <a:lnTo>
                    <a:pt x="309" y="705"/>
                  </a:lnTo>
                  <a:lnTo>
                    <a:pt x="311" y="707"/>
                  </a:lnTo>
                  <a:lnTo>
                    <a:pt x="311" y="70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8" name="Freeform 45">
              <a:extLst>
                <a:ext uri="{FF2B5EF4-FFF2-40B4-BE49-F238E27FC236}">
                  <a16:creationId xmlns:a16="http://schemas.microsoft.com/office/drawing/2014/main" id="{62DDFC6F-A695-496E-2FF5-B814F0273706}"/>
                </a:ext>
              </a:extLst>
            </p:cNvPr>
            <p:cNvSpPr>
              <a:spLocks/>
            </p:cNvSpPr>
            <p:nvPr/>
          </p:nvSpPr>
          <p:spPr bwMode="auto">
            <a:xfrm>
              <a:off x="3919" y="2118"/>
              <a:ext cx="28" cy="40"/>
            </a:xfrm>
            <a:custGeom>
              <a:avLst/>
              <a:gdLst>
                <a:gd name="T0" fmla="*/ 1 w 85"/>
                <a:gd name="T1" fmla="*/ 13 h 120"/>
                <a:gd name="T2" fmla="*/ 1 w 85"/>
                <a:gd name="T3" fmla="*/ 13 h 120"/>
                <a:gd name="T4" fmla="*/ 11 w 85"/>
                <a:gd name="T5" fmla="*/ 26 h 120"/>
                <a:gd name="T6" fmla="*/ 20 w 85"/>
                <a:gd name="T7" fmla="*/ 39 h 120"/>
                <a:gd name="T8" fmla="*/ 36 w 85"/>
                <a:gd name="T9" fmla="*/ 67 h 120"/>
                <a:gd name="T10" fmla="*/ 52 w 85"/>
                <a:gd name="T11" fmla="*/ 93 h 120"/>
                <a:gd name="T12" fmla="*/ 62 w 85"/>
                <a:gd name="T13" fmla="*/ 106 h 120"/>
                <a:gd name="T14" fmla="*/ 73 w 85"/>
                <a:gd name="T15" fmla="*/ 118 h 120"/>
                <a:gd name="T16" fmla="*/ 73 w 85"/>
                <a:gd name="T17" fmla="*/ 118 h 120"/>
                <a:gd name="T18" fmla="*/ 75 w 85"/>
                <a:gd name="T19" fmla="*/ 120 h 120"/>
                <a:gd name="T20" fmla="*/ 78 w 85"/>
                <a:gd name="T21" fmla="*/ 120 h 120"/>
                <a:gd name="T22" fmla="*/ 80 w 85"/>
                <a:gd name="T23" fmla="*/ 119 h 120"/>
                <a:gd name="T24" fmla="*/ 83 w 85"/>
                <a:gd name="T25" fmla="*/ 118 h 120"/>
                <a:gd name="T26" fmla="*/ 84 w 85"/>
                <a:gd name="T27" fmla="*/ 115 h 120"/>
                <a:gd name="T28" fmla="*/ 85 w 85"/>
                <a:gd name="T29" fmla="*/ 113 h 120"/>
                <a:gd name="T30" fmla="*/ 84 w 85"/>
                <a:gd name="T31" fmla="*/ 110 h 120"/>
                <a:gd name="T32" fmla="*/ 83 w 85"/>
                <a:gd name="T33" fmla="*/ 108 h 120"/>
                <a:gd name="T34" fmla="*/ 83 w 85"/>
                <a:gd name="T35" fmla="*/ 108 h 120"/>
                <a:gd name="T36" fmla="*/ 73 w 85"/>
                <a:gd name="T37" fmla="*/ 95 h 120"/>
                <a:gd name="T38" fmla="*/ 64 w 85"/>
                <a:gd name="T39" fmla="*/ 83 h 120"/>
                <a:gd name="T40" fmla="*/ 47 w 85"/>
                <a:gd name="T41" fmla="*/ 57 h 120"/>
                <a:gd name="T42" fmla="*/ 47 w 85"/>
                <a:gd name="T43" fmla="*/ 57 h 120"/>
                <a:gd name="T44" fmla="*/ 31 w 85"/>
                <a:gd name="T45" fmla="*/ 30 h 120"/>
                <a:gd name="T46" fmla="*/ 21 w 85"/>
                <a:gd name="T47" fmla="*/ 16 h 120"/>
                <a:gd name="T48" fmla="*/ 11 w 85"/>
                <a:gd name="T49" fmla="*/ 2 h 120"/>
                <a:gd name="T50" fmla="*/ 11 w 85"/>
                <a:gd name="T51" fmla="*/ 2 h 120"/>
                <a:gd name="T52" fmla="*/ 9 w 85"/>
                <a:gd name="T53" fmla="*/ 1 h 120"/>
                <a:gd name="T54" fmla="*/ 6 w 85"/>
                <a:gd name="T55" fmla="*/ 0 h 120"/>
                <a:gd name="T56" fmla="*/ 4 w 85"/>
                <a:gd name="T57" fmla="*/ 1 h 120"/>
                <a:gd name="T58" fmla="*/ 2 w 85"/>
                <a:gd name="T59" fmla="*/ 2 h 120"/>
                <a:gd name="T60" fmla="*/ 0 w 85"/>
                <a:gd name="T61" fmla="*/ 5 h 120"/>
                <a:gd name="T62" fmla="*/ 0 w 85"/>
                <a:gd name="T63" fmla="*/ 7 h 120"/>
                <a:gd name="T64" fmla="*/ 0 w 85"/>
                <a:gd name="T65" fmla="*/ 11 h 120"/>
                <a:gd name="T66" fmla="*/ 1 w 85"/>
                <a:gd name="T67" fmla="*/ 13 h 120"/>
                <a:gd name="T68" fmla="*/ 1 w 85"/>
                <a:gd name="T69" fmla="*/ 13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85" h="120">
                  <a:moveTo>
                    <a:pt x="1" y="13"/>
                  </a:moveTo>
                  <a:lnTo>
                    <a:pt x="1" y="13"/>
                  </a:lnTo>
                  <a:lnTo>
                    <a:pt x="11" y="26"/>
                  </a:lnTo>
                  <a:lnTo>
                    <a:pt x="20" y="39"/>
                  </a:lnTo>
                  <a:lnTo>
                    <a:pt x="36" y="67"/>
                  </a:lnTo>
                  <a:lnTo>
                    <a:pt x="52" y="93"/>
                  </a:lnTo>
                  <a:lnTo>
                    <a:pt x="62" y="106"/>
                  </a:lnTo>
                  <a:lnTo>
                    <a:pt x="73" y="118"/>
                  </a:lnTo>
                  <a:lnTo>
                    <a:pt x="73" y="118"/>
                  </a:lnTo>
                  <a:lnTo>
                    <a:pt x="75" y="120"/>
                  </a:lnTo>
                  <a:lnTo>
                    <a:pt x="78" y="120"/>
                  </a:lnTo>
                  <a:lnTo>
                    <a:pt x="80" y="119"/>
                  </a:lnTo>
                  <a:lnTo>
                    <a:pt x="83" y="118"/>
                  </a:lnTo>
                  <a:lnTo>
                    <a:pt x="84" y="115"/>
                  </a:lnTo>
                  <a:lnTo>
                    <a:pt x="85" y="113"/>
                  </a:lnTo>
                  <a:lnTo>
                    <a:pt x="84" y="110"/>
                  </a:lnTo>
                  <a:lnTo>
                    <a:pt x="83" y="108"/>
                  </a:lnTo>
                  <a:lnTo>
                    <a:pt x="83" y="108"/>
                  </a:lnTo>
                  <a:lnTo>
                    <a:pt x="73" y="95"/>
                  </a:lnTo>
                  <a:lnTo>
                    <a:pt x="64" y="83"/>
                  </a:lnTo>
                  <a:lnTo>
                    <a:pt x="47" y="57"/>
                  </a:lnTo>
                  <a:lnTo>
                    <a:pt x="47" y="57"/>
                  </a:lnTo>
                  <a:lnTo>
                    <a:pt x="31" y="30"/>
                  </a:lnTo>
                  <a:lnTo>
                    <a:pt x="21" y="16"/>
                  </a:lnTo>
                  <a:lnTo>
                    <a:pt x="11" y="2"/>
                  </a:lnTo>
                  <a:lnTo>
                    <a:pt x="11" y="2"/>
                  </a:lnTo>
                  <a:lnTo>
                    <a:pt x="9" y="1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5"/>
                  </a:lnTo>
                  <a:lnTo>
                    <a:pt x="0" y="7"/>
                  </a:lnTo>
                  <a:lnTo>
                    <a:pt x="0" y="11"/>
                  </a:lnTo>
                  <a:lnTo>
                    <a:pt x="1" y="13"/>
                  </a:lnTo>
                  <a:lnTo>
                    <a:pt x="1" y="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9" name="Freeform 46">
              <a:extLst>
                <a:ext uri="{FF2B5EF4-FFF2-40B4-BE49-F238E27FC236}">
                  <a16:creationId xmlns:a16="http://schemas.microsoft.com/office/drawing/2014/main" id="{F8BFE477-F46C-17D1-F5F9-5AA0F17687CC}"/>
                </a:ext>
              </a:extLst>
            </p:cNvPr>
            <p:cNvSpPr>
              <a:spLocks/>
            </p:cNvSpPr>
            <p:nvPr/>
          </p:nvSpPr>
          <p:spPr bwMode="auto">
            <a:xfrm>
              <a:off x="3568" y="1756"/>
              <a:ext cx="860" cy="115"/>
            </a:xfrm>
            <a:custGeom>
              <a:avLst/>
              <a:gdLst>
                <a:gd name="T0" fmla="*/ 1727 w 2580"/>
                <a:gd name="T1" fmla="*/ 335 h 344"/>
                <a:gd name="T2" fmla="*/ 2118 w 2580"/>
                <a:gd name="T3" fmla="*/ 299 h 344"/>
                <a:gd name="T4" fmla="*/ 2293 w 2580"/>
                <a:gd name="T5" fmla="*/ 288 h 344"/>
                <a:gd name="T6" fmla="*/ 2398 w 2580"/>
                <a:gd name="T7" fmla="*/ 275 h 344"/>
                <a:gd name="T8" fmla="*/ 2496 w 2580"/>
                <a:gd name="T9" fmla="*/ 248 h 344"/>
                <a:gd name="T10" fmla="*/ 2537 w 2580"/>
                <a:gd name="T11" fmla="*/ 227 h 344"/>
                <a:gd name="T12" fmla="*/ 2570 w 2580"/>
                <a:gd name="T13" fmla="*/ 190 h 344"/>
                <a:gd name="T14" fmla="*/ 2580 w 2580"/>
                <a:gd name="T15" fmla="*/ 154 h 344"/>
                <a:gd name="T16" fmla="*/ 2568 w 2580"/>
                <a:gd name="T17" fmla="*/ 112 h 344"/>
                <a:gd name="T18" fmla="*/ 2535 w 2580"/>
                <a:gd name="T19" fmla="*/ 83 h 344"/>
                <a:gd name="T20" fmla="*/ 2472 w 2580"/>
                <a:gd name="T21" fmla="*/ 60 h 344"/>
                <a:gd name="T22" fmla="*/ 2386 w 2580"/>
                <a:gd name="T23" fmla="*/ 45 h 344"/>
                <a:gd name="T24" fmla="*/ 2252 w 2580"/>
                <a:gd name="T25" fmla="*/ 37 h 344"/>
                <a:gd name="T26" fmla="*/ 2079 w 2580"/>
                <a:gd name="T27" fmla="*/ 44 h 344"/>
                <a:gd name="T28" fmla="*/ 1917 w 2580"/>
                <a:gd name="T29" fmla="*/ 50 h 344"/>
                <a:gd name="T30" fmla="*/ 1616 w 2580"/>
                <a:gd name="T31" fmla="*/ 44 h 344"/>
                <a:gd name="T32" fmla="*/ 1396 w 2580"/>
                <a:gd name="T33" fmla="*/ 34 h 344"/>
                <a:gd name="T34" fmla="*/ 1262 w 2580"/>
                <a:gd name="T35" fmla="*/ 16 h 344"/>
                <a:gd name="T36" fmla="*/ 1137 w 2580"/>
                <a:gd name="T37" fmla="*/ 1 h 344"/>
                <a:gd name="T38" fmla="*/ 1062 w 2580"/>
                <a:gd name="T39" fmla="*/ 4 h 344"/>
                <a:gd name="T40" fmla="*/ 958 w 2580"/>
                <a:gd name="T41" fmla="*/ 35 h 344"/>
                <a:gd name="T42" fmla="*/ 859 w 2580"/>
                <a:gd name="T43" fmla="*/ 81 h 344"/>
                <a:gd name="T44" fmla="*/ 756 w 2580"/>
                <a:gd name="T45" fmla="*/ 123 h 344"/>
                <a:gd name="T46" fmla="*/ 632 w 2580"/>
                <a:gd name="T47" fmla="*/ 156 h 344"/>
                <a:gd name="T48" fmla="*/ 193 w 2580"/>
                <a:gd name="T49" fmla="*/ 272 h 344"/>
                <a:gd name="T50" fmla="*/ 5 w 2580"/>
                <a:gd name="T51" fmla="*/ 313 h 344"/>
                <a:gd name="T52" fmla="*/ 0 w 2580"/>
                <a:gd name="T53" fmla="*/ 319 h 344"/>
                <a:gd name="T54" fmla="*/ 6 w 2580"/>
                <a:gd name="T55" fmla="*/ 327 h 344"/>
                <a:gd name="T56" fmla="*/ 134 w 2580"/>
                <a:gd name="T57" fmla="*/ 301 h 344"/>
                <a:gd name="T58" fmla="*/ 502 w 2580"/>
                <a:gd name="T59" fmla="*/ 207 h 344"/>
                <a:gd name="T60" fmla="*/ 775 w 2580"/>
                <a:gd name="T61" fmla="*/ 133 h 344"/>
                <a:gd name="T62" fmla="*/ 897 w 2580"/>
                <a:gd name="T63" fmla="*/ 78 h 344"/>
                <a:gd name="T64" fmla="*/ 995 w 2580"/>
                <a:gd name="T65" fmla="*/ 36 h 344"/>
                <a:gd name="T66" fmla="*/ 1070 w 2580"/>
                <a:gd name="T67" fmla="*/ 18 h 344"/>
                <a:gd name="T68" fmla="*/ 1141 w 2580"/>
                <a:gd name="T69" fmla="*/ 18 h 344"/>
                <a:gd name="T70" fmla="*/ 1296 w 2580"/>
                <a:gd name="T71" fmla="*/ 37 h 344"/>
                <a:gd name="T72" fmla="*/ 1465 w 2580"/>
                <a:gd name="T73" fmla="*/ 52 h 344"/>
                <a:gd name="T74" fmla="*/ 1838 w 2580"/>
                <a:gd name="T75" fmla="*/ 63 h 344"/>
                <a:gd name="T76" fmla="*/ 1996 w 2580"/>
                <a:gd name="T77" fmla="*/ 63 h 344"/>
                <a:gd name="T78" fmla="*/ 2162 w 2580"/>
                <a:gd name="T79" fmla="*/ 55 h 344"/>
                <a:gd name="T80" fmla="*/ 2360 w 2580"/>
                <a:gd name="T81" fmla="*/ 57 h 344"/>
                <a:gd name="T82" fmla="*/ 2448 w 2580"/>
                <a:gd name="T83" fmla="*/ 68 h 344"/>
                <a:gd name="T84" fmla="*/ 2518 w 2580"/>
                <a:gd name="T85" fmla="*/ 91 h 344"/>
                <a:gd name="T86" fmla="*/ 2553 w 2580"/>
                <a:gd name="T87" fmla="*/ 118 h 344"/>
                <a:gd name="T88" fmla="*/ 2564 w 2580"/>
                <a:gd name="T89" fmla="*/ 144 h 344"/>
                <a:gd name="T90" fmla="*/ 2559 w 2580"/>
                <a:gd name="T91" fmla="*/ 181 h 344"/>
                <a:gd name="T92" fmla="*/ 2533 w 2580"/>
                <a:gd name="T93" fmla="*/ 211 h 344"/>
                <a:gd name="T94" fmla="*/ 2481 w 2580"/>
                <a:gd name="T95" fmla="*/ 238 h 344"/>
                <a:gd name="T96" fmla="*/ 2389 w 2580"/>
                <a:gd name="T97" fmla="*/ 262 h 344"/>
                <a:gd name="T98" fmla="*/ 2258 w 2580"/>
                <a:gd name="T99" fmla="*/ 275 h 344"/>
                <a:gd name="T100" fmla="*/ 2075 w 2580"/>
                <a:gd name="T101" fmla="*/ 287 h 344"/>
                <a:gd name="T102" fmla="*/ 1720 w 2580"/>
                <a:gd name="T103" fmla="*/ 320 h 344"/>
                <a:gd name="T104" fmla="*/ 1594 w 2580"/>
                <a:gd name="T105" fmla="*/ 330 h 344"/>
                <a:gd name="T106" fmla="*/ 1590 w 2580"/>
                <a:gd name="T107" fmla="*/ 340 h 344"/>
                <a:gd name="T108" fmla="*/ 1596 w 2580"/>
                <a:gd name="T109" fmla="*/ 34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580" h="344">
                  <a:moveTo>
                    <a:pt x="1596" y="344"/>
                  </a:moveTo>
                  <a:lnTo>
                    <a:pt x="1596" y="344"/>
                  </a:lnTo>
                  <a:lnTo>
                    <a:pt x="1662" y="340"/>
                  </a:lnTo>
                  <a:lnTo>
                    <a:pt x="1727" y="335"/>
                  </a:lnTo>
                  <a:lnTo>
                    <a:pt x="1857" y="322"/>
                  </a:lnTo>
                  <a:lnTo>
                    <a:pt x="1988" y="310"/>
                  </a:lnTo>
                  <a:lnTo>
                    <a:pt x="2053" y="304"/>
                  </a:lnTo>
                  <a:lnTo>
                    <a:pt x="2118" y="299"/>
                  </a:lnTo>
                  <a:lnTo>
                    <a:pt x="2118" y="299"/>
                  </a:lnTo>
                  <a:lnTo>
                    <a:pt x="2189" y="294"/>
                  </a:lnTo>
                  <a:lnTo>
                    <a:pt x="2258" y="290"/>
                  </a:lnTo>
                  <a:lnTo>
                    <a:pt x="2293" y="288"/>
                  </a:lnTo>
                  <a:lnTo>
                    <a:pt x="2329" y="285"/>
                  </a:lnTo>
                  <a:lnTo>
                    <a:pt x="2363" y="280"/>
                  </a:lnTo>
                  <a:lnTo>
                    <a:pt x="2398" y="275"/>
                  </a:lnTo>
                  <a:lnTo>
                    <a:pt x="2398" y="275"/>
                  </a:lnTo>
                  <a:lnTo>
                    <a:pt x="2430" y="269"/>
                  </a:lnTo>
                  <a:lnTo>
                    <a:pt x="2464" y="261"/>
                  </a:lnTo>
                  <a:lnTo>
                    <a:pt x="2480" y="254"/>
                  </a:lnTo>
                  <a:lnTo>
                    <a:pt x="2496" y="248"/>
                  </a:lnTo>
                  <a:lnTo>
                    <a:pt x="2511" y="242"/>
                  </a:lnTo>
                  <a:lnTo>
                    <a:pt x="2526" y="233"/>
                  </a:lnTo>
                  <a:lnTo>
                    <a:pt x="2526" y="233"/>
                  </a:lnTo>
                  <a:lnTo>
                    <a:pt x="2537" y="227"/>
                  </a:lnTo>
                  <a:lnTo>
                    <a:pt x="2547" y="218"/>
                  </a:lnTo>
                  <a:lnTo>
                    <a:pt x="2555" y="210"/>
                  </a:lnTo>
                  <a:lnTo>
                    <a:pt x="2564" y="200"/>
                  </a:lnTo>
                  <a:lnTo>
                    <a:pt x="2570" y="190"/>
                  </a:lnTo>
                  <a:lnTo>
                    <a:pt x="2576" y="179"/>
                  </a:lnTo>
                  <a:lnTo>
                    <a:pt x="2579" y="166"/>
                  </a:lnTo>
                  <a:lnTo>
                    <a:pt x="2580" y="154"/>
                  </a:lnTo>
                  <a:lnTo>
                    <a:pt x="2580" y="154"/>
                  </a:lnTo>
                  <a:lnTo>
                    <a:pt x="2580" y="142"/>
                  </a:lnTo>
                  <a:lnTo>
                    <a:pt x="2576" y="132"/>
                  </a:lnTo>
                  <a:lnTo>
                    <a:pt x="2573" y="122"/>
                  </a:lnTo>
                  <a:lnTo>
                    <a:pt x="2568" y="112"/>
                  </a:lnTo>
                  <a:lnTo>
                    <a:pt x="2560" y="104"/>
                  </a:lnTo>
                  <a:lnTo>
                    <a:pt x="2553" y="97"/>
                  </a:lnTo>
                  <a:lnTo>
                    <a:pt x="2544" y="89"/>
                  </a:lnTo>
                  <a:lnTo>
                    <a:pt x="2535" y="83"/>
                  </a:lnTo>
                  <a:lnTo>
                    <a:pt x="2526" y="78"/>
                  </a:lnTo>
                  <a:lnTo>
                    <a:pt x="2514" y="73"/>
                  </a:lnTo>
                  <a:lnTo>
                    <a:pt x="2493" y="66"/>
                  </a:lnTo>
                  <a:lnTo>
                    <a:pt x="2472" y="60"/>
                  </a:lnTo>
                  <a:lnTo>
                    <a:pt x="2451" y="55"/>
                  </a:lnTo>
                  <a:lnTo>
                    <a:pt x="2451" y="55"/>
                  </a:lnTo>
                  <a:lnTo>
                    <a:pt x="2419" y="49"/>
                  </a:lnTo>
                  <a:lnTo>
                    <a:pt x="2386" y="45"/>
                  </a:lnTo>
                  <a:lnTo>
                    <a:pt x="2352" y="41"/>
                  </a:lnTo>
                  <a:lnTo>
                    <a:pt x="2319" y="39"/>
                  </a:lnTo>
                  <a:lnTo>
                    <a:pt x="2285" y="39"/>
                  </a:lnTo>
                  <a:lnTo>
                    <a:pt x="2252" y="37"/>
                  </a:lnTo>
                  <a:lnTo>
                    <a:pt x="2185" y="39"/>
                  </a:lnTo>
                  <a:lnTo>
                    <a:pt x="2185" y="39"/>
                  </a:lnTo>
                  <a:lnTo>
                    <a:pt x="2132" y="41"/>
                  </a:lnTo>
                  <a:lnTo>
                    <a:pt x="2079" y="44"/>
                  </a:lnTo>
                  <a:lnTo>
                    <a:pt x="2027" y="47"/>
                  </a:lnTo>
                  <a:lnTo>
                    <a:pt x="1974" y="49"/>
                  </a:lnTo>
                  <a:lnTo>
                    <a:pt x="1974" y="49"/>
                  </a:lnTo>
                  <a:lnTo>
                    <a:pt x="1917" y="50"/>
                  </a:lnTo>
                  <a:lnTo>
                    <a:pt x="1860" y="50"/>
                  </a:lnTo>
                  <a:lnTo>
                    <a:pt x="1746" y="47"/>
                  </a:lnTo>
                  <a:lnTo>
                    <a:pt x="1746" y="47"/>
                  </a:lnTo>
                  <a:lnTo>
                    <a:pt x="1616" y="44"/>
                  </a:lnTo>
                  <a:lnTo>
                    <a:pt x="1487" y="37"/>
                  </a:lnTo>
                  <a:lnTo>
                    <a:pt x="1487" y="37"/>
                  </a:lnTo>
                  <a:lnTo>
                    <a:pt x="1427" y="35"/>
                  </a:lnTo>
                  <a:lnTo>
                    <a:pt x="1396" y="34"/>
                  </a:lnTo>
                  <a:lnTo>
                    <a:pt x="1366" y="31"/>
                  </a:lnTo>
                  <a:lnTo>
                    <a:pt x="1366" y="31"/>
                  </a:lnTo>
                  <a:lnTo>
                    <a:pt x="1314" y="25"/>
                  </a:lnTo>
                  <a:lnTo>
                    <a:pt x="1262" y="16"/>
                  </a:lnTo>
                  <a:lnTo>
                    <a:pt x="1262" y="16"/>
                  </a:lnTo>
                  <a:lnTo>
                    <a:pt x="1213" y="9"/>
                  </a:lnTo>
                  <a:lnTo>
                    <a:pt x="1162" y="3"/>
                  </a:lnTo>
                  <a:lnTo>
                    <a:pt x="1137" y="1"/>
                  </a:lnTo>
                  <a:lnTo>
                    <a:pt x="1112" y="0"/>
                  </a:lnTo>
                  <a:lnTo>
                    <a:pt x="1086" y="1"/>
                  </a:lnTo>
                  <a:lnTo>
                    <a:pt x="1062" y="4"/>
                  </a:lnTo>
                  <a:lnTo>
                    <a:pt x="1062" y="4"/>
                  </a:lnTo>
                  <a:lnTo>
                    <a:pt x="1036" y="9"/>
                  </a:lnTo>
                  <a:lnTo>
                    <a:pt x="1008" y="15"/>
                  </a:lnTo>
                  <a:lnTo>
                    <a:pt x="984" y="24"/>
                  </a:lnTo>
                  <a:lnTo>
                    <a:pt x="958" y="35"/>
                  </a:lnTo>
                  <a:lnTo>
                    <a:pt x="933" y="45"/>
                  </a:lnTo>
                  <a:lnTo>
                    <a:pt x="908" y="57"/>
                  </a:lnTo>
                  <a:lnTo>
                    <a:pt x="859" y="81"/>
                  </a:lnTo>
                  <a:lnTo>
                    <a:pt x="859" y="81"/>
                  </a:lnTo>
                  <a:lnTo>
                    <a:pt x="808" y="103"/>
                  </a:lnTo>
                  <a:lnTo>
                    <a:pt x="782" y="114"/>
                  </a:lnTo>
                  <a:lnTo>
                    <a:pt x="756" y="123"/>
                  </a:lnTo>
                  <a:lnTo>
                    <a:pt x="756" y="123"/>
                  </a:lnTo>
                  <a:lnTo>
                    <a:pt x="725" y="132"/>
                  </a:lnTo>
                  <a:lnTo>
                    <a:pt x="694" y="140"/>
                  </a:lnTo>
                  <a:lnTo>
                    <a:pt x="632" y="156"/>
                  </a:lnTo>
                  <a:lnTo>
                    <a:pt x="632" y="156"/>
                  </a:lnTo>
                  <a:lnTo>
                    <a:pt x="507" y="191"/>
                  </a:lnTo>
                  <a:lnTo>
                    <a:pt x="381" y="225"/>
                  </a:lnTo>
                  <a:lnTo>
                    <a:pt x="256" y="257"/>
                  </a:lnTo>
                  <a:lnTo>
                    <a:pt x="193" y="272"/>
                  </a:lnTo>
                  <a:lnTo>
                    <a:pt x="130" y="287"/>
                  </a:lnTo>
                  <a:lnTo>
                    <a:pt x="130" y="287"/>
                  </a:lnTo>
                  <a:lnTo>
                    <a:pt x="67" y="300"/>
                  </a:lnTo>
                  <a:lnTo>
                    <a:pt x="5" y="313"/>
                  </a:lnTo>
                  <a:lnTo>
                    <a:pt x="5" y="313"/>
                  </a:lnTo>
                  <a:lnTo>
                    <a:pt x="2" y="314"/>
                  </a:lnTo>
                  <a:lnTo>
                    <a:pt x="0" y="316"/>
                  </a:lnTo>
                  <a:lnTo>
                    <a:pt x="0" y="319"/>
                  </a:lnTo>
                  <a:lnTo>
                    <a:pt x="0" y="321"/>
                  </a:lnTo>
                  <a:lnTo>
                    <a:pt x="1" y="324"/>
                  </a:lnTo>
                  <a:lnTo>
                    <a:pt x="2" y="326"/>
                  </a:lnTo>
                  <a:lnTo>
                    <a:pt x="6" y="327"/>
                  </a:lnTo>
                  <a:lnTo>
                    <a:pt x="9" y="327"/>
                  </a:lnTo>
                  <a:lnTo>
                    <a:pt x="9" y="327"/>
                  </a:lnTo>
                  <a:lnTo>
                    <a:pt x="72" y="315"/>
                  </a:lnTo>
                  <a:lnTo>
                    <a:pt x="134" y="301"/>
                  </a:lnTo>
                  <a:lnTo>
                    <a:pt x="257" y="272"/>
                  </a:lnTo>
                  <a:lnTo>
                    <a:pt x="380" y="241"/>
                  </a:lnTo>
                  <a:lnTo>
                    <a:pt x="502" y="207"/>
                  </a:lnTo>
                  <a:lnTo>
                    <a:pt x="502" y="207"/>
                  </a:lnTo>
                  <a:lnTo>
                    <a:pt x="626" y="174"/>
                  </a:lnTo>
                  <a:lnTo>
                    <a:pt x="749" y="140"/>
                  </a:lnTo>
                  <a:lnTo>
                    <a:pt x="749" y="140"/>
                  </a:lnTo>
                  <a:lnTo>
                    <a:pt x="775" y="133"/>
                  </a:lnTo>
                  <a:lnTo>
                    <a:pt x="799" y="123"/>
                  </a:lnTo>
                  <a:lnTo>
                    <a:pt x="824" y="113"/>
                  </a:lnTo>
                  <a:lnTo>
                    <a:pt x="849" y="102"/>
                  </a:lnTo>
                  <a:lnTo>
                    <a:pt x="897" y="78"/>
                  </a:lnTo>
                  <a:lnTo>
                    <a:pt x="945" y="56"/>
                  </a:lnTo>
                  <a:lnTo>
                    <a:pt x="945" y="56"/>
                  </a:lnTo>
                  <a:lnTo>
                    <a:pt x="970" y="46"/>
                  </a:lnTo>
                  <a:lnTo>
                    <a:pt x="995" y="36"/>
                  </a:lnTo>
                  <a:lnTo>
                    <a:pt x="1021" y="28"/>
                  </a:lnTo>
                  <a:lnTo>
                    <a:pt x="1047" y="21"/>
                  </a:lnTo>
                  <a:lnTo>
                    <a:pt x="1047" y="21"/>
                  </a:lnTo>
                  <a:lnTo>
                    <a:pt x="1070" y="18"/>
                  </a:lnTo>
                  <a:lnTo>
                    <a:pt x="1094" y="16"/>
                  </a:lnTo>
                  <a:lnTo>
                    <a:pt x="1117" y="16"/>
                  </a:lnTo>
                  <a:lnTo>
                    <a:pt x="1141" y="18"/>
                  </a:lnTo>
                  <a:lnTo>
                    <a:pt x="1141" y="18"/>
                  </a:lnTo>
                  <a:lnTo>
                    <a:pt x="1167" y="19"/>
                  </a:lnTo>
                  <a:lnTo>
                    <a:pt x="1193" y="23"/>
                  </a:lnTo>
                  <a:lnTo>
                    <a:pt x="1244" y="29"/>
                  </a:lnTo>
                  <a:lnTo>
                    <a:pt x="1296" y="37"/>
                  </a:lnTo>
                  <a:lnTo>
                    <a:pt x="1347" y="44"/>
                  </a:lnTo>
                  <a:lnTo>
                    <a:pt x="1347" y="44"/>
                  </a:lnTo>
                  <a:lnTo>
                    <a:pt x="1406" y="50"/>
                  </a:lnTo>
                  <a:lnTo>
                    <a:pt x="1465" y="52"/>
                  </a:lnTo>
                  <a:lnTo>
                    <a:pt x="1583" y="57"/>
                  </a:lnTo>
                  <a:lnTo>
                    <a:pt x="1583" y="57"/>
                  </a:lnTo>
                  <a:lnTo>
                    <a:pt x="1710" y="61"/>
                  </a:lnTo>
                  <a:lnTo>
                    <a:pt x="1838" y="63"/>
                  </a:lnTo>
                  <a:lnTo>
                    <a:pt x="1838" y="63"/>
                  </a:lnTo>
                  <a:lnTo>
                    <a:pt x="1917" y="65"/>
                  </a:lnTo>
                  <a:lnTo>
                    <a:pt x="1956" y="65"/>
                  </a:lnTo>
                  <a:lnTo>
                    <a:pt x="1996" y="63"/>
                  </a:lnTo>
                  <a:lnTo>
                    <a:pt x="1996" y="63"/>
                  </a:lnTo>
                  <a:lnTo>
                    <a:pt x="2095" y="57"/>
                  </a:lnTo>
                  <a:lnTo>
                    <a:pt x="2095" y="57"/>
                  </a:lnTo>
                  <a:lnTo>
                    <a:pt x="2162" y="55"/>
                  </a:lnTo>
                  <a:lnTo>
                    <a:pt x="2227" y="54"/>
                  </a:lnTo>
                  <a:lnTo>
                    <a:pt x="2293" y="54"/>
                  </a:lnTo>
                  <a:lnTo>
                    <a:pt x="2326" y="55"/>
                  </a:lnTo>
                  <a:lnTo>
                    <a:pt x="2360" y="57"/>
                  </a:lnTo>
                  <a:lnTo>
                    <a:pt x="2360" y="57"/>
                  </a:lnTo>
                  <a:lnTo>
                    <a:pt x="2389" y="60"/>
                  </a:lnTo>
                  <a:lnTo>
                    <a:pt x="2419" y="63"/>
                  </a:lnTo>
                  <a:lnTo>
                    <a:pt x="2448" y="68"/>
                  </a:lnTo>
                  <a:lnTo>
                    <a:pt x="2477" y="76"/>
                  </a:lnTo>
                  <a:lnTo>
                    <a:pt x="2477" y="76"/>
                  </a:lnTo>
                  <a:lnTo>
                    <a:pt x="2497" y="82"/>
                  </a:lnTo>
                  <a:lnTo>
                    <a:pt x="2518" y="91"/>
                  </a:lnTo>
                  <a:lnTo>
                    <a:pt x="2528" y="97"/>
                  </a:lnTo>
                  <a:lnTo>
                    <a:pt x="2537" y="103"/>
                  </a:lnTo>
                  <a:lnTo>
                    <a:pt x="2545" y="109"/>
                  </a:lnTo>
                  <a:lnTo>
                    <a:pt x="2553" y="118"/>
                  </a:lnTo>
                  <a:lnTo>
                    <a:pt x="2553" y="118"/>
                  </a:lnTo>
                  <a:lnTo>
                    <a:pt x="2558" y="125"/>
                  </a:lnTo>
                  <a:lnTo>
                    <a:pt x="2563" y="134"/>
                  </a:lnTo>
                  <a:lnTo>
                    <a:pt x="2564" y="144"/>
                  </a:lnTo>
                  <a:lnTo>
                    <a:pt x="2565" y="153"/>
                  </a:lnTo>
                  <a:lnTo>
                    <a:pt x="2564" y="163"/>
                  </a:lnTo>
                  <a:lnTo>
                    <a:pt x="2563" y="173"/>
                  </a:lnTo>
                  <a:lnTo>
                    <a:pt x="2559" y="181"/>
                  </a:lnTo>
                  <a:lnTo>
                    <a:pt x="2554" y="190"/>
                  </a:lnTo>
                  <a:lnTo>
                    <a:pt x="2554" y="190"/>
                  </a:lnTo>
                  <a:lnTo>
                    <a:pt x="2544" y="201"/>
                  </a:lnTo>
                  <a:lnTo>
                    <a:pt x="2533" y="211"/>
                  </a:lnTo>
                  <a:lnTo>
                    <a:pt x="2522" y="220"/>
                  </a:lnTo>
                  <a:lnTo>
                    <a:pt x="2508" y="227"/>
                  </a:lnTo>
                  <a:lnTo>
                    <a:pt x="2495" y="233"/>
                  </a:lnTo>
                  <a:lnTo>
                    <a:pt x="2481" y="238"/>
                  </a:lnTo>
                  <a:lnTo>
                    <a:pt x="2453" y="247"/>
                  </a:lnTo>
                  <a:lnTo>
                    <a:pt x="2453" y="247"/>
                  </a:lnTo>
                  <a:lnTo>
                    <a:pt x="2422" y="256"/>
                  </a:lnTo>
                  <a:lnTo>
                    <a:pt x="2389" y="262"/>
                  </a:lnTo>
                  <a:lnTo>
                    <a:pt x="2357" y="267"/>
                  </a:lnTo>
                  <a:lnTo>
                    <a:pt x="2324" y="270"/>
                  </a:lnTo>
                  <a:lnTo>
                    <a:pt x="2292" y="273"/>
                  </a:lnTo>
                  <a:lnTo>
                    <a:pt x="2258" y="275"/>
                  </a:lnTo>
                  <a:lnTo>
                    <a:pt x="2194" y="279"/>
                  </a:lnTo>
                  <a:lnTo>
                    <a:pt x="2194" y="279"/>
                  </a:lnTo>
                  <a:lnTo>
                    <a:pt x="2135" y="283"/>
                  </a:lnTo>
                  <a:lnTo>
                    <a:pt x="2075" y="287"/>
                  </a:lnTo>
                  <a:lnTo>
                    <a:pt x="1956" y="298"/>
                  </a:lnTo>
                  <a:lnTo>
                    <a:pt x="1839" y="309"/>
                  </a:lnTo>
                  <a:lnTo>
                    <a:pt x="1720" y="320"/>
                  </a:lnTo>
                  <a:lnTo>
                    <a:pt x="1720" y="320"/>
                  </a:lnTo>
                  <a:lnTo>
                    <a:pt x="1658" y="325"/>
                  </a:lnTo>
                  <a:lnTo>
                    <a:pt x="1596" y="329"/>
                  </a:lnTo>
                  <a:lnTo>
                    <a:pt x="1596" y="329"/>
                  </a:lnTo>
                  <a:lnTo>
                    <a:pt x="1594" y="330"/>
                  </a:lnTo>
                  <a:lnTo>
                    <a:pt x="1591" y="331"/>
                  </a:lnTo>
                  <a:lnTo>
                    <a:pt x="1590" y="334"/>
                  </a:lnTo>
                  <a:lnTo>
                    <a:pt x="1590" y="337"/>
                  </a:lnTo>
                  <a:lnTo>
                    <a:pt x="1590" y="340"/>
                  </a:lnTo>
                  <a:lnTo>
                    <a:pt x="1591" y="342"/>
                  </a:lnTo>
                  <a:lnTo>
                    <a:pt x="1594" y="344"/>
                  </a:lnTo>
                  <a:lnTo>
                    <a:pt x="1596" y="344"/>
                  </a:lnTo>
                  <a:lnTo>
                    <a:pt x="1596" y="3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0" name="Freeform 47">
              <a:extLst>
                <a:ext uri="{FF2B5EF4-FFF2-40B4-BE49-F238E27FC236}">
                  <a16:creationId xmlns:a16="http://schemas.microsoft.com/office/drawing/2014/main" id="{3EF836DF-E7B7-200D-0717-1993D0C2E4E6}"/>
                </a:ext>
              </a:extLst>
            </p:cNvPr>
            <p:cNvSpPr>
              <a:spLocks/>
            </p:cNvSpPr>
            <p:nvPr/>
          </p:nvSpPr>
          <p:spPr bwMode="auto">
            <a:xfrm>
              <a:off x="3855" y="2003"/>
              <a:ext cx="59" cy="7"/>
            </a:xfrm>
            <a:custGeom>
              <a:avLst/>
              <a:gdLst>
                <a:gd name="T0" fmla="*/ 8 w 176"/>
                <a:gd name="T1" fmla="*/ 15 h 22"/>
                <a:gd name="T2" fmla="*/ 8 w 176"/>
                <a:gd name="T3" fmla="*/ 15 h 22"/>
                <a:gd name="T4" fmla="*/ 47 w 176"/>
                <a:gd name="T5" fmla="*/ 15 h 22"/>
                <a:gd name="T6" fmla="*/ 87 w 176"/>
                <a:gd name="T7" fmla="*/ 16 h 22"/>
                <a:gd name="T8" fmla="*/ 127 w 176"/>
                <a:gd name="T9" fmla="*/ 17 h 22"/>
                <a:gd name="T10" fmla="*/ 166 w 176"/>
                <a:gd name="T11" fmla="*/ 22 h 22"/>
                <a:gd name="T12" fmla="*/ 166 w 176"/>
                <a:gd name="T13" fmla="*/ 22 h 22"/>
                <a:gd name="T14" fmla="*/ 169 w 176"/>
                <a:gd name="T15" fmla="*/ 22 h 22"/>
                <a:gd name="T16" fmla="*/ 172 w 176"/>
                <a:gd name="T17" fmla="*/ 21 h 22"/>
                <a:gd name="T18" fmla="*/ 174 w 176"/>
                <a:gd name="T19" fmla="*/ 20 h 22"/>
                <a:gd name="T20" fmla="*/ 175 w 176"/>
                <a:gd name="T21" fmla="*/ 17 h 22"/>
                <a:gd name="T22" fmla="*/ 175 w 176"/>
                <a:gd name="T23" fmla="*/ 17 h 22"/>
                <a:gd name="T24" fmla="*/ 176 w 176"/>
                <a:gd name="T25" fmla="*/ 13 h 22"/>
                <a:gd name="T26" fmla="*/ 175 w 176"/>
                <a:gd name="T27" fmla="*/ 11 h 22"/>
                <a:gd name="T28" fmla="*/ 172 w 176"/>
                <a:gd name="T29" fmla="*/ 9 h 22"/>
                <a:gd name="T30" fmla="*/ 170 w 176"/>
                <a:gd name="T31" fmla="*/ 7 h 22"/>
                <a:gd name="T32" fmla="*/ 170 w 176"/>
                <a:gd name="T33" fmla="*/ 7 h 22"/>
                <a:gd name="T34" fmla="*/ 129 w 176"/>
                <a:gd name="T35" fmla="*/ 4 h 22"/>
                <a:gd name="T36" fmla="*/ 90 w 176"/>
                <a:gd name="T37" fmla="*/ 1 h 22"/>
                <a:gd name="T38" fmla="*/ 49 w 176"/>
                <a:gd name="T39" fmla="*/ 0 h 22"/>
                <a:gd name="T40" fmla="*/ 8 w 176"/>
                <a:gd name="T41" fmla="*/ 0 h 22"/>
                <a:gd name="T42" fmla="*/ 8 w 176"/>
                <a:gd name="T43" fmla="*/ 0 h 22"/>
                <a:gd name="T44" fmla="*/ 4 w 176"/>
                <a:gd name="T45" fmla="*/ 1 h 22"/>
                <a:gd name="T46" fmla="*/ 2 w 176"/>
                <a:gd name="T47" fmla="*/ 2 h 22"/>
                <a:gd name="T48" fmla="*/ 0 w 176"/>
                <a:gd name="T49" fmla="*/ 5 h 22"/>
                <a:gd name="T50" fmla="*/ 0 w 176"/>
                <a:gd name="T51" fmla="*/ 7 h 22"/>
                <a:gd name="T52" fmla="*/ 0 w 176"/>
                <a:gd name="T53" fmla="*/ 10 h 22"/>
                <a:gd name="T54" fmla="*/ 2 w 176"/>
                <a:gd name="T55" fmla="*/ 12 h 22"/>
                <a:gd name="T56" fmla="*/ 4 w 176"/>
                <a:gd name="T57" fmla="*/ 15 h 22"/>
                <a:gd name="T58" fmla="*/ 8 w 176"/>
                <a:gd name="T59" fmla="*/ 15 h 22"/>
                <a:gd name="T60" fmla="*/ 8 w 176"/>
                <a:gd name="T61" fmla="*/ 15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76" h="22">
                  <a:moveTo>
                    <a:pt x="8" y="15"/>
                  </a:moveTo>
                  <a:lnTo>
                    <a:pt x="8" y="15"/>
                  </a:lnTo>
                  <a:lnTo>
                    <a:pt x="47" y="15"/>
                  </a:lnTo>
                  <a:lnTo>
                    <a:pt x="87" y="16"/>
                  </a:lnTo>
                  <a:lnTo>
                    <a:pt x="127" y="17"/>
                  </a:lnTo>
                  <a:lnTo>
                    <a:pt x="166" y="22"/>
                  </a:lnTo>
                  <a:lnTo>
                    <a:pt x="166" y="22"/>
                  </a:lnTo>
                  <a:lnTo>
                    <a:pt x="169" y="22"/>
                  </a:lnTo>
                  <a:lnTo>
                    <a:pt x="172" y="21"/>
                  </a:lnTo>
                  <a:lnTo>
                    <a:pt x="174" y="20"/>
                  </a:lnTo>
                  <a:lnTo>
                    <a:pt x="175" y="17"/>
                  </a:lnTo>
                  <a:lnTo>
                    <a:pt x="175" y="17"/>
                  </a:lnTo>
                  <a:lnTo>
                    <a:pt x="176" y="13"/>
                  </a:lnTo>
                  <a:lnTo>
                    <a:pt x="175" y="11"/>
                  </a:lnTo>
                  <a:lnTo>
                    <a:pt x="172" y="9"/>
                  </a:lnTo>
                  <a:lnTo>
                    <a:pt x="170" y="7"/>
                  </a:lnTo>
                  <a:lnTo>
                    <a:pt x="170" y="7"/>
                  </a:lnTo>
                  <a:lnTo>
                    <a:pt x="129" y="4"/>
                  </a:lnTo>
                  <a:lnTo>
                    <a:pt x="90" y="1"/>
                  </a:lnTo>
                  <a:lnTo>
                    <a:pt x="49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5"/>
                  </a:lnTo>
                  <a:lnTo>
                    <a:pt x="0" y="7"/>
                  </a:lnTo>
                  <a:lnTo>
                    <a:pt x="0" y="10"/>
                  </a:lnTo>
                  <a:lnTo>
                    <a:pt x="2" y="12"/>
                  </a:lnTo>
                  <a:lnTo>
                    <a:pt x="4" y="15"/>
                  </a:lnTo>
                  <a:lnTo>
                    <a:pt x="8" y="15"/>
                  </a:lnTo>
                  <a:lnTo>
                    <a:pt x="8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1" name="Freeform 48">
              <a:extLst>
                <a:ext uri="{FF2B5EF4-FFF2-40B4-BE49-F238E27FC236}">
                  <a16:creationId xmlns:a16="http://schemas.microsoft.com/office/drawing/2014/main" id="{7B9C484B-6C43-5405-A922-D2929A4EFCB1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8" y="1871"/>
              <a:ext cx="90" cy="237"/>
            </a:xfrm>
            <a:custGeom>
              <a:avLst/>
              <a:gdLst>
                <a:gd name="T0" fmla="*/ 0 w 271"/>
                <a:gd name="T1" fmla="*/ 7 h 710"/>
                <a:gd name="T2" fmla="*/ 6 w 271"/>
                <a:gd name="T3" fmla="*/ 80 h 710"/>
                <a:gd name="T4" fmla="*/ 18 w 271"/>
                <a:gd name="T5" fmla="*/ 152 h 710"/>
                <a:gd name="T6" fmla="*/ 35 w 271"/>
                <a:gd name="T7" fmla="*/ 223 h 710"/>
                <a:gd name="T8" fmla="*/ 56 w 271"/>
                <a:gd name="T9" fmla="*/ 292 h 710"/>
                <a:gd name="T10" fmla="*/ 68 w 271"/>
                <a:gd name="T11" fmla="*/ 328 h 710"/>
                <a:gd name="T12" fmla="*/ 94 w 271"/>
                <a:gd name="T13" fmla="*/ 400 h 710"/>
                <a:gd name="T14" fmla="*/ 125 w 271"/>
                <a:gd name="T15" fmla="*/ 469 h 710"/>
                <a:gd name="T16" fmla="*/ 159 w 271"/>
                <a:gd name="T17" fmla="*/ 539 h 710"/>
                <a:gd name="T18" fmla="*/ 176 w 271"/>
                <a:gd name="T19" fmla="*/ 572 h 710"/>
                <a:gd name="T20" fmla="*/ 216 w 271"/>
                <a:gd name="T21" fmla="*/ 640 h 710"/>
                <a:gd name="T22" fmla="*/ 258 w 271"/>
                <a:gd name="T23" fmla="*/ 706 h 710"/>
                <a:gd name="T24" fmla="*/ 259 w 271"/>
                <a:gd name="T25" fmla="*/ 708 h 710"/>
                <a:gd name="T26" fmla="*/ 265 w 271"/>
                <a:gd name="T27" fmla="*/ 710 h 710"/>
                <a:gd name="T28" fmla="*/ 270 w 271"/>
                <a:gd name="T29" fmla="*/ 707 h 710"/>
                <a:gd name="T30" fmla="*/ 271 w 271"/>
                <a:gd name="T31" fmla="*/ 702 h 710"/>
                <a:gd name="T32" fmla="*/ 270 w 271"/>
                <a:gd name="T33" fmla="*/ 698 h 710"/>
                <a:gd name="T34" fmla="*/ 232 w 271"/>
                <a:gd name="T35" fmla="*/ 639 h 710"/>
                <a:gd name="T36" fmla="*/ 196 w 271"/>
                <a:gd name="T37" fmla="*/ 577 h 710"/>
                <a:gd name="T38" fmla="*/ 162 w 271"/>
                <a:gd name="T39" fmla="*/ 514 h 710"/>
                <a:gd name="T40" fmla="*/ 131 w 271"/>
                <a:gd name="T41" fmla="*/ 448 h 710"/>
                <a:gd name="T42" fmla="*/ 103 w 271"/>
                <a:gd name="T43" fmla="*/ 379 h 710"/>
                <a:gd name="T44" fmla="*/ 77 w 271"/>
                <a:gd name="T45" fmla="*/ 308 h 710"/>
                <a:gd name="T46" fmla="*/ 53 w 271"/>
                <a:gd name="T47" fmla="*/ 236 h 710"/>
                <a:gd name="T48" fmla="*/ 36 w 271"/>
                <a:gd name="T49" fmla="*/ 163 h 710"/>
                <a:gd name="T50" fmla="*/ 27 w 271"/>
                <a:gd name="T51" fmla="*/ 125 h 710"/>
                <a:gd name="T52" fmla="*/ 18 w 271"/>
                <a:gd name="T53" fmla="*/ 47 h 710"/>
                <a:gd name="T54" fmla="*/ 15 w 271"/>
                <a:gd name="T55" fmla="*/ 7 h 710"/>
                <a:gd name="T56" fmla="*/ 13 w 271"/>
                <a:gd name="T57" fmla="*/ 2 h 710"/>
                <a:gd name="T58" fmla="*/ 8 w 271"/>
                <a:gd name="T59" fmla="*/ 0 h 710"/>
                <a:gd name="T60" fmla="*/ 3 w 271"/>
                <a:gd name="T61" fmla="*/ 2 h 710"/>
                <a:gd name="T62" fmla="*/ 0 w 271"/>
                <a:gd name="T63" fmla="*/ 7 h 7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71" h="710">
                  <a:moveTo>
                    <a:pt x="0" y="7"/>
                  </a:moveTo>
                  <a:lnTo>
                    <a:pt x="0" y="7"/>
                  </a:lnTo>
                  <a:lnTo>
                    <a:pt x="3" y="43"/>
                  </a:lnTo>
                  <a:lnTo>
                    <a:pt x="6" y="80"/>
                  </a:lnTo>
                  <a:lnTo>
                    <a:pt x="11" y="116"/>
                  </a:lnTo>
                  <a:lnTo>
                    <a:pt x="18" y="152"/>
                  </a:lnTo>
                  <a:lnTo>
                    <a:pt x="26" y="187"/>
                  </a:lnTo>
                  <a:lnTo>
                    <a:pt x="35" y="223"/>
                  </a:lnTo>
                  <a:lnTo>
                    <a:pt x="45" y="257"/>
                  </a:lnTo>
                  <a:lnTo>
                    <a:pt x="56" y="292"/>
                  </a:lnTo>
                  <a:lnTo>
                    <a:pt x="56" y="292"/>
                  </a:lnTo>
                  <a:lnTo>
                    <a:pt x="68" y="328"/>
                  </a:lnTo>
                  <a:lnTo>
                    <a:pt x="81" y="364"/>
                  </a:lnTo>
                  <a:lnTo>
                    <a:pt x="94" y="400"/>
                  </a:lnTo>
                  <a:lnTo>
                    <a:pt x="109" y="435"/>
                  </a:lnTo>
                  <a:lnTo>
                    <a:pt x="125" y="469"/>
                  </a:lnTo>
                  <a:lnTo>
                    <a:pt x="141" y="504"/>
                  </a:lnTo>
                  <a:lnTo>
                    <a:pt x="159" y="539"/>
                  </a:lnTo>
                  <a:lnTo>
                    <a:pt x="176" y="572"/>
                  </a:lnTo>
                  <a:lnTo>
                    <a:pt x="176" y="572"/>
                  </a:lnTo>
                  <a:lnTo>
                    <a:pt x="196" y="607"/>
                  </a:lnTo>
                  <a:lnTo>
                    <a:pt x="216" y="640"/>
                  </a:lnTo>
                  <a:lnTo>
                    <a:pt x="235" y="674"/>
                  </a:lnTo>
                  <a:lnTo>
                    <a:pt x="258" y="706"/>
                  </a:lnTo>
                  <a:lnTo>
                    <a:pt x="258" y="706"/>
                  </a:lnTo>
                  <a:lnTo>
                    <a:pt x="259" y="708"/>
                  </a:lnTo>
                  <a:lnTo>
                    <a:pt x="263" y="710"/>
                  </a:lnTo>
                  <a:lnTo>
                    <a:pt x="265" y="710"/>
                  </a:lnTo>
                  <a:lnTo>
                    <a:pt x="267" y="708"/>
                  </a:lnTo>
                  <a:lnTo>
                    <a:pt x="270" y="707"/>
                  </a:lnTo>
                  <a:lnTo>
                    <a:pt x="271" y="705"/>
                  </a:lnTo>
                  <a:lnTo>
                    <a:pt x="271" y="702"/>
                  </a:lnTo>
                  <a:lnTo>
                    <a:pt x="270" y="698"/>
                  </a:lnTo>
                  <a:lnTo>
                    <a:pt x="270" y="698"/>
                  </a:lnTo>
                  <a:lnTo>
                    <a:pt x="250" y="669"/>
                  </a:lnTo>
                  <a:lnTo>
                    <a:pt x="232" y="639"/>
                  </a:lnTo>
                  <a:lnTo>
                    <a:pt x="213" y="608"/>
                  </a:lnTo>
                  <a:lnTo>
                    <a:pt x="196" y="577"/>
                  </a:lnTo>
                  <a:lnTo>
                    <a:pt x="178" y="545"/>
                  </a:lnTo>
                  <a:lnTo>
                    <a:pt x="162" y="514"/>
                  </a:lnTo>
                  <a:lnTo>
                    <a:pt x="131" y="448"/>
                  </a:lnTo>
                  <a:lnTo>
                    <a:pt x="131" y="448"/>
                  </a:lnTo>
                  <a:lnTo>
                    <a:pt x="117" y="413"/>
                  </a:lnTo>
                  <a:lnTo>
                    <a:pt x="103" y="379"/>
                  </a:lnTo>
                  <a:lnTo>
                    <a:pt x="89" y="344"/>
                  </a:lnTo>
                  <a:lnTo>
                    <a:pt x="77" y="308"/>
                  </a:lnTo>
                  <a:lnTo>
                    <a:pt x="65" y="272"/>
                  </a:lnTo>
                  <a:lnTo>
                    <a:pt x="53" y="236"/>
                  </a:lnTo>
                  <a:lnTo>
                    <a:pt x="45" y="199"/>
                  </a:lnTo>
                  <a:lnTo>
                    <a:pt x="36" y="163"/>
                  </a:lnTo>
                  <a:lnTo>
                    <a:pt x="36" y="163"/>
                  </a:lnTo>
                  <a:lnTo>
                    <a:pt x="27" y="125"/>
                  </a:lnTo>
                  <a:lnTo>
                    <a:pt x="21" y="85"/>
                  </a:lnTo>
                  <a:lnTo>
                    <a:pt x="18" y="47"/>
                  </a:lnTo>
                  <a:lnTo>
                    <a:pt x="15" y="7"/>
                  </a:lnTo>
                  <a:lnTo>
                    <a:pt x="15" y="7"/>
                  </a:lnTo>
                  <a:lnTo>
                    <a:pt x="14" y="4"/>
                  </a:lnTo>
                  <a:lnTo>
                    <a:pt x="13" y="2"/>
                  </a:lnTo>
                  <a:lnTo>
                    <a:pt x="10" y="1"/>
                  </a:lnTo>
                  <a:lnTo>
                    <a:pt x="8" y="0"/>
                  </a:lnTo>
                  <a:lnTo>
                    <a:pt x="5" y="1"/>
                  </a:lnTo>
                  <a:lnTo>
                    <a:pt x="3" y="2"/>
                  </a:lnTo>
                  <a:lnTo>
                    <a:pt x="0" y="4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2" name="Freeform 49">
              <a:extLst>
                <a:ext uri="{FF2B5EF4-FFF2-40B4-BE49-F238E27FC236}">
                  <a16:creationId xmlns:a16="http://schemas.microsoft.com/office/drawing/2014/main" id="{A8E45188-1258-B2E8-805C-AD73925FFCDA}"/>
                </a:ext>
              </a:extLst>
            </p:cNvPr>
            <p:cNvSpPr>
              <a:spLocks/>
            </p:cNvSpPr>
            <p:nvPr/>
          </p:nvSpPr>
          <p:spPr bwMode="auto">
            <a:xfrm>
              <a:off x="2386" y="1566"/>
              <a:ext cx="1143" cy="513"/>
            </a:xfrm>
            <a:custGeom>
              <a:avLst/>
              <a:gdLst>
                <a:gd name="T0" fmla="*/ 3399 w 3427"/>
                <a:gd name="T1" fmla="*/ 876 h 1538"/>
                <a:gd name="T2" fmla="*/ 3336 w 3427"/>
                <a:gd name="T3" fmla="*/ 876 h 1538"/>
                <a:gd name="T4" fmla="*/ 3252 w 3427"/>
                <a:gd name="T5" fmla="*/ 887 h 1538"/>
                <a:gd name="T6" fmla="*/ 3127 w 3427"/>
                <a:gd name="T7" fmla="*/ 918 h 1538"/>
                <a:gd name="T8" fmla="*/ 3041 w 3427"/>
                <a:gd name="T9" fmla="*/ 947 h 1538"/>
                <a:gd name="T10" fmla="*/ 2817 w 3427"/>
                <a:gd name="T11" fmla="*/ 1032 h 1538"/>
                <a:gd name="T12" fmla="*/ 2650 w 3427"/>
                <a:gd name="T13" fmla="*/ 1097 h 1538"/>
                <a:gd name="T14" fmla="*/ 2571 w 3427"/>
                <a:gd name="T15" fmla="*/ 1123 h 1538"/>
                <a:gd name="T16" fmla="*/ 2342 w 3427"/>
                <a:gd name="T17" fmla="*/ 1183 h 1538"/>
                <a:gd name="T18" fmla="*/ 1858 w 3427"/>
                <a:gd name="T19" fmla="*/ 1302 h 1538"/>
                <a:gd name="T20" fmla="*/ 1494 w 3427"/>
                <a:gd name="T21" fmla="*/ 1388 h 1538"/>
                <a:gd name="T22" fmla="*/ 1324 w 3427"/>
                <a:gd name="T23" fmla="*/ 1425 h 1538"/>
                <a:gd name="T24" fmla="*/ 1131 w 3427"/>
                <a:gd name="T25" fmla="*/ 1477 h 1538"/>
                <a:gd name="T26" fmla="*/ 986 w 3427"/>
                <a:gd name="T27" fmla="*/ 1511 h 1538"/>
                <a:gd name="T28" fmla="*/ 917 w 3427"/>
                <a:gd name="T29" fmla="*/ 1522 h 1538"/>
                <a:gd name="T30" fmla="*/ 846 w 3427"/>
                <a:gd name="T31" fmla="*/ 1522 h 1538"/>
                <a:gd name="T32" fmla="*/ 801 w 3427"/>
                <a:gd name="T33" fmla="*/ 1511 h 1538"/>
                <a:gd name="T34" fmla="*/ 762 w 3427"/>
                <a:gd name="T35" fmla="*/ 1491 h 1538"/>
                <a:gd name="T36" fmla="*/ 712 w 3427"/>
                <a:gd name="T37" fmla="*/ 1449 h 1538"/>
                <a:gd name="T38" fmla="*/ 673 w 3427"/>
                <a:gd name="T39" fmla="*/ 1397 h 1538"/>
                <a:gd name="T40" fmla="*/ 649 w 3427"/>
                <a:gd name="T41" fmla="*/ 1358 h 1538"/>
                <a:gd name="T42" fmla="*/ 589 w 3427"/>
                <a:gd name="T43" fmla="*/ 1237 h 1538"/>
                <a:gd name="T44" fmla="*/ 269 w 3427"/>
                <a:gd name="T45" fmla="*/ 558 h 1538"/>
                <a:gd name="T46" fmla="*/ 55 w 3427"/>
                <a:gd name="T47" fmla="*/ 104 h 1538"/>
                <a:gd name="T48" fmla="*/ 31 w 3427"/>
                <a:gd name="T49" fmla="*/ 48 h 1538"/>
                <a:gd name="T50" fmla="*/ 13 w 3427"/>
                <a:gd name="T51" fmla="*/ 4 h 1538"/>
                <a:gd name="T52" fmla="*/ 8 w 3427"/>
                <a:gd name="T53" fmla="*/ 0 h 1538"/>
                <a:gd name="T54" fmla="*/ 2 w 3427"/>
                <a:gd name="T55" fmla="*/ 2 h 1538"/>
                <a:gd name="T56" fmla="*/ 1 w 3427"/>
                <a:gd name="T57" fmla="*/ 11 h 1538"/>
                <a:gd name="T58" fmla="*/ 11 w 3427"/>
                <a:gd name="T59" fmla="*/ 36 h 1538"/>
                <a:gd name="T60" fmla="*/ 26 w 3427"/>
                <a:gd name="T61" fmla="*/ 76 h 1538"/>
                <a:gd name="T62" fmla="*/ 45 w 3427"/>
                <a:gd name="T63" fmla="*/ 118 h 1538"/>
                <a:gd name="T64" fmla="*/ 206 w 3427"/>
                <a:gd name="T65" fmla="*/ 458 h 1538"/>
                <a:gd name="T66" fmla="*/ 420 w 3427"/>
                <a:gd name="T67" fmla="*/ 916 h 1538"/>
                <a:gd name="T68" fmla="*/ 575 w 3427"/>
                <a:gd name="T69" fmla="*/ 1243 h 1538"/>
                <a:gd name="T70" fmla="*/ 621 w 3427"/>
                <a:gd name="T71" fmla="*/ 1338 h 1538"/>
                <a:gd name="T72" fmla="*/ 664 w 3427"/>
                <a:gd name="T73" fmla="*/ 1410 h 1538"/>
                <a:gd name="T74" fmla="*/ 702 w 3427"/>
                <a:gd name="T75" fmla="*/ 1460 h 1538"/>
                <a:gd name="T76" fmla="*/ 749 w 3427"/>
                <a:gd name="T77" fmla="*/ 1499 h 1538"/>
                <a:gd name="T78" fmla="*/ 804 w 3427"/>
                <a:gd name="T79" fmla="*/ 1528 h 1538"/>
                <a:gd name="T80" fmla="*/ 866 w 3427"/>
                <a:gd name="T81" fmla="*/ 1538 h 1538"/>
                <a:gd name="T82" fmla="*/ 917 w 3427"/>
                <a:gd name="T83" fmla="*/ 1535 h 1538"/>
                <a:gd name="T84" fmla="*/ 1016 w 3427"/>
                <a:gd name="T85" fmla="*/ 1522 h 1538"/>
                <a:gd name="T86" fmla="*/ 1162 w 3427"/>
                <a:gd name="T87" fmla="*/ 1485 h 1538"/>
                <a:gd name="T88" fmla="*/ 1309 w 3427"/>
                <a:gd name="T89" fmla="*/ 1445 h 1538"/>
                <a:gd name="T90" fmla="*/ 1462 w 3427"/>
                <a:gd name="T91" fmla="*/ 1409 h 1538"/>
                <a:gd name="T92" fmla="*/ 1955 w 3427"/>
                <a:gd name="T93" fmla="*/ 1295 h 1538"/>
                <a:gd name="T94" fmla="*/ 2444 w 3427"/>
                <a:gd name="T95" fmla="*/ 1172 h 1538"/>
                <a:gd name="T96" fmla="*/ 2590 w 3427"/>
                <a:gd name="T97" fmla="*/ 1133 h 1538"/>
                <a:gd name="T98" fmla="*/ 2682 w 3427"/>
                <a:gd name="T99" fmla="*/ 1102 h 1538"/>
                <a:gd name="T100" fmla="*/ 2900 w 3427"/>
                <a:gd name="T101" fmla="*/ 1015 h 1538"/>
                <a:gd name="T102" fmla="*/ 3031 w 3427"/>
                <a:gd name="T103" fmla="*/ 965 h 1538"/>
                <a:gd name="T104" fmla="*/ 3163 w 3427"/>
                <a:gd name="T105" fmla="*/ 923 h 1538"/>
                <a:gd name="T106" fmla="*/ 3299 w 3427"/>
                <a:gd name="T107" fmla="*/ 895 h 1538"/>
                <a:gd name="T108" fmla="*/ 3344 w 3427"/>
                <a:gd name="T109" fmla="*/ 891 h 1538"/>
                <a:gd name="T110" fmla="*/ 3401 w 3427"/>
                <a:gd name="T111" fmla="*/ 891 h 1538"/>
                <a:gd name="T112" fmla="*/ 3424 w 3427"/>
                <a:gd name="T113" fmla="*/ 892 h 1538"/>
                <a:gd name="T114" fmla="*/ 3427 w 3427"/>
                <a:gd name="T115" fmla="*/ 886 h 1538"/>
                <a:gd name="T116" fmla="*/ 3424 w 3427"/>
                <a:gd name="T117" fmla="*/ 879 h 15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427" h="1538">
                  <a:moveTo>
                    <a:pt x="3420" y="879"/>
                  </a:moveTo>
                  <a:lnTo>
                    <a:pt x="3420" y="879"/>
                  </a:lnTo>
                  <a:lnTo>
                    <a:pt x="3399" y="876"/>
                  </a:lnTo>
                  <a:lnTo>
                    <a:pt x="3378" y="875"/>
                  </a:lnTo>
                  <a:lnTo>
                    <a:pt x="3357" y="875"/>
                  </a:lnTo>
                  <a:lnTo>
                    <a:pt x="3336" y="876"/>
                  </a:lnTo>
                  <a:lnTo>
                    <a:pt x="3315" y="877"/>
                  </a:lnTo>
                  <a:lnTo>
                    <a:pt x="3294" y="880"/>
                  </a:lnTo>
                  <a:lnTo>
                    <a:pt x="3252" y="887"/>
                  </a:lnTo>
                  <a:lnTo>
                    <a:pt x="3210" y="896"/>
                  </a:lnTo>
                  <a:lnTo>
                    <a:pt x="3167" y="906"/>
                  </a:lnTo>
                  <a:lnTo>
                    <a:pt x="3127" y="918"/>
                  </a:lnTo>
                  <a:lnTo>
                    <a:pt x="3087" y="931"/>
                  </a:lnTo>
                  <a:lnTo>
                    <a:pt x="3087" y="931"/>
                  </a:lnTo>
                  <a:lnTo>
                    <a:pt x="3041" y="947"/>
                  </a:lnTo>
                  <a:lnTo>
                    <a:pt x="2997" y="963"/>
                  </a:lnTo>
                  <a:lnTo>
                    <a:pt x="2906" y="996"/>
                  </a:lnTo>
                  <a:lnTo>
                    <a:pt x="2817" y="1032"/>
                  </a:lnTo>
                  <a:lnTo>
                    <a:pt x="2728" y="1068"/>
                  </a:lnTo>
                  <a:lnTo>
                    <a:pt x="2728" y="1068"/>
                  </a:lnTo>
                  <a:lnTo>
                    <a:pt x="2650" y="1097"/>
                  </a:lnTo>
                  <a:lnTo>
                    <a:pt x="2611" y="1110"/>
                  </a:lnTo>
                  <a:lnTo>
                    <a:pt x="2571" y="1123"/>
                  </a:lnTo>
                  <a:lnTo>
                    <a:pt x="2571" y="1123"/>
                  </a:lnTo>
                  <a:lnTo>
                    <a:pt x="2514" y="1139"/>
                  </a:lnTo>
                  <a:lnTo>
                    <a:pt x="2457" y="1154"/>
                  </a:lnTo>
                  <a:lnTo>
                    <a:pt x="2342" y="1183"/>
                  </a:lnTo>
                  <a:lnTo>
                    <a:pt x="2342" y="1183"/>
                  </a:lnTo>
                  <a:lnTo>
                    <a:pt x="2101" y="1244"/>
                  </a:lnTo>
                  <a:lnTo>
                    <a:pt x="1858" y="1302"/>
                  </a:lnTo>
                  <a:lnTo>
                    <a:pt x="1858" y="1302"/>
                  </a:lnTo>
                  <a:lnTo>
                    <a:pt x="1616" y="1361"/>
                  </a:lnTo>
                  <a:lnTo>
                    <a:pt x="1494" y="1388"/>
                  </a:lnTo>
                  <a:lnTo>
                    <a:pt x="1372" y="1414"/>
                  </a:lnTo>
                  <a:lnTo>
                    <a:pt x="1372" y="1414"/>
                  </a:lnTo>
                  <a:lnTo>
                    <a:pt x="1324" y="1425"/>
                  </a:lnTo>
                  <a:lnTo>
                    <a:pt x="1275" y="1437"/>
                  </a:lnTo>
                  <a:lnTo>
                    <a:pt x="1179" y="1464"/>
                  </a:lnTo>
                  <a:lnTo>
                    <a:pt x="1131" y="1477"/>
                  </a:lnTo>
                  <a:lnTo>
                    <a:pt x="1082" y="1490"/>
                  </a:lnTo>
                  <a:lnTo>
                    <a:pt x="1034" y="1501"/>
                  </a:lnTo>
                  <a:lnTo>
                    <a:pt x="986" y="1511"/>
                  </a:lnTo>
                  <a:lnTo>
                    <a:pt x="986" y="1511"/>
                  </a:lnTo>
                  <a:lnTo>
                    <a:pt x="940" y="1518"/>
                  </a:lnTo>
                  <a:lnTo>
                    <a:pt x="917" y="1522"/>
                  </a:lnTo>
                  <a:lnTo>
                    <a:pt x="893" y="1523"/>
                  </a:lnTo>
                  <a:lnTo>
                    <a:pt x="870" y="1523"/>
                  </a:lnTo>
                  <a:lnTo>
                    <a:pt x="846" y="1522"/>
                  </a:lnTo>
                  <a:lnTo>
                    <a:pt x="824" y="1518"/>
                  </a:lnTo>
                  <a:lnTo>
                    <a:pt x="813" y="1514"/>
                  </a:lnTo>
                  <a:lnTo>
                    <a:pt x="801" y="1511"/>
                  </a:lnTo>
                  <a:lnTo>
                    <a:pt x="801" y="1511"/>
                  </a:lnTo>
                  <a:lnTo>
                    <a:pt x="782" y="1502"/>
                  </a:lnTo>
                  <a:lnTo>
                    <a:pt x="762" y="1491"/>
                  </a:lnTo>
                  <a:lnTo>
                    <a:pt x="745" y="1478"/>
                  </a:lnTo>
                  <a:lnTo>
                    <a:pt x="728" y="1464"/>
                  </a:lnTo>
                  <a:lnTo>
                    <a:pt x="712" y="1449"/>
                  </a:lnTo>
                  <a:lnTo>
                    <a:pt x="699" y="1433"/>
                  </a:lnTo>
                  <a:lnTo>
                    <a:pt x="685" y="1415"/>
                  </a:lnTo>
                  <a:lnTo>
                    <a:pt x="673" y="1397"/>
                  </a:lnTo>
                  <a:lnTo>
                    <a:pt x="673" y="1397"/>
                  </a:lnTo>
                  <a:lnTo>
                    <a:pt x="660" y="1378"/>
                  </a:lnTo>
                  <a:lnTo>
                    <a:pt x="649" y="1358"/>
                  </a:lnTo>
                  <a:lnTo>
                    <a:pt x="628" y="1319"/>
                  </a:lnTo>
                  <a:lnTo>
                    <a:pt x="589" y="1237"/>
                  </a:lnTo>
                  <a:lnTo>
                    <a:pt x="589" y="1237"/>
                  </a:lnTo>
                  <a:lnTo>
                    <a:pt x="482" y="1012"/>
                  </a:lnTo>
                  <a:lnTo>
                    <a:pt x="482" y="1012"/>
                  </a:lnTo>
                  <a:lnTo>
                    <a:pt x="269" y="558"/>
                  </a:lnTo>
                  <a:lnTo>
                    <a:pt x="163" y="331"/>
                  </a:lnTo>
                  <a:lnTo>
                    <a:pt x="55" y="104"/>
                  </a:lnTo>
                  <a:lnTo>
                    <a:pt x="55" y="104"/>
                  </a:lnTo>
                  <a:lnTo>
                    <a:pt x="43" y="77"/>
                  </a:lnTo>
                  <a:lnTo>
                    <a:pt x="37" y="63"/>
                  </a:lnTo>
                  <a:lnTo>
                    <a:pt x="31" y="48"/>
                  </a:lnTo>
                  <a:lnTo>
                    <a:pt x="31" y="48"/>
                  </a:lnTo>
                  <a:lnTo>
                    <a:pt x="23" y="26"/>
                  </a:lnTo>
                  <a:lnTo>
                    <a:pt x="13" y="4"/>
                  </a:lnTo>
                  <a:lnTo>
                    <a:pt x="13" y="4"/>
                  </a:lnTo>
                  <a:lnTo>
                    <a:pt x="11" y="1"/>
                  </a:lnTo>
                  <a:lnTo>
                    <a:pt x="8" y="0"/>
                  </a:lnTo>
                  <a:lnTo>
                    <a:pt x="6" y="0"/>
                  </a:lnTo>
                  <a:lnTo>
                    <a:pt x="3" y="1"/>
                  </a:lnTo>
                  <a:lnTo>
                    <a:pt x="2" y="2"/>
                  </a:lnTo>
                  <a:lnTo>
                    <a:pt x="0" y="5"/>
                  </a:lnTo>
                  <a:lnTo>
                    <a:pt x="0" y="7"/>
                  </a:lnTo>
                  <a:lnTo>
                    <a:pt x="1" y="11"/>
                  </a:lnTo>
                  <a:lnTo>
                    <a:pt x="1" y="11"/>
                  </a:lnTo>
                  <a:lnTo>
                    <a:pt x="6" y="24"/>
                  </a:lnTo>
                  <a:lnTo>
                    <a:pt x="11" y="36"/>
                  </a:lnTo>
                  <a:lnTo>
                    <a:pt x="19" y="62"/>
                  </a:lnTo>
                  <a:lnTo>
                    <a:pt x="19" y="62"/>
                  </a:lnTo>
                  <a:lnTo>
                    <a:pt x="26" y="76"/>
                  </a:lnTo>
                  <a:lnTo>
                    <a:pt x="32" y="90"/>
                  </a:lnTo>
                  <a:lnTo>
                    <a:pt x="45" y="118"/>
                  </a:lnTo>
                  <a:lnTo>
                    <a:pt x="45" y="118"/>
                  </a:lnTo>
                  <a:lnTo>
                    <a:pt x="100" y="233"/>
                  </a:lnTo>
                  <a:lnTo>
                    <a:pt x="100" y="233"/>
                  </a:lnTo>
                  <a:lnTo>
                    <a:pt x="206" y="458"/>
                  </a:lnTo>
                  <a:lnTo>
                    <a:pt x="206" y="458"/>
                  </a:lnTo>
                  <a:lnTo>
                    <a:pt x="420" y="916"/>
                  </a:lnTo>
                  <a:lnTo>
                    <a:pt x="420" y="916"/>
                  </a:lnTo>
                  <a:lnTo>
                    <a:pt x="530" y="1148"/>
                  </a:lnTo>
                  <a:lnTo>
                    <a:pt x="530" y="1148"/>
                  </a:lnTo>
                  <a:lnTo>
                    <a:pt x="575" y="1243"/>
                  </a:lnTo>
                  <a:lnTo>
                    <a:pt x="597" y="1291"/>
                  </a:lnTo>
                  <a:lnTo>
                    <a:pt x="621" y="1338"/>
                  </a:lnTo>
                  <a:lnTo>
                    <a:pt x="621" y="1338"/>
                  </a:lnTo>
                  <a:lnTo>
                    <a:pt x="641" y="1374"/>
                  </a:lnTo>
                  <a:lnTo>
                    <a:pt x="652" y="1393"/>
                  </a:lnTo>
                  <a:lnTo>
                    <a:pt x="664" y="1410"/>
                  </a:lnTo>
                  <a:lnTo>
                    <a:pt x="676" y="1428"/>
                  </a:lnTo>
                  <a:lnTo>
                    <a:pt x="689" y="1444"/>
                  </a:lnTo>
                  <a:lnTo>
                    <a:pt x="702" y="1460"/>
                  </a:lnTo>
                  <a:lnTo>
                    <a:pt x="717" y="1473"/>
                  </a:lnTo>
                  <a:lnTo>
                    <a:pt x="733" y="1487"/>
                  </a:lnTo>
                  <a:lnTo>
                    <a:pt x="749" y="1499"/>
                  </a:lnTo>
                  <a:lnTo>
                    <a:pt x="767" y="1511"/>
                  </a:lnTo>
                  <a:lnTo>
                    <a:pt x="785" y="1519"/>
                  </a:lnTo>
                  <a:lnTo>
                    <a:pt x="804" y="1528"/>
                  </a:lnTo>
                  <a:lnTo>
                    <a:pt x="824" y="1533"/>
                  </a:lnTo>
                  <a:lnTo>
                    <a:pt x="845" y="1537"/>
                  </a:lnTo>
                  <a:lnTo>
                    <a:pt x="866" y="1538"/>
                  </a:lnTo>
                  <a:lnTo>
                    <a:pt x="866" y="1538"/>
                  </a:lnTo>
                  <a:lnTo>
                    <a:pt x="891" y="1537"/>
                  </a:lnTo>
                  <a:lnTo>
                    <a:pt x="917" y="1535"/>
                  </a:lnTo>
                  <a:lnTo>
                    <a:pt x="941" y="1533"/>
                  </a:lnTo>
                  <a:lnTo>
                    <a:pt x="966" y="1530"/>
                  </a:lnTo>
                  <a:lnTo>
                    <a:pt x="1016" y="1522"/>
                  </a:lnTo>
                  <a:lnTo>
                    <a:pt x="1064" y="1511"/>
                  </a:lnTo>
                  <a:lnTo>
                    <a:pt x="1113" y="1498"/>
                  </a:lnTo>
                  <a:lnTo>
                    <a:pt x="1162" y="1485"/>
                  </a:lnTo>
                  <a:lnTo>
                    <a:pt x="1257" y="1457"/>
                  </a:lnTo>
                  <a:lnTo>
                    <a:pt x="1257" y="1457"/>
                  </a:lnTo>
                  <a:lnTo>
                    <a:pt x="1309" y="1445"/>
                  </a:lnTo>
                  <a:lnTo>
                    <a:pt x="1360" y="1433"/>
                  </a:lnTo>
                  <a:lnTo>
                    <a:pt x="1462" y="1409"/>
                  </a:lnTo>
                  <a:lnTo>
                    <a:pt x="1462" y="1409"/>
                  </a:lnTo>
                  <a:lnTo>
                    <a:pt x="1709" y="1353"/>
                  </a:lnTo>
                  <a:lnTo>
                    <a:pt x="1709" y="1353"/>
                  </a:lnTo>
                  <a:lnTo>
                    <a:pt x="1955" y="1295"/>
                  </a:lnTo>
                  <a:lnTo>
                    <a:pt x="2200" y="1234"/>
                  </a:lnTo>
                  <a:lnTo>
                    <a:pt x="2200" y="1234"/>
                  </a:lnTo>
                  <a:lnTo>
                    <a:pt x="2444" y="1172"/>
                  </a:lnTo>
                  <a:lnTo>
                    <a:pt x="2444" y="1172"/>
                  </a:lnTo>
                  <a:lnTo>
                    <a:pt x="2541" y="1146"/>
                  </a:lnTo>
                  <a:lnTo>
                    <a:pt x="2590" y="1133"/>
                  </a:lnTo>
                  <a:lnTo>
                    <a:pt x="2638" y="1117"/>
                  </a:lnTo>
                  <a:lnTo>
                    <a:pt x="2638" y="1117"/>
                  </a:lnTo>
                  <a:lnTo>
                    <a:pt x="2682" y="1102"/>
                  </a:lnTo>
                  <a:lnTo>
                    <a:pt x="2727" y="1084"/>
                  </a:lnTo>
                  <a:lnTo>
                    <a:pt x="2814" y="1051"/>
                  </a:lnTo>
                  <a:lnTo>
                    <a:pt x="2900" y="1015"/>
                  </a:lnTo>
                  <a:lnTo>
                    <a:pt x="2988" y="981"/>
                  </a:lnTo>
                  <a:lnTo>
                    <a:pt x="2988" y="981"/>
                  </a:lnTo>
                  <a:lnTo>
                    <a:pt x="3031" y="965"/>
                  </a:lnTo>
                  <a:lnTo>
                    <a:pt x="3075" y="950"/>
                  </a:lnTo>
                  <a:lnTo>
                    <a:pt x="3118" y="936"/>
                  </a:lnTo>
                  <a:lnTo>
                    <a:pt x="3163" y="923"/>
                  </a:lnTo>
                  <a:lnTo>
                    <a:pt x="3208" y="911"/>
                  </a:lnTo>
                  <a:lnTo>
                    <a:pt x="3253" y="902"/>
                  </a:lnTo>
                  <a:lnTo>
                    <a:pt x="3299" y="895"/>
                  </a:lnTo>
                  <a:lnTo>
                    <a:pt x="3321" y="892"/>
                  </a:lnTo>
                  <a:lnTo>
                    <a:pt x="3344" y="891"/>
                  </a:lnTo>
                  <a:lnTo>
                    <a:pt x="3344" y="891"/>
                  </a:lnTo>
                  <a:lnTo>
                    <a:pt x="3363" y="890"/>
                  </a:lnTo>
                  <a:lnTo>
                    <a:pt x="3382" y="891"/>
                  </a:lnTo>
                  <a:lnTo>
                    <a:pt x="3401" y="891"/>
                  </a:lnTo>
                  <a:lnTo>
                    <a:pt x="3420" y="893"/>
                  </a:lnTo>
                  <a:lnTo>
                    <a:pt x="3420" y="893"/>
                  </a:lnTo>
                  <a:lnTo>
                    <a:pt x="3424" y="892"/>
                  </a:lnTo>
                  <a:lnTo>
                    <a:pt x="3426" y="891"/>
                  </a:lnTo>
                  <a:lnTo>
                    <a:pt x="3427" y="889"/>
                  </a:lnTo>
                  <a:lnTo>
                    <a:pt x="3427" y="886"/>
                  </a:lnTo>
                  <a:lnTo>
                    <a:pt x="3427" y="884"/>
                  </a:lnTo>
                  <a:lnTo>
                    <a:pt x="3426" y="881"/>
                  </a:lnTo>
                  <a:lnTo>
                    <a:pt x="3424" y="879"/>
                  </a:lnTo>
                  <a:lnTo>
                    <a:pt x="3420" y="879"/>
                  </a:lnTo>
                  <a:lnTo>
                    <a:pt x="3420" y="87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3" name="Freeform 50">
              <a:extLst>
                <a:ext uri="{FF2B5EF4-FFF2-40B4-BE49-F238E27FC236}">
                  <a16:creationId xmlns:a16="http://schemas.microsoft.com/office/drawing/2014/main" id="{BD1FA7A9-FA83-53EC-9E7E-6F4D9C9726A8}"/>
                </a:ext>
              </a:extLst>
            </p:cNvPr>
            <p:cNvSpPr>
              <a:spLocks/>
            </p:cNvSpPr>
            <p:nvPr/>
          </p:nvSpPr>
          <p:spPr bwMode="auto">
            <a:xfrm>
              <a:off x="1755" y="1798"/>
              <a:ext cx="1891" cy="781"/>
            </a:xfrm>
            <a:custGeom>
              <a:avLst/>
              <a:gdLst>
                <a:gd name="T0" fmla="*/ 5493 w 5672"/>
                <a:gd name="T1" fmla="*/ 1202 h 2345"/>
                <a:gd name="T2" fmla="*/ 5160 w 5672"/>
                <a:gd name="T3" fmla="*/ 1356 h 2345"/>
                <a:gd name="T4" fmla="*/ 4662 w 5672"/>
                <a:gd name="T5" fmla="*/ 1611 h 2345"/>
                <a:gd name="T6" fmla="*/ 4321 w 5672"/>
                <a:gd name="T7" fmla="*/ 1771 h 2345"/>
                <a:gd name="T8" fmla="*/ 4057 w 5672"/>
                <a:gd name="T9" fmla="*/ 1869 h 2345"/>
                <a:gd name="T10" fmla="*/ 3698 w 5672"/>
                <a:gd name="T11" fmla="*/ 1978 h 2345"/>
                <a:gd name="T12" fmla="*/ 3073 w 5672"/>
                <a:gd name="T13" fmla="*/ 2149 h 2345"/>
                <a:gd name="T14" fmla="*/ 2724 w 5672"/>
                <a:gd name="T15" fmla="*/ 2244 h 2345"/>
                <a:gd name="T16" fmla="*/ 2420 w 5672"/>
                <a:gd name="T17" fmla="*/ 2306 h 2345"/>
                <a:gd name="T18" fmla="*/ 2244 w 5672"/>
                <a:gd name="T19" fmla="*/ 2325 h 2345"/>
                <a:gd name="T20" fmla="*/ 2115 w 5672"/>
                <a:gd name="T21" fmla="*/ 2331 h 2345"/>
                <a:gd name="T22" fmla="*/ 1947 w 5672"/>
                <a:gd name="T23" fmla="*/ 2323 h 2345"/>
                <a:gd name="T24" fmla="*/ 1835 w 5672"/>
                <a:gd name="T25" fmla="*/ 2301 h 2345"/>
                <a:gd name="T26" fmla="*/ 1723 w 5672"/>
                <a:gd name="T27" fmla="*/ 2256 h 2345"/>
                <a:gd name="T28" fmla="*/ 1647 w 5672"/>
                <a:gd name="T29" fmla="*/ 2206 h 2345"/>
                <a:gd name="T30" fmla="*/ 1552 w 5672"/>
                <a:gd name="T31" fmla="*/ 2122 h 2345"/>
                <a:gd name="T32" fmla="*/ 1468 w 5672"/>
                <a:gd name="T33" fmla="*/ 2025 h 2345"/>
                <a:gd name="T34" fmla="*/ 1326 w 5672"/>
                <a:gd name="T35" fmla="*/ 1814 h 2345"/>
                <a:gd name="T36" fmla="*/ 1193 w 5672"/>
                <a:gd name="T37" fmla="*/ 1598 h 2345"/>
                <a:gd name="T38" fmla="*/ 1042 w 5672"/>
                <a:gd name="T39" fmla="*/ 1384 h 2345"/>
                <a:gd name="T40" fmla="*/ 583 w 5672"/>
                <a:gd name="T41" fmla="*/ 765 h 2345"/>
                <a:gd name="T42" fmla="*/ 124 w 5672"/>
                <a:gd name="T43" fmla="*/ 146 h 2345"/>
                <a:gd name="T44" fmla="*/ 8 w 5672"/>
                <a:gd name="T45" fmla="*/ 0 h 2345"/>
                <a:gd name="T46" fmla="*/ 0 w 5672"/>
                <a:gd name="T47" fmla="*/ 6 h 2345"/>
                <a:gd name="T48" fmla="*/ 123 w 5672"/>
                <a:gd name="T49" fmla="*/ 169 h 2345"/>
                <a:gd name="T50" fmla="*/ 708 w 5672"/>
                <a:gd name="T51" fmla="*/ 962 h 2345"/>
                <a:gd name="T52" fmla="*/ 990 w 5672"/>
                <a:gd name="T53" fmla="*/ 1341 h 2345"/>
                <a:gd name="T54" fmla="*/ 1131 w 5672"/>
                <a:gd name="T55" fmla="*/ 1529 h 2345"/>
                <a:gd name="T56" fmla="*/ 1264 w 5672"/>
                <a:gd name="T57" fmla="*/ 1740 h 2345"/>
                <a:gd name="T58" fmla="*/ 1400 w 5672"/>
                <a:gd name="T59" fmla="*/ 1956 h 2345"/>
                <a:gd name="T60" fmla="*/ 1516 w 5672"/>
                <a:gd name="T61" fmla="*/ 2104 h 2345"/>
                <a:gd name="T62" fmla="*/ 1582 w 5672"/>
                <a:gd name="T63" fmla="*/ 2171 h 2345"/>
                <a:gd name="T64" fmla="*/ 1676 w 5672"/>
                <a:gd name="T65" fmla="*/ 2244 h 2345"/>
                <a:gd name="T66" fmla="*/ 1754 w 5672"/>
                <a:gd name="T67" fmla="*/ 2288 h 2345"/>
                <a:gd name="T68" fmla="*/ 1879 w 5672"/>
                <a:gd name="T69" fmla="*/ 2326 h 2345"/>
                <a:gd name="T70" fmla="*/ 2009 w 5672"/>
                <a:gd name="T71" fmla="*/ 2342 h 2345"/>
                <a:gd name="T72" fmla="*/ 2141 w 5672"/>
                <a:gd name="T73" fmla="*/ 2345 h 2345"/>
                <a:gd name="T74" fmla="*/ 2317 w 5672"/>
                <a:gd name="T75" fmla="*/ 2335 h 2345"/>
                <a:gd name="T76" fmla="*/ 2535 w 5672"/>
                <a:gd name="T77" fmla="*/ 2301 h 2345"/>
                <a:gd name="T78" fmla="*/ 2790 w 5672"/>
                <a:gd name="T79" fmla="*/ 2243 h 2345"/>
                <a:gd name="T80" fmla="*/ 3131 w 5672"/>
                <a:gd name="T81" fmla="*/ 2147 h 2345"/>
                <a:gd name="T82" fmla="*/ 3593 w 5672"/>
                <a:gd name="T83" fmla="*/ 2023 h 2345"/>
                <a:gd name="T84" fmla="*/ 3955 w 5672"/>
                <a:gd name="T85" fmla="*/ 1917 h 2345"/>
                <a:gd name="T86" fmla="*/ 4222 w 5672"/>
                <a:gd name="T87" fmla="*/ 1824 h 2345"/>
                <a:gd name="T88" fmla="*/ 4568 w 5672"/>
                <a:gd name="T89" fmla="*/ 1673 h 2345"/>
                <a:gd name="T90" fmla="*/ 5156 w 5672"/>
                <a:gd name="T91" fmla="*/ 1375 h 2345"/>
                <a:gd name="T92" fmla="*/ 5498 w 5672"/>
                <a:gd name="T93" fmla="*/ 1216 h 2345"/>
                <a:gd name="T94" fmla="*/ 5667 w 5672"/>
                <a:gd name="T95" fmla="*/ 1149 h 2345"/>
                <a:gd name="T96" fmla="*/ 5672 w 5672"/>
                <a:gd name="T97" fmla="*/ 1140 h 2345"/>
                <a:gd name="T98" fmla="*/ 5663 w 5672"/>
                <a:gd name="T99" fmla="*/ 1135 h 23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5672" h="2345">
                  <a:moveTo>
                    <a:pt x="5663" y="1135"/>
                  </a:moveTo>
                  <a:lnTo>
                    <a:pt x="5663" y="1135"/>
                  </a:lnTo>
                  <a:lnTo>
                    <a:pt x="5577" y="1168"/>
                  </a:lnTo>
                  <a:lnTo>
                    <a:pt x="5493" y="1202"/>
                  </a:lnTo>
                  <a:lnTo>
                    <a:pt x="5409" y="1238"/>
                  </a:lnTo>
                  <a:lnTo>
                    <a:pt x="5325" y="1277"/>
                  </a:lnTo>
                  <a:lnTo>
                    <a:pt x="5242" y="1315"/>
                  </a:lnTo>
                  <a:lnTo>
                    <a:pt x="5160" y="1356"/>
                  </a:lnTo>
                  <a:lnTo>
                    <a:pt x="4997" y="1438"/>
                  </a:lnTo>
                  <a:lnTo>
                    <a:pt x="4997" y="1438"/>
                  </a:lnTo>
                  <a:lnTo>
                    <a:pt x="4830" y="1524"/>
                  </a:lnTo>
                  <a:lnTo>
                    <a:pt x="4662" y="1611"/>
                  </a:lnTo>
                  <a:lnTo>
                    <a:pt x="4578" y="1653"/>
                  </a:lnTo>
                  <a:lnTo>
                    <a:pt x="4493" y="1694"/>
                  </a:lnTo>
                  <a:lnTo>
                    <a:pt x="4407" y="1734"/>
                  </a:lnTo>
                  <a:lnTo>
                    <a:pt x="4321" y="1771"/>
                  </a:lnTo>
                  <a:lnTo>
                    <a:pt x="4321" y="1771"/>
                  </a:lnTo>
                  <a:lnTo>
                    <a:pt x="4234" y="1806"/>
                  </a:lnTo>
                  <a:lnTo>
                    <a:pt x="4146" y="1838"/>
                  </a:lnTo>
                  <a:lnTo>
                    <a:pt x="4057" y="1869"/>
                  </a:lnTo>
                  <a:lnTo>
                    <a:pt x="3968" y="1897"/>
                  </a:lnTo>
                  <a:lnTo>
                    <a:pt x="3878" y="1926"/>
                  </a:lnTo>
                  <a:lnTo>
                    <a:pt x="3788" y="1953"/>
                  </a:lnTo>
                  <a:lnTo>
                    <a:pt x="3698" y="1978"/>
                  </a:lnTo>
                  <a:lnTo>
                    <a:pt x="3607" y="2004"/>
                  </a:lnTo>
                  <a:lnTo>
                    <a:pt x="3607" y="2004"/>
                  </a:lnTo>
                  <a:lnTo>
                    <a:pt x="3251" y="2099"/>
                  </a:lnTo>
                  <a:lnTo>
                    <a:pt x="3073" y="2149"/>
                  </a:lnTo>
                  <a:lnTo>
                    <a:pt x="2896" y="2199"/>
                  </a:lnTo>
                  <a:lnTo>
                    <a:pt x="2896" y="2199"/>
                  </a:lnTo>
                  <a:lnTo>
                    <a:pt x="2811" y="2222"/>
                  </a:lnTo>
                  <a:lnTo>
                    <a:pt x="2724" y="2244"/>
                  </a:lnTo>
                  <a:lnTo>
                    <a:pt x="2637" y="2266"/>
                  </a:lnTo>
                  <a:lnTo>
                    <a:pt x="2551" y="2283"/>
                  </a:lnTo>
                  <a:lnTo>
                    <a:pt x="2464" y="2299"/>
                  </a:lnTo>
                  <a:lnTo>
                    <a:pt x="2420" y="2306"/>
                  </a:lnTo>
                  <a:lnTo>
                    <a:pt x="2376" y="2313"/>
                  </a:lnTo>
                  <a:lnTo>
                    <a:pt x="2332" y="2318"/>
                  </a:lnTo>
                  <a:lnTo>
                    <a:pt x="2288" y="2321"/>
                  </a:lnTo>
                  <a:lnTo>
                    <a:pt x="2244" y="2325"/>
                  </a:lnTo>
                  <a:lnTo>
                    <a:pt x="2199" y="2329"/>
                  </a:lnTo>
                  <a:lnTo>
                    <a:pt x="2199" y="2329"/>
                  </a:lnTo>
                  <a:lnTo>
                    <a:pt x="2157" y="2330"/>
                  </a:lnTo>
                  <a:lnTo>
                    <a:pt x="2115" y="2331"/>
                  </a:lnTo>
                  <a:lnTo>
                    <a:pt x="2073" y="2331"/>
                  </a:lnTo>
                  <a:lnTo>
                    <a:pt x="2031" y="2330"/>
                  </a:lnTo>
                  <a:lnTo>
                    <a:pt x="1989" y="2326"/>
                  </a:lnTo>
                  <a:lnTo>
                    <a:pt x="1947" y="2323"/>
                  </a:lnTo>
                  <a:lnTo>
                    <a:pt x="1906" y="2316"/>
                  </a:lnTo>
                  <a:lnTo>
                    <a:pt x="1864" y="2309"/>
                  </a:lnTo>
                  <a:lnTo>
                    <a:pt x="1864" y="2309"/>
                  </a:lnTo>
                  <a:lnTo>
                    <a:pt x="1835" y="2301"/>
                  </a:lnTo>
                  <a:lnTo>
                    <a:pt x="1806" y="2293"/>
                  </a:lnTo>
                  <a:lnTo>
                    <a:pt x="1777" y="2282"/>
                  </a:lnTo>
                  <a:lnTo>
                    <a:pt x="1750" y="2269"/>
                  </a:lnTo>
                  <a:lnTo>
                    <a:pt x="1723" y="2256"/>
                  </a:lnTo>
                  <a:lnTo>
                    <a:pt x="1697" y="2241"/>
                  </a:lnTo>
                  <a:lnTo>
                    <a:pt x="1671" y="2225"/>
                  </a:lnTo>
                  <a:lnTo>
                    <a:pt x="1647" y="2206"/>
                  </a:lnTo>
                  <a:lnTo>
                    <a:pt x="1647" y="2206"/>
                  </a:lnTo>
                  <a:lnTo>
                    <a:pt x="1621" y="2186"/>
                  </a:lnTo>
                  <a:lnTo>
                    <a:pt x="1598" y="2165"/>
                  </a:lnTo>
                  <a:lnTo>
                    <a:pt x="1574" y="2144"/>
                  </a:lnTo>
                  <a:lnTo>
                    <a:pt x="1552" y="2122"/>
                  </a:lnTo>
                  <a:lnTo>
                    <a:pt x="1530" y="2098"/>
                  </a:lnTo>
                  <a:lnTo>
                    <a:pt x="1509" y="2075"/>
                  </a:lnTo>
                  <a:lnTo>
                    <a:pt x="1489" y="2050"/>
                  </a:lnTo>
                  <a:lnTo>
                    <a:pt x="1468" y="2025"/>
                  </a:lnTo>
                  <a:lnTo>
                    <a:pt x="1431" y="1974"/>
                  </a:lnTo>
                  <a:lnTo>
                    <a:pt x="1394" y="1921"/>
                  </a:lnTo>
                  <a:lnTo>
                    <a:pt x="1359" y="1868"/>
                  </a:lnTo>
                  <a:lnTo>
                    <a:pt x="1326" y="1814"/>
                  </a:lnTo>
                  <a:lnTo>
                    <a:pt x="1326" y="1814"/>
                  </a:lnTo>
                  <a:lnTo>
                    <a:pt x="1260" y="1705"/>
                  </a:lnTo>
                  <a:lnTo>
                    <a:pt x="1193" y="1598"/>
                  </a:lnTo>
                  <a:lnTo>
                    <a:pt x="1193" y="1598"/>
                  </a:lnTo>
                  <a:lnTo>
                    <a:pt x="1157" y="1543"/>
                  </a:lnTo>
                  <a:lnTo>
                    <a:pt x="1120" y="1490"/>
                  </a:lnTo>
                  <a:lnTo>
                    <a:pt x="1082" y="1436"/>
                  </a:lnTo>
                  <a:lnTo>
                    <a:pt x="1042" y="1384"/>
                  </a:lnTo>
                  <a:lnTo>
                    <a:pt x="1042" y="1384"/>
                  </a:lnTo>
                  <a:lnTo>
                    <a:pt x="926" y="1231"/>
                  </a:lnTo>
                  <a:lnTo>
                    <a:pt x="811" y="1076"/>
                  </a:lnTo>
                  <a:lnTo>
                    <a:pt x="583" y="765"/>
                  </a:lnTo>
                  <a:lnTo>
                    <a:pt x="355" y="455"/>
                  </a:lnTo>
                  <a:lnTo>
                    <a:pt x="240" y="300"/>
                  </a:lnTo>
                  <a:lnTo>
                    <a:pt x="124" y="146"/>
                  </a:lnTo>
                  <a:lnTo>
                    <a:pt x="124" y="146"/>
                  </a:lnTo>
                  <a:lnTo>
                    <a:pt x="13" y="3"/>
                  </a:lnTo>
                  <a:lnTo>
                    <a:pt x="13" y="3"/>
                  </a:lnTo>
                  <a:lnTo>
                    <a:pt x="10" y="0"/>
                  </a:lnTo>
                  <a:lnTo>
                    <a:pt x="8" y="0"/>
                  </a:lnTo>
                  <a:lnTo>
                    <a:pt x="5" y="0"/>
                  </a:lnTo>
                  <a:lnTo>
                    <a:pt x="3" y="1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10"/>
                  </a:lnTo>
                  <a:lnTo>
                    <a:pt x="3" y="13"/>
                  </a:lnTo>
                  <a:lnTo>
                    <a:pt x="3" y="13"/>
                  </a:lnTo>
                  <a:lnTo>
                    <a:pt x="123" y="169"/>
                  </a:lnTo>
                  <a:lnTo>
                    <a:pt x="242" y="326"/>
                  </a:lnTo>
                  <a:lnTo>
                    <a:pt x="359" y="485"/>
                  </a:lnTo>
                  <a:lnTo>
                    <a:pt x="475" y="643"/>
                  </a:lnTo>
                  <a:lnTo>
                    <a:pt x="708" y="962"/>
                  </a:lnTo>
                  <a:lnTo>
                    <a:pt x="826" y="1120"/>
                  </a:lnTo>
                  <a:lnTo>
                    <a:pt x="943" y="1278"/>
                  </a:lnTo>
                  <a:lnTo>
                    <a:pt x="943" y="1278"/>
                  </a:lnTo>
                  <a:lnTo>
                    <a:pt x="990" y="1341"/>
                  </a:lnTo>
                  <a:lnTo>
                    <a:pt x="1039" y="1403"/>
                  </a:lnTo>
                  <a:lnTo>
                    <a:pt x="1086" y="1465"/>
                  </a:lnTo>
                  <a:lnTo>
                    <a:pt x="1109" y="1497"/>
                  </a:lnTo>
                  <a:lnTo>
                    <a:pt x="1131" y="1529"/>
                  </a:lnTo>
                  <a:lnTo>
                    <a:pt x="1131" y="1529"/>
                  </a:lnTo>
                  <a:lnTo>
                    <a:pt x="1166" y="1581"/>
                  </a:lnTo>
                  <a:lnTo>
                    <a:pt x="1198" y="1635"/>
                  </a:lnTo>
                  <a:lnTo>
                    <a:pt x="1264" y="1740"/>
                  </a:lnTo>
                  <a:lnTo>
                    <a:pt x="1264" y="1740"/>
                  </a:lnTo>
                  <a:lnTo>
                    <a:pt x="1329" y="1849"/>
                  </a:lnTo>
                  <a:lnTo>
                    <a:pt x="1364" y="1902"/>
                  </a:lnTo>
                  <a:lnTo>
                    <a:pt x="1400" y="1956"/>
                  </a:lnTo>
                  <a:lnTo>
                    <a:pt x="1436" y="2007"/>
                  </a:lnTo>
                  <a:lnTo>
                    <a:pt x="1475" y="2057"/>
                  </a:lnTo>
                  <a:lnTo>
                    <a:pt x="1495" y="2081"/>
                  </a:lnTo>
                  <a:lnTo>
                    <a:pt x="1516" y="2104"/>
                  </a:lnTo>
                  <a:lnTo>
                    <a:pt x="1538" y="2128"/>
                  </a:lnTo>
                  <a:lnTo>
                    <a:pt x="1561" y="2150"/>
                  </a:lnTo>
                  <a:lnTo>
                    <a:pt x="1561" y="2150"/>
                  </a:lnTo>
                  <a:lnTo>
                    <a:pt x="1582" y="2171"/>
                  </a:lnTo>
                  <a:lnTo>
                    <a:pt x="1604" y="2191"/>
                  </a:lnTo>
                  <a:lnTo>
                    <a:pt x="1628" y="2210"/>
                  </a:lnTo>
                  <a:lnTo>
                    <a:pt x="1651" y="2228"/>
                  </a:lnTo>
                  <a:lnTo>
                    <a:pt x="1676" y="2244"/>
                  </a:lnTo>
                  <a:lnTo>
                    <a:pt x="1701" y="2261"/>
                  </a:lnTo>
                  <a:lnTo>
                    <a:pt x="1727" y="2274"/>
                  </a:lnTo>
                  <a:lnTo>
                    <a:pt x="1754" y="2288"/>
                  </a:lnTo>
                  <a:lnTo>
                    <a:pt x="1754" y="2288"/>
                  </a:lnTo>
                  <a:lnTo>
                    <a:pt x="1783" y="2300"/>
                  </a:lnTo>
                  <a:lnTo>
                    <a:pt x="1816" y="2311"/>
                  </a:lnTo>
                  <a:lnTo>
                    <a:pt x="1847" y="2320"/>
                  </a:lnTo>
                  <a:lnTo>
                    <a:pt x="1879" y="2326"/>
                  </a:lnTo>
                  <a:lnTo>
                    <a:pt x="1911" y="2332"/>
                  </a:lnTo>
                  <a:lnTo>
                    <a:pt x="1943" y="2336"/>
                  </a:lnTo>
                  <a:lnTo>
                    <a:pt x="1977" y="2340"/>
                  </a:lnTo>
                  <a:lnTo>
                    <a:pt x="2009" y="2342"/>
                  </a:lnTo>
                  <a:lnTo>
                    <a:pt x="2009" y="2342"/>
                  </a:lnTo>
                  <a:lnTo>
                    <a:pt x="2053" y="2345"/>
                  </a:lnTo>
                  <a:lnTo>
                    <a:pt x="2097" y="2345"/>
                  </a:lnTo>
                  <a:lnTo>
                    <a:pt x="2141" y="2345"/>
                  </a:lnTo>
                  <a:lnTo>
                    <a:pt x="2184" y="2344"/>
                  </a:lnTo>
                  <a:lnTo>
                    <a:pt x="2229" y="2342"/>
                  </a:lnTo>
                  <a:lnTo>
                    <a:pt x="2272" y="2339"/>
                  </a:lnTo>
                  <a:lnTo>
                    <a:pt x="2317" y="2335"/>
                  </a:lnTo>
                  <a:lnTo>
                    <a:pt x="2360" y="2330"/>
                  </a:lnTo>
                  <a:lnTo>
                    <a:pt x="2405" y="2324"/>
                  </a:lnTo>
                  <a:lnTo>
                    <a:pt x="2448" y="2316"/>
                  </a:lnTo>
                  <a:lnTo>
                    <a:pt x="2535" y="2301"/>
                  </a:lnTo>
                  <a:lnTo>
                    <a:pt x="2621" y="2284"/>
                  </a:lnTo>
                  <a:lnTo>
                    <a:pt x="2707" y="2264"/>
                  </a:lnTo>
                  <a:lnTo>
                    <a:pt x="2707" y="2264"/>
                  </a:lnTo>
                  <a:lnTo>
                    <a:pt x="2790" y="2243"/>
                  </a:lnTo>
                  <a:lnTo>
                    <a:pt x="2872" y="2220"/>
                  </a:lnTo>
                  <a:lnTo>
                    <a:pt x="3038" y="2173"/>
                  </a:lnTo>
                  <a:lnTo>
                    <a:pt x="3038" y="2173"/>
                  </a:lnTo>
                  <a:lnTo>
                    <a:pt x="3131" y="2147"/>
                  </a:lnTo>
                  <a:lnTo>
                    <a:pt x="3224" y="2121"/>
                  </a:lnTo>
                  <a:lnTo>
                    <a:pt x="3411" y="2071"/>
                  </a:lnTo>
                  <a:lnTo>
                    <a:pt x="3411" y="2071"/>
                  </a:lnTo>
                  <a:lnTo>
                    <a:pt x="3593" y="2023"/>
                  </a:lnTo>
                  <a:lnTo>
                    <a:pt x="3684" y="1998"/>
                  </a:lnTo>
                  <a:lnTo>
                    <a:pt x="3775" y="1972"/>
                  </a:lnTo>
                  <a:lnTo>
                    <a:pt x="3865" y="1946"/>
                  </a:lnTo>
                  <a:lnTo>
                    <a:pt x="3955" y="1917"/>
                  </a:lnTo>
                  <a:lnTo>
                    <a:pt x="4046" y="1889"/>
                  </a:lnTo>
                  <a:lnTo>
                    <a:pt x="4135" y="1858"/>
                  </a:lnTo>
                  <a:lnTo>
                    <a:pt x="4135" y="1858"/>
                  </a:lnTo>
                  <a:lnTo>
                    <a:pt x="4222" y="1824"/>
                  </a:lnTo>
                  <a:lnTo>
                    <a:pt x="4310" y="1790"/>
                  </a:lnTo>
                  <a:lnTo>
                    <a:pt x="4397" y="1752"/>
                  </a:lnTo>
                  <a:lnTo>
                    <a:pt x="4482" y="1714"/>
                  </a:lnTo>
                  <a:lnTo>
                    <a:pt x="4568" y="1673"/>
                  </a:lnTo>
                  <a:lnTo>
                    <a:pt x="4652" y="1631"/>
                  </a:lnTo>
                  <a:lnTo>
                    <a:pt x="4820" y="1547"/>
                  </a:lnTo>
                  <a:lnTo>
                    <a:pt x="4988" y="1460"/>
                  </a:lnTo>
                  <a:lnTo>
                    <a:pt x="5156" y="1375"/>
                  </a:lnTo>
                  <a:lnTo>
                    <a:pt x="5241" y="1332"/>
                  </a:lnTo>
                  <a:lnTo>
                    <a:pt x="5326" y="1293"/>
                  </a:lnTo>
                  <a:lnTo>
                    <a:pt x="5412" y="1253"/>
                  </a:lnTo>
                  <a:lnTo>
                    <a:pt x="5498" y="1216"/>
                  </a:lnTo>
                  <a:lnTo>
                    <a:pt x="5498" y="1216"/>
                  </a:lnTo>
                  <a:lnTo>
                    <a:pt x="5582" y="1181"/>
                  </a:lnTo>
                  <a:lnTo>
                    <a:pt x="5667" y="1149"/>
                  </a:lnTo>
                  <a:lnTo>
                    <a:pt x="5667" y="1149"/>
                  </a:lnTo>
                  <a:lnTo>
                    <a:pt x="5670" y="1148"/>
                  </a:lnTo>
                  <a:lnTo>
                    <a:pt x="5672" y="1145"/>
                  </a:lnTo>
                  <a:lnTo>
                    <a:pt x="5672" y="1143"/>
                  </a:lnTo>
                  <a:lnTo>
                    <a:pt x="5672" y="1140"/>
                  </a:lnTo>
                  <a:lnTo>
                    <a:pt x="5670" y="1138"/>
                  </a:lnTo>
                  <a:lnTo>
                    <a:pt x="5669" y="1135"/>
                  </a:lnTo>
                  <a:lnTo>
                    <a:pt x="5667" y="1134"/>
                  </a:lnTo>
                  <a:lnTo>
                    <a:pt x="5663" y="1135"/>
                  </a:lnTo>
                  <a:lnTo>
                    <a:pt x="5663" y="113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4" name="Freeform 51">
              <a:extLst>
                <a:ext uri="{FF2B5EF4-FFF2-40B4-BE49-F238E27FC236}">
                  <a16:creationId xmlns:a16="http://schemas.microsoft.com/office/drawing/2014/main" id="{D03FA955-AC31-9DA1-0E1F-0F95C10DC1DB}"/>
                </a:ext>
              </a:extLst>
            </p:cNvPr>
            <p:cNvSpPr>
              <a:spLocks/>
            </p:cNvSpPr>
            <p:nvPr/>
          </p:nvSpPr>
          <p:spPr bwMode="auto">
            <a:xfrm>
              <a:off x="1666" y="1010"/>
              <a:ext cx="528" cy="2360"/>
            </a:xfrm>
            <a:custGeom>
              <a:avLst/>
              <a:gdLst>
                <a:gd name="T0" fmla="*/ 1505 w 1583"/>
                <a:gd name="T1" fmla="*/ 61 h 7080"/>
                <a:gd name="T2" fmla="*/ 1365 w 1583"/>
                <a:gd name="T3" fmla="*/ 164 h 7080"/>
                <a:gd name="T4" fmla="*/ 1141 w 1583"/>
                <a:gd name="T5" fmla="*/ 299 h 7080"/>
                <a:gd name="T6" fmla="*/ 991 w 1583"/>
                <a:gd name="T7" fmla="*/ 389 h 7080"/>
                <a:gd name="T8" fmla="*/ 861 w 1583"/>
                <a:gd name="T9" fmla="*/ 482 h 7080"/>
                <a:gd name="T10" fmla="*/ 741 w 1583"/>
                <a:gd name="T11" fmla="*/ 587 h 7080"/>
                <a:gd name="T12" fmla="*/ 634 w 1583"/>
                <a:gd name="T13" fmla="*/ 705 h 7080"/>
                <a:gd name="T14" fmla="*/ 540 w 1583"/>
                <a:gd name="T15" fmla="*/ 835 h 7080"/>
                <a:gd name="T16" fmla="*/ 478 w 1583"/>
                <a:gd name="T17" fmla="*/ 941 h 7080"/>
                <a:gd name="T18" fmla="*/ 385 w 1583"/>
                <a:gd name="T19" fmla="*/ 1123 h 7080"/>
                <a:gd name="T20" fmla="*/ 249 w 1583"/>
                <a:gd name="T21" fmla="*/ 1437 h 7080"/>
                <a:gd name="T22" fmla="*/ 163 w 1583"/>
                <a:gd name="T23" fmla="*/ 1696 h 7080"/>
                <a:gd name="T24" fmla="*/ 78 w 1583"/>
                <a:gd name="T25" fmla="*/ 2048 h 7080"/>
                <a:gd name="T26" fmla="*/ 36 w 1583"/>
                <a:gd name="T27" fmla="*/ 2314 h 7080"/>
                <a:gd name="T28" fmla="*/ 7 w 1583"/>
                <a:gd name="T29" fmla="*/ 2667 h 7080"/>
                <a:gd name="T30" fmla="*/ 0 w 1583"/>
                <a:gd name="T31" fmla="*/ 3048 h 7080"/>
                <a:gd name="T32" fmla="*/ 7 w 1583"/>
                <a:gd name="T33" fmla="*/ 3661 h 7080"/>
                <a:gd name="T34" fmla="*/ 49 w 1583"/>
                <a:gd name="T35" fmla="*/ 4471 h 7080"/>
                <a:gd name="T36" fmla="*/ 125 w 1583"/>
                <a:gd name="T37" fmla="*/ 5279 h 7080"/>
                <a:gd name="T38" fmla="*/ 202 w 1583"/>
                <a:gd name="T39" fmla="*/ 5871 h 7080"/>
                <a:gd name="T40" fmla="*/ 297 w 1583"/>
                <a:gd name="T41" fmla="*/ 6474 h 7080"/>
                <a:gd name="T42" fmla="*/ 342 w 1583"/>
                <a:gd name="T43" fmla="*/ 6775 h 7080"/>
                <a:gd name="T44" fmla="*/ 377 w 1583"/>
                <a:gd name="T45" fmla="*/ 7023 h 7080"/>
                <a:gd name="T46" fmla="*/ 386 w 1583"/>
                <a:gd name="T47" fmla="*/ 7079 h 7080"/>
                <a:gd name="T48" fmla="*/ 397 w 1583"/>
                <a:gd name="T49" fmla="*/ 7079 h 7080"/>
                <a:gd name="T50" fmla="*/ 387 w 1583"/>
                <a:gd name="T51" fmla="*/ 6976 h 7080"/>
                <a:gd name="T52" fmla="*/ 314 w 1583"/>
                <a:gd name="T53" fmla="*/ 6491 h 7080"/>
                <a:gd name="T54" fmla="*/ 220 w 1583"/>
                <a:gd name="T55" fmla="*/ 5895 h 7080"/>
                <a:gd name="T56" fmla="*/ 141 w 1583"/>
                <a:gd name="T57" fmla="*/ 5293 h 7080"/>
                <a:gd name="T58" fmla="*/ 66 w 1583"/>
                <a:gd name="T59" fmla="*/ 4495 h 7080"/>
                <a:gd name="T60" fmla="*/ 31 w 1583"/>
                <a:gd name="T61" fmla="*/ 3895 h 7080"/>
                <a:gd name="T62" fmla="*/ 15 w 1583"/>
                <a:gd name="T63" fmla="*/ 3088 h 7080"/>
                <a:gd name="T64" fmla="*/ 20 w 1583"/>
                <a:gd name="T65" fmla="*/ 2715 h 7080"/>
                <a:gd name="T66" fmla="*/ 47 w 1583"/>
                <a:gd name="T67" fmla="*/ 2345 h 7080"/>
                <a:gd name="T68" fmla="*/ 88 w 1583"/>
                <a:gd name="T69" fmla="*/ 2078 h 7080"/>
                <a:gd name="T70" fmla="*/ 171 w 1583"/>
                <a:gd name="T71" fmla="*/ 1731 h 7080"/>
                <a:gd name="T72" fmla="*/ 285 w 1583"/>
                <a:gd name="T73" fmla="*/ 1393 h 7080"/>
                <a:gd name="T74" fmla="*/ 429 w 1583"/>
                <a:gd name="T75" fmla="*/ 1066 h 7080"/>
                <a:gd name="T76" fmla="*/ 509 w 1583"/>
                <a:gd name="T77" fmla="*/ 915 h 7080"/>
                <a:gd name="T78" fmla="*/ 596 w 1583"/>
                <a:gd name="T79" fmla="*/ 779 h 7080"/>
                <a:gd name="T80" fmla="*/ 697 w 1583"/>
                <a:gd name="T81" fmla="*/ 656 h 7080"/>
                <a:gd name="T82" fmla="*/ 811 w 1583"/>
                <a:gd name="T83" fmla="*/ 541 h 7080"/>
                <a:gd name="T84" fmla="*/ 908 w 1583"/>
                <a:gd name="T85" fmla="*/ 463 h 7080"/>
                <a:gd name="T86" fmla="*/ 1091 w 1583"/>
                <a:gd name="T87" fmla="*/ 346 h 7080"/>
                <a:gd name="T88" fmla="*/ 1354 w 1583"/>
                <a:gd name="T89" fmla="*/ 188 h 7080"/>
                <a:gd name="T90" fmla="*/ 1461 w 1583"/>
                <a:gd name="T91" fmla="*/ 114 h 7080"/>
                <a:gd name="T92" fmla="*/ 1580 w 1583"/>
                <a:gd name="T93" fmla="*/ 12 h 7080"/>
                <a:gd name="T94" fmla="*/ 1581 w 1583"/>
                <a:gd name="T95" fmla="*/ 5 h 7080"/>
                <a:gd name="T96" fmla="*/ 1573 w 1583"/>
                <a:gd name="T97" fmla="*/ 0 h 70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583" h="7080">
                  <a:moveTo>
                    <a:pt x="1570" y="2"/>
                  </a:moveTo>
                  <a:lnTo>
                    <a:pt x="1570" y="2"/>
                  </a:lnTo>
                  <a:lnTo>
                    <a:pt x="1538" y="32"/>
                  </a:lnTo>
                  <a:lnTo>
                    <a:pt x="1505" y="61"/>
                  </a:lnTo>
                  <a:lnTo>
                    <a:pt x="1471" y="88"/>
                  </a:lnTo>
                  <a:lnTo>
                    <a:pt x="1437" y="114"/>
                  </a:lnTo>
                  <a:lnTo>
                    <a:pt x="1401" y="140"/>
                  </a:lnTo>
                  <a:lnTo>
                    <a:pt x="1365" y="164"/>
                  </a:lnTo>
                  <a:lnTo>
                    <a:pt x="1328" y="187"/>
                  </a:lnTo>
                  <a:lnTo>
                    <a:pt x="1291" y="209"/>
                  </a:lnTo>
                  <a:lnTo>
                    <a:pt x="1216" y="254"/>
                  </a:lnTo>
                  <a:lnTo>
                    <a:pt x="1141" y="299"/>
                  </a:lnTo>
                  <a:lnTo>
                    <a:pt x="1065" y="342"/>
                  </a:lnTo>
                  <a:lnTo>
                    <a:pt x="1028" y="366"/>
                  </a:lnTo>
                  <a:lnTo>
                    <a:pt x="991" y="389"/>
                  </a:lnTo>
                  <a:lnTo>
                    <a:pt x="991" y="389"/>
                  </a:lnTo>
                  <a:lnTo>
                    <a:pt x="958" y="411"/>
                  </a:lnTo>
                  <a:lnTo>
                    <a:pt x="924" y="434"/>
                  </a:lnTo>
                  <a:lnTo>
                    <a:pt x="892" y="457"/>
                  </a:lnTo>
                  <a:lnTo>
                    <a:pt x="861" y="482"/>
                  </a:lnTo>
                  <a:lnTo>
                    <a:pt x="830" y="507"/>
                  </a:lnTo>
                  <a:lnTo>
                    <a:pt x="799" y="533"/>
                  </a:lnTo>
                  <a:lnTo>
                    <a:pt x="770" y="560"/>
                  </a:lnTo>
                  <a:lnTo>
                    <a:pt x="741" y="587"/>
                  </a:lnTo>
                  <a:lnTo>
                    <a:pt x="713" y="616"/>
                  </a:lnTo>
                  <a:lnTo>
                    <a:pt x="686" y="644"/>
                  </a:lnTo>
                  <a:lnTo>
                    <a:pt x="660" y="674"/>
                  </a:lnTo>
                  <a:lnTo>
                    <a:pt x="634" y="705"/>
                  </a:lnTo>
                  <a:lnTo>
                    <a:pt x="609" y="736"/>
                  </a:lnTo>
                  <a:lnTo>
                    <a:pt x="585" y="768"/>
                  </a:lnTo>
                  <a:lnTo>
                    <a:pt x="562" y="802"/>
                  </a:lnTo>
                  <a:lnTo>
                    <a:pt x="540" y="835"/>
                  </a:lnTo>
                  <a:lnTo>
                    <a:pt x="540" y="835"/>
                  </a:lnTo>
                  <a:lnTo>
                    <a:pt x="518" y="870"/>
                  </a:lnTo>
                  <a:lnTo>
                    <a:pt x="497" y="905"/>
                  </a:lnTo>
                  <a:lnTo>
                    <a:pt x="478" y="941"/>
                  </a:lnTo>
                  <a:lnTo>
                    <a:pt x="459" y="976"/>
                  </a:lnTo>
                  <a:lnTo>
                    <a:pt x="422" y="1050"/>
                  </a:lnTo>
                  <a:lnTo>
                    <a:pt x="385" y="1123"/>
                  </a:lnTo>
                  <a:lnTo>
                    <a:pt x="385" y="1123"/>
                  </a:lnTo>
                  <a:lnTo>
                    <a:pt x="348" y="1200"/>
                  </a:lnTo>
                  <a:lnTo>
                    <a:pt x="313" y="1278"/>
                  </a:lnTo>
                  <a:lnTo>
                    <a:pt x="280" y="1358"/>
                  </a:lnTo>
                  <a:lnTo>
                    <a:pt x="249" y="1437"/>
                  </a:lnTo>
                  <a:lnTo>
                    <a:pt x="249" y="1437"/>
                  </a:lnTo>
                  <a:lnTo>
                    <a:pt x="218" y="1523"/>
                  </a:lnTo>
                  <a:lnTo>
                    <a:pt x="189" y="1610"/>
                  </a:lnTo>
                  <a:lnTo>
                    <a:pt x="163" y="1696"/>
                  </a:lnTo>
                  <a:lnTo>
                    <a:pt x="139" y="1783"/>
                  </a:lnTo>
                  <a:lnTo>
                    <a:pt x="118" y="1871"/>
                  </a:lnTo>
                  <a:lnTo>
                    <a:pt x="97" y="1959"/>
                  </a:lnTo>
                  <a:lnTo>
                    <a:pt x="78" y="2048"/>
                  </a:lnTo>
                  <a:lnTo>
                    <a:pt x="62" y="2138"/>
                  </a:lnTo>
                  <a:lnTo>
                    <a:pt x="62" y="2138"/>
                  </a:lnTo>
                  <a:lnTo>
                    <a:pt x="48" y="2226"/>
                  </a:lnTo>
                  <a:lnTo>
                    <a:pt x="36" y="2314"/>
                  </a:lnTo>
                  <a:lnTo>
                    <a:pt x="27" y="2402"/>
                  </a:lnTo>
                  <a:lnTo>
                    <a:pt x="19" y="2490"/>
                  </a:lnTo>
                  <a:lnTo>
                    <a:pt x="12" y="2579"/>
                  </a:lnTo>
                  <a:lnTo>
                    <a:pt x="7" y="2667"/>
                  </a:lnTo>
                  <a:lnTo>
                    <a:pt x="5" y="2756"/>
                  </a:lnTo>
                  <a:lnTo>
                    <a:pt x="2" y="2845"/>
                  </a:lnTo>
                  <a:lnTo>
                    <a:pt x="2" y="2845"/>
                  </a:lnTo>
                  <a:lnTo>
                    <a:pt x="0" y="3048"/>
                  </a:lnTo>
                  <a:lnTo>
                    <a:pt x="0" y="3253"/>
                  </a:lnTo>
                  <a:lnTo>
                    <a:pt x="2" y="3457"/>
                  </a:lnTo>
                  <a:lnTo>
                    <a:pt x="7" y="3661"/>
                  </a:lnTo>
                  <a:lnTo>
                    <a:pt x="7" y="3661"/>
                  </a:lnTo>
                  <a:lnTo>
                    <a:pt x="15" y="3864"/>
                  </a:lnTo>
                  <a:lnTo>
                    <a:pt x="24" y="4066"/>
                  </a:lnTo>
                  <a:lnTo>
                    <a:pt x="36" y="4269"/>
                  </a:lnTo>
                  <a:lnTo>
                    <a:pt x="49" y="4471"/>
                  </a:lnTo>
                  <a:lnTo>
                    <a:pt x="66" y="4673"/>
                  </a:lnTo>
                  <a:lnTo>
                    <a:pt x="83" y="4876"/>
                  </a:lnTo>
                  <a:lnTo>
                    <a:pt x="103" y="5077"/>
                  </a:lnTo>
                  <a:lnTo>
                    <a:pt x="125" y="5279"/>
                  </a:lnTo>
                  <a:lnTo>
                    <a:pt x="125" y="5279"/>
                  </a:lnTo>
                  <a:lnTo>
                    <a:pt x="148" y="5477"/>
                  </a:lnTo>
                  <a:lnTo>
                    <a:pt x="174" y="5674"/>
                  </a:lnTo>
                  <a:lnTo>
                    <a:pt x="202" y="5871"/>
                  </a:lnTo>
                  <a:lnTo>
                    <a:pt x="231" y="6069"/>
                  </a:lnTo>
                  <a:lnTo>
                    <a:pt x="231" y="6069"/>
                  </a:lnTo>
                  <a:lnTo>
                    <a:pt x="262" y="6272"/>
                  </a:lnTo>
                  <a:lnTo>
                    <a:pt x="297" y="6474"/>
                  </a:lnTo>
                  <a:lnTo>
                    <a:pt x="297" y="6474"/>
                  </a:lnTo>
                  <a:lnTo>
                    <a:pt x="313" y="6574"/>
                  </a:lnTo>
                  <a:lnTo>
                    <a:pt x="327" y="6675"/>
                  </a:lnTo>
                  <a:lnTo>
                    <a:pt x="342" y="6775"/>
                  </a:lnTo>
                  <a:lnTo>
                    <a:pt x="356" y="6875"/>
                  </a:lnTo>
                  <a:lnTo>
                    <a:pt x="356" y="6875"/>
                  </a:lnTo>
                  <a:lnTo>
                    <a:pt x="371" y="6974"/>
                  </a:lnTo>
                  <a:lnTo>
                    <a:pt x="377" y="7023"/>
                  </a:lnTo>
                  <a:lnTo>
                    <a:pt x="384" y="7072"/>
                  </a:lnTo>
                  <a:lnTo>
                    <a:pt x="384" y="7072"/>
                  </a:lnTo>
                  <a:lnTo>
                    <a:pt x="385" y="7076"/>
                  </a:lnTo>
                  <a:lnTo>
                    <a:pt x="386" y="7079"/>
                  </a:lnTo>
                  <a:lnTo>
                    <a:pt x="389" y="7080"/>
                  </a:lnTo>
                  <a:lnTo>
                    <a:pt x="392" y="7080"/>
                  </a:lnTo>
                  <a:lnTo>
                    <a:pt x="395" y="7080"/>
                  </a:lnTo>
                  <a:lnTo>
                    <a:pt x="397" y="7079"/>
                  </a:lnTo>
                  <a:lnTo>
                    <a:pt x="398" y="7076"/>
                  </a:lnTo>
                  <a:lnTo>
                    <a:pt x="398" y="7072"/>
                  </a:lnTo>
                  <a:lnTo>
                    <a:pt x="398" y="7072"/>
                  </a:lnTo>
                  <a:lnTo>
                    <a:pt x="387" y="6976"/>
                  </a:lnTo>
                  <a:lnTo>
                    <a:pt x="374" y="6879"/>
                  </a:lnTo>
                  <a:lnTo>
                    <a:pt x="360" y="6781"/>
                  </a:lnTo>
                  <a:lnTo>
                    <a:pt x="345" y="6684"/>
                  </a:lnTo>
                  <a:lnTo>
                    <a:pt x="314" y="6491"/>
                  </a:lnTo>
                  <a:lnTo>
                    <a:pt x="282" y="6298"/>
                  </a:lnTo>
                  <a:lnTo>
                    <a:pt x="282" y="6298"/>
                  </a:lnTo>
                  <a:lnTo>
                    <a:pt x="250" y="6097"/>
                  </a:lnTo>
                  <a:lnTo>
                    <a:pt x="220" y="5895"/>
                  </a:lnTo>
                  <a:lnTo>
                    <a:pt x="192" y="5693"/>
                  </a:lnTo>
                  <a:lnTo>
                    <a:pt x="166" y="5491"/>
                  </a:lnTo>
                  <a:lnTo>
                    <a:pt x="166" y="5491"/>
                  </a:lnTo>
                  <a:lnTo>
                    <a:pt x="141" y="5293"/>
                  </a:lnTo>
                  <a:lnTo>
                    <a:pt x="120" y="5093"/>
                  </a:lnTo>
                  <a:lnTo>
                    <a:pt x="99" y="4894"/>
                  </a:lnTo>
                  <a:lnTo>
                    <a:pt x="82" y="4694"/>
                  </a:lnTo>
                  <a:lnTo>
                    <a:pt x="66" y="4495"/>
                  </a:lnTo>
                  <a:lnTo>
                    <a:pt x="52" y="4295"/>
                  </a:lnTo>
                  <a:lnTo>
                    <a:pt x="41" y="4094"/>
                  </a:lnTo>
                  <a:lnTo>
                    <a:pt x="31" y="3895"/>
                  </a:lnTo>
                  <a:lnTo>
                    <a:pt x="31" y="3895"/>
                  </a:lnTo>
                  <a:lnTo>
                    <a:pt x="24" y="3693"/>
                  </a:lnTo>
                  <a:lnTo>
                    <a:pt x="19" y="3491"/>
                  </a:lnTo>
                  <a:lnTo>
                    <a:pt x="15" y="3289"/>
                  </a:lnTo>
                  <a:lnTo>
                    <a:pt x="15" y="3088"/>
                  </a:lnTo>
                  <a:lnTo>
                    <a:pt x="15" y="3088"/>
                  </a:lnTo>
                  <a:lnTo>
                    <a:pt x="16" y="2901"/>
                  </a:lnTo>
                  <a:lnTo>
                    <a:pt x="17" y="2808"/>
                  </a:lnTo>
                  <a:lnTo>
                    <a:pt x="20" y="2715"/>
                  </a:lnTo>
                  <a:lnTo>
                    <a:pt x="24" y="2622"/>
                  </a:lnTo>
                  <a:lnTo>
                    <a:pt x="30" y="2529"/>
                  </a:lnTo>
                  <a:lnTo>
                    <a:pt x="37" y="2436"/>
                  </a:lnTo>
                  <a:lnTo>
                    <a:pt x="47" y="2345"/>
                  </a:lnTo>
                  <a:lnTo>
                    <a:pt x="47" y="2345"/>
                  </a:lnTo>
                  <a:lnTo>
                    <a:pt x="58" y="2255"/>
                  </a:lnTo>
                  <a:lnTo>
                    <a:pt x="73" y="2166"/>
                  </a:lnTo>
                  <a:lnTo>
                    <a:pt x="88" y="2078"/>
                  </a:lnTo>
                  <a:lnTo>
                    <a:pt x="106" y="1990"/>
                  </a:lnTo>
                  <a:lnTo>
                    <a:pt x="125" y="1903"/>
                  </a:lnTo>
                  <a:lnTo>
                    <a:pt x="147" y="1817"/>
                  </a:lnTo>
                  <a:lnTo>
                    <a:pt x="171" y="1731"/>
                  </a:lnTo>
                  <a:lnTo>
                    <a:pt x="197" y="1646"/>
                  </a:lnTo>
                  <a:lnTo>
                    <a:pt x="224" y="1560"/>
                  </a:lnTo>
                  <a:lnTo>
                    <a:pt x="252" y="1476"/>
                  </a:lnTo>
                  <a:lnTo>
                    <a:pt x="285" y="1393"/>
                  </a:lnTo>
                  <a:lnTo>
                    <a:pt x="318" y="1310"/>
                  </a:lnTo>
                  <a:lnTo>
                    <a:pt x="353" y="1228"/>
                  </a:lnTo>
                  <a:lnTo>
                    <a:pt x="390" y="1146"/>
                  </a:lnTo>
                  <a:lnTo>
                    <a:pt x="429" y="1066"/>
                  </a:lnTo>
                  <a:lnTo>
                    <a:pt x="470" y="985"/>
                  </a:lnTo>
                  <a:lnTo>
                    <a:pt x="470" y="985"/>
                  </a:lnTo>
                  <a:lnTo>
                    <a:pt x="489" y="949"/>
                  </a:lnTo>
                  <a:lnTo>
                    <a:pt x="509" y="915"/>
                  </a:lnTo>
                  <a:lnTo>
                    <a:pt x="530" y="880"/>
                  </a:lnTo>
                  <a:lnTo>
                    <a:pt x="551" y="846"/>
                  </a:lnTo>
                  <a:lnTo>
                    <a:pt x="573" y="813"/>
                  </a:lnTo>
                  <a:lnTo>
                    <a:pt x="596" y="779"/>
                  </a:lnTo>
                  <a:lnTo>
                    <a:pt x="620" y="747"/>
                  </a:lnTo>
                  <a:lnTo>
                    <a:pt x="645" y="716"/>
                  </a:lnTo>
                  <a:lnTo>
                    <a:pt x="671" y="685"/>
                  </a:lnTo>
                  <a:lnTo>
                    <a:pt x="697" y="656"/>
                  </a:lnTo>
                  <a:lnTo>
                    <a:pt x="724" y="626"/>
                  </a:lnTo>
                  <a:lnTo>
                    <a:pt x="752" y="597"/>
                  </a:lnTo>
                  <a:lnTo>
                    <a:pt x="781" y="569"/>
                  </a:lnTo>
                  <a:lnTo>
                    <a:pt x="811" y="541"/>
                  </a:lnTo>
                  <a:lnTo>
                    <a:pt x="841" y="515"/>
                  </a:lnTo>
                  <a:lnTo>
                    <a:pt x="874" y="491"/>
                  </a:lnTo>
                  <a:lnTo>
                    <a:pt x="874" y="491"/>
                  </a:lnTo>
                  <a:lnTo>
                    <a:pt x="908" y="463"/>
                  </a:lnTo>
                  <a:lnTo>
                    <a:pt x="944" y="439"/>
                  </a:lnTo>
                  <a:lnTo>
                    <a:pt x="980" y="414"/>
                  </a:lnTo>
                  <a:lnTo>
                    <a:pt x="1017" y="390"/>
                  </a:lnTo>
                  <a:lnTo>
                    <a:pt x="1091" y="346"/>
                  </a:lnTo>
                  <a:lnTo>
                    <a:pt x="1167" y="301"/>
                  </a:lnTo>
                  <a:lnTo>
                    <a:pt x="1242" y="256"/>
                  </a:lnTo>
                  <a:lnTo>
                    <a:pt x="1317" y="212"/>
                  </a:lnTo>
                  <a:lnTo>
                    <a:pt x="1354" y="188"/>
                  </a:lnTo>
                  <a:lnTo>
                    <a:pt x="1391" y="165"/>
                  </a:lnTo>
                  <a:lnTo>
                    <a:pt x="1427" y="140"/>
                  </a:lnTo>
                  <a:lnTo>
                    <a:pt x="1461" y="114"/>
                  </a:lnTo>
                  <a:lnTo>
                    <a:pt x="1461" y="114"/>
                  </a:lnTo>
                  <a:lnTo>
                    <a:pt x="1492" y="90"/>
                  </a:lnTo>
                  <a:lnTo>
                    <a:pt x="1523" y="66"/>
                  </a:lnTo>
                  <a:lnTo>
                    <a:pt x="1552" y="40"/>
                  </a:lnTo>
                  <a:lnTo>
                    <a:pt x="1580" y="12"/>
                  </a:lnTo>
                  <a:lnTo>
                    <a:pt x="1580" y="12"/>
                  </a:lnTo>
                  <a:lnTo>
                    <a:pt x="1583" y="10"/>
                  </a:lnTo>
                  <a:lnTo>
                    <a:pt x="1583" y="7"/>
                  </a:lnTo>
                  <a:lnTo>
                    <a:pt x="1581" y="5"/>
                  </a:lnTo>
                  <a:lnTo>
                    <a:pt x="1580" y="2"/>
                  </a:lnTo>
                  <a:lnTo>
                    <a:pt x="1578" y="1"/>
                  </a:lnTo>
                  <a:lnTo>
                    <a:pt x="1575" y="0"/>
                  </a:lnTo>
                  <a:lnTo>
                    <a:pt x="1573" y="0"/>
                  </a:lnTo>
                  <a:lnTo>
                    <a:pt x="1570" y="2"/>
                  </a:lnTo>
                  <a:lnTo>
                    <a:pt x="1570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5" name="Freeform 52">
              <a:extLst>
                <a:ext uri="{FF2B5EF4-FFF2-40B4-BE49-F238E27FC236}">
                  <a16:creationId xmlns:a16="http://schemas.microsoft.com/office/drawing/2014/main" id="{8E61BB0E-9EF0-3A6B-9826-1890548C2173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6" y="1246"/>
              <a:ext cx="214" cy="719"/>
            </a:xfrm>
            <a:custGeom>
              <a:avLst/>
              <a:gdLst>
                <a:gd name="T0" fmla="*/ 1 w 641"/>
                <a:gd name="T1" fmla="*/ 13 h 2158"/>
                <a:gd name="T2" fmla="*/ 66 w 641"/>
                <a:gd name="T3" fmla="*/ 99 h 2158"/>
                <a:gd name="T4" fmla="*/ 128 w 641"/>
                <a:gd name="T5" fmla="*/ 187 h 2158"/>
                <a:gd name="T6" fmla="*/ 186 w 641"/>
                <a:gd name="T7" fmla="*/ 277 h 2158"/>
                <a:gd name="T8" fmla="*/ 239 w 641"/>
                <a:gd name="T9" fmla="*/ 370 h 2158"/>
                <a:gd name="T10" fmla="*/ 266 w 641"/>
                <a:gd name="T11" fmla="*/ 417 h 2158"/>
                <a:gd name="T12" fmla="*/ 316 w 641"/>
                <a:gd name="T13" fmla="*/ 515 h 2158"/>
                <a:gd name="T14" fmla="*/ 363 w 641"/>
                <a:gd name="T15" fmla="*/ 614 h 2158"/>
                <a:gd name="T16" fmla="*/ 405 w 641"/>
                <a:gd name="T17" fmla="*/ 715 h 2158"/>
                <a:gd name="T18" fmla="*/ 425 w 641"/>
                <a:gd name="T19" fmla="*/ 765 h 2158"/>
                <a:gd name="T20" fmla="*/ 463 w 641"/>
                <a:gd name="T21" fmla="*/ 870 h 2158"/>
                <a:gd name="T22" fmla="*/ 496 w 641"/>
                <a:gd name="T23" fmla="*/ 974 h 2158"/>
                <a:gd name="T24" fmla="*/ 526 w 641"/>
                <a:gd name="T25" fmla="*/ 1080 h 2158"/>
                <a:gd name="T26" fmla="*/ 553 w 641"/>
                <a:gd name="T27" fmla="*/ 1188 h 2158"/>
                <a:gd name="T28" fmla="*/ 564 w 641"/>
                <a:gd name="T29" fmla="*/ 1243 h 2158"/>
                <a:gd name="T30" fmla="*/ 585 w 641"/>
                <a:gd name="T31" fmla="*/ 1354 h 2158"/>
                <a:gd name="T32" fmla="*/ 603 w 641"/>
                <a:gd name="T33" fmla="*/ 1467 h 2158"/>
                <a:gd name="T34" fmla="*/ 615 w 641"/>
                <a:gd name="T35" fmla="*/ 1580 h 2158"/>
                <a:gd name="T36" fmla="*/ 620 w 641"/>
                <a:gd name="T37" fmla="*/ 1637 h 2158"/>
                <a:gd name="T38" fmla="*/ 626 w 641"/>
                <a:gd name="T39" fmla="*/ 1752 h 2158"/>
                <a:gd name="T40" fmla="*/ 626 w 641"/>
                <a:gd name="T41" fmla="*/ 1867 h 2158"/>
                <a:gd name="T42" fmla="*/ 625 w 641"/>
                <a:gd name="T43" fmla="*/ 1924 h 2158"/>
                <a:gd name="T44" fmla="*/ 623 w 641"/>
                <a:gd name="T45" fmla="*/ 1982 h 2158"/>
                <a:gd name="T46" fmla="*/ 621 w 641"/>
                <a:gd name="T47" fmla="*/ 2096 h 2158"/>
                <a:gd name="T48" fmla="*/ 620 w 641"/>
                <a:gd name="T49" fmla="*/ 2152 h 2158"/>
                <a:gd name="T50" fmla="*/ 621 w 641"/>
                <a:gd name="T51" fmla="*/ 2155 h 2158"/>
                <a:gd name="T52" fmla="*/ 625 w 641"/>
                <a:gd name="T53" fmla="*/ 2158 h 2158"/>
                <a:gd name="T54" fmla="*/ 630 w 641"/>
                <a:gd name="T55" fmla="*/ 2158 h 2158"/>
                <a:gd name="T56" fmla="*/ 635 w 641"/>
                <a:gd name="T57" fmla="*/ 2155 h 2158"/>
                <a:gd name="T58" fmla="*/ 635 w 641"/>
                <a:gd name="T59" fmla="*/ 2152 h 2158"/>
                <a:gd name="T60" fmla="*/ 640 w 641"/>
                <a:gd name="T61" fmla="*/ 1923 h 2158"/>
                <a:gd name="T62" fmla="*/ 641 w 641"/>
                <a:gd name="T63" fmla="*/ 1865 h 2158"/>
                <a:gd name="T64" fmla="*/ 640 w 641"/>
                <a:gd name="T65" fmla="*/ 1747 h 2158"/>
                <a:gd name="T66" fmla="*/ 637 w 641"/>
                <a:gd name="T67" fmla="*/ 1689 h 2158"/>
                <a:gd name="T68" fmla="*/ 630 w 641"/>
                <a:gd name="T69" fmla="*/ 1576 h 2158"/>
                <a:gd name="T70" fmla="*/ 616 w 641"/>
                <a:gd name="T71" fmla="*/ 1462 h 2158"/>
                <a:gd name="T72" fmla="*/ 600 w 641"/>
                <a:gd name="T73" fmla="*/ 1350 h 2158"/>
                <a:gd name="T74" fmla="*/ 579 w 641"/>
                <a:gd name="T75" fmla="*/ 1238 h 2158"/>
                <a:gd name="T76" fmla="*/ 567 w 641"/>
                <a:gd name="T77" fmla="*/ 1183 h 2158"/>
                <a:gd name="T78" fmla="*/ 541 w 641"/>
                <a:gd name="T79" fmla="*/ 1074 h 2158"/>
                <a:gd name="T80" fmla="*/ 510 w 641"/>
                <a:gd name="T81" fmla="*/ 966 h 2158"/>
                <a:gd name="T82" fmla="*/ 475 w 641"/>
                <a:gd name="T83" fmla="*/ 860 h 2158"/>
                <a:gd name="T84" fmla="*/ 457 w 641"/>
                <a:gd name="T85" fmla="*/ 806 h 2158"/>
                <a:gd name="T86" fmla="*/ 417 w 641"/>
                <a:gd name="T87" fmla="*/ 705 h 2158"/>
                <a:gd name="T88" fmla="*/ 374 w 641"/>
                <a:gd name="T89" fmla="*/ 603 h 2158"/>
                <a:gd name="T90" fmla="*/ 327 w 641"/>
                <a:gd name="T91" fmla="*/ 504 h 2158"/>
                <a:gd name="T92" fmla="*/ 277 w 641"/>
                <a:gd name="T93" fmla="*/ 407 h 2158"/>
                <a:gd name="T94" fmla="*/ 251 w 641"/>
                <a:gd name="T95" fmla="*/ 359 h 2158"/>
                <a:gd name="T96" fmla="*/ 196 w 641"/>
                <a:gd name="T97" fmla="*/ 266 h 2158"/>
                <a:gd name="T98" fmla="*/ 137 w 641"/>
                <a:gd name="T99" fmla="*/ 176 h 2158"/>
                <a:gd name="T100" fmla="*/ 76 w 641"/>
                <a:gd name="T101" fmla="*/ 86 h 2158"/>
                <a:gd name="T102" fmla="*/ 43 w 641"/>
                <a:gd name="T103" fmla="*/ 43 h 2158"/>
                <a:gd name="T104" fmla="*/ 12 w 641"/>
                <a:gd name="T105" fmla="*/ 2 h 2158"/>
                <a:gd name="T106" fmla="*/ 8 w 641"/>
                <a:gd name="T107" fmla="*/ 0 h 2158"/>
                <a:gd name="T108" fmla="*/ 3 w 641"/>
                <a:gd name="T109" fmla="*/ 2 h 2158"/>
                <a:gd name="T110" fmla="*/ 0 w 641"/>
                <a:gd name="T111" fmla="*/ 7 h 2158"/>
                <a:gd name="T112" fmla="*/ 1 w 641"/>
                <a:gd name="T113" fmla="*/ 13 h 2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641" h="2158">
                  <a:moveTo>
                    <a:pt x="1" y="13"/>
                  </a:moveTo>
                  <a:lnTo>
                    <a:pt x="1" y="13"/>
                  </a:lnTo>
                  <a:lnTo>
                    <a:pt x="35" y="55"/>
                  </a:lnTo>
                  <a:lnTo>
                    <a:pt x="66" y="99"/>
                  </a:lnTo>
                  <a:lnTo>
                    <a:pt x="97" y="142"/>
                  </a:lnTo>
                  <a:lnTo>
                    <a:pt x="128" y="187"/>
                  </a:lnTo>
                  <a:lnTo>
                    <a:pt x="156" y="231"/>
                  </a:lnTo>
                  <a:lnTo>
                    <a:pt x="186" y="277"/>
                  </a:lnTo>
                  <a:lnTo>
                    <a:pt x="213" y="323"/>
                  </a:lnTo>
                  <a:lnTo>
                    <a:pt x="239" y="370"/>
                  </a:lnTo>
                  <a:lnTo>
                    <a:pt x="239" y="370"/>
                  </a:lnTo>
                  <a:lnTo>
                    <a:pt x="266" y="417"/>
                  </a:lnTo>
                  <a:lnTo>
                    <a:pt x="291" y="466"/>
                  </a:lnTo>
                  <a:lnTo>
                    <a:pt x="316" y="515"/>
                  </a:lnTo>
                  <a:lnTo>
                    <a:pt x="339" y="565"/>
                  </a:lnTo>
                  <a:lnTo>
                    <a:pt x="363" y="614"/>
                  </a:lnTo>
                  <a:lnTo>
                    <a:pt x="384" y="664"/>
                  </a:lnTo>
                  <a:lnTo>
                    <a:pt x="405" y="715"/>
                  </a:lnTo>
                  <a:lnTo>
                    <a:pt x="425" y="765"/>
                  </a:lnTo>
                  <a:lnTo>
                    <a:pt x="425" y="765"/>
                  </a:lnTo>
                  <a:lnTo>
                    <a:pt x="444" y="817"/>
                  </a:lnTo>
                  <a:lnTo>
                    <a:pt x="463" y="870"/>
                  </a:lnTo>
                  <a:lnTo>
                    <a:pt x="480" y="922"/>
                  </a:lnTo>
                  <a:lnTo>
                    <a:pt x="496" y="974"/>
                  </a:lnTo>
                  <a:lnTo>
                    <a:pt x="512" y="1027"/>
                  </a:lnTo>
                  <a:lnTo>
                    <a:pt x="526" y="1080"/>
                  </a:lnTo>
                  <a:lnTo>
                    <a:pt x="540" y="1133"/>
                  </a:lnTo>
                  <a:lnTo>
                    <a:pt x="553" y="1188"/>
                  </a:lnTo>
                  <a:lnTo>
                    <a:pt x="553" y="1188"/>
                  </a:lnTo>
                  <a:lnTo>
                    <a:pt x="564" y="1243"/>
                  </a:lnTo>
                  <a:lnTo>
                    <a:pt x="576" y="1298"/>
                  </a:lnTo>
                  <a:lnTo>
                    <a:pt x="585" y="1354"/>
                  </a:lnTo>
                  <a:lnTo>
                    <a:pt x="594" y="1411"/>
                  </a:lnTo>
                  <a:lnTo>
                    <a:pt x="603" y="1467"/>
                  </a:lnTo>
                  <a:lnTo>
                    <a:pt x="609" y="1523"/>
                  </a:lnTo>
                  <a:lnTo>
                    <a:pt x="615" y="1580"/>
                  </a:lnTo>
                  <a:lnTo>
                    <a:pt x="620" y="1637"/>
                  </a:lnTo>
                  <a:lnTo>
                    <a:pt x="620" y="1637"/>
                  </a:lnTo>
                  <a:lnTo>
                    <a:pt x="624" y="1694"/>
                  </a:lnTo>
                  <a:lnTo>
                    <a:pt x="626" y="1752"/>
                  </a:lnTo>
                  <a:lnTo>
                    <a:pt x="627" y="1809"/>
                  </a:lnTo>
                  <a:lnTo>
                    <a:pt x="626" y="1867"/>
                  </a:lnTo>
                  <a:lnTo>
                    <a:pt x="626" y="1867"/>
                  </a:lnTo>
                  <a:lnTo>
                    <a:pt x="625" y="1924"/>
                  </a:lnTo>
                  <a:lnTo>
                    <a:pt x="623" y="1982"/>
                  </a:lnTo>
                  <a:lnTo>
                    <a:pt x="623" y="1982"/>
                  </a:lnTo>
                  <a:lnTo>
                    <a:pt x="621" y="2039"/>
                  </a:lnTo>
                  <a:lnTo>
                    <a:pt x="621" y="2096"/>
                  </a:lnTo>
                  <a:lnTo>
                    <a:pt x="621" y="2096"/>
                  </a:lnTo>
                  <a:lnTo>
                    <a:pt x="620" y="2152"/>
                  </a:lnTo>
                  <a:lnTo>
                    <a:pt x="620" y="2152"/>
                  </a:lnTo>
                  <a:lnTo>
                    <a:pt x="621" y="2155"/>
                  </a:lnTo>
                  <a:lnTo>
                    <a:pt x="623" y="2157"/>
                  </a:lnTo>
                  <a:lnTo>
                    <a:pt x="625" y="2158"/>
                  </a:lnTo>
                  <a:lnTo>
                    <a:pt x="627" y="2158"/>
                  </a:lnTo>
                  <a:lnTo>
                    <a:pt x="630" y="2158"/>
                  </a:lnTo>
                  <a:lnTo>
                    <a:pt x="632" y="2157"/>
                  </a:lnTo>
                  <a:lnTo>
                    <a:pt x="635" y="2155"/>
                  </a:lnTo>
                  <a:lnTo>
                    <a:pt x="635" y="2152"/>
                  </a:lnTo>
                  <a:lnTo>
                    <a:pt x="635" y="2152"/>
                  </a:lnTo>
                  <a:lnTo>
                    <a:pt x="636" y="2037"/>
                  </a:lnTo>
                  <a:lnTo>
                    <a:pt x="640" y="1923"/>
                  </a:lnTo>
                  <a:lnTo>
                    <a:pt x="640" y="1923"/>
                  </a:lnTo>
                  <a:lnTo>
                    <a:pt x="641" y="1865"/>
                  </a:lnTo>
                  <a:lnTo>
                    <a:pt x="641" y="1806"/>
                  </a:lnTo>
                  <a:lnTo>
                    <a:pt x="640" y="1747"/>
                  </a:lnTo>
                  <a:lnTo>
                    <a:pt x="637" y="1689"/>
                  </a:lnTo>
                  <a:lnTo>
                    <a:pt x="637" y="1689"/>
                  </a:lnTo>
                  <a:lnTo>
                    <a:pt x="634" y="1632"/>
                  </a:lnTo>
                  <a:lnTo>
                    <a:pt x="630" y="1576"/>
                  </a:lnTo>
                  <a:lnTo>
                    <a:pt x="624" y="1519"/>
                  </a:lnTo>
                  <a:lnTo>
                    <a:pt x="616" y="1462"/>
                  </a:lnTo>
                  <a:lnTo>
                    <a:pt x="609" y="1406"/>
                  </a:lnTo>
                  <a:lnTo>
                    <a:pt x="600" y="1350"/>
                  </a:lnTo>
                  <a:lnTo>
                    <a:pt x="590" y="1293"/>
                  </a:lnTo>
                  <a:lnTo>
                    <a:pt x="579" y="1238"/>
                  </a:lnTo>
                  <a:lnTo>
                    <a:pt x="579" y="1238"/>
                  </a:lnTo>
                  <a:lnTo>
                    <a:pt x="567" y="1183"/>
                  </a:lnTo>
                  <a:lnTo>
                    <a:pt x="554" y="1129"/>
                  </a:lnTo>
                  <a:lnTo>
                    <a:pt x="541" y="1074"/>
                  </a:lnTo>
                  <a:lnTo>
                    <a:pt x="526" y="1021"/>
                  </a:lnTo>
                  <a:lnTo>
                    <a:pt x="510" y="966"/>
                  </a:lnTo>
                  <a:lnTo>
                    <a:pt x="493" y="913"/>
                  </a:lnTo>
                  <a:lnTo>
                    <a:pt x="475" y="860"/>
                  </a:lnTo>
                  <a:lnTo>
                    <a:pt x="457" y="806"/>
                  </a:lnTo>
                  <a:lnTo>
                    <a:pt x="457" y="806"/>
                  </a:lnTo>
                  <a:lnTo>
                    <a:pt x="437" y="755"/>
                  </a:lnTo>
                  <a:lnTo>
                    <a:pt x="417" y="705"/>
                  </a:lnTo>
                  <a:lnTo>
                    <a:pt x="396" y="654"/>
                  </a:lnTo>
                  <a:lnTo>
                    <a:pt x="374" y="603"/>
                  </a:lnTo>
                  <a:lnTo>
                    <a:pt x="352" y="553"/>
                  </a:lnTo>
                  <a:lnTo>
                    <a:pt x="327" y="504"/>
                  </a:lnTo>
                  <a:lnTo>
                    <a:pt x="302" y="456"/>
                  </a:lnTo>
                  <a:lnTo>
                    <a:pt x="277" y="407"/>
                  </a:lnTo>
                  <a:lnTo>
                    <a:pt x="277" y="407"/>
                  </a:lnTo>
                  <a:lnTo>
                    <a:pt x="251" y="359"/>
                  </a:lnTo>
                  <a:lnTo>
                    <a:pt x="224" y="313"/>
                  </a:lnTo>
                  <a:lnTo>
                    <a:pt x="196" y="266"/>
                  </a:lnTo>
                  <a:lnTo>
                    <a:pt x="167" y="220"/>
                  </a:lnTo>
                  <a:lnTo>
                    <a:pt x="137" y="176"/>
                  </a:lnTo>
                  <a:lnTo>
                    <a:pt x="107" y="130"/>
                  </a:lnTo>
                  <a:lnTo>
                    <a:pt x="76" y="86"/>
                  </a:lnTo>
                  <a:lnTo>
                    <a:pt x="43" y="43"/>
                  </a:lnTo>
                  <a:lnTo>
                    <a:pt x="43" y="43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0" y="1"/>
                  </a:lnTo>
                  <a:lnTo>
                    <a:pt x="8" y="0"/>
                  </a:lnTo>
                  <a:lnTo>
                    <a:pt x="5" y="1"/>
                  </a:lnTo>
                  <a:lnTo>
                    <a:pt x="3" y="2"/>
                  </a:lnTo>
                  <a:lnTo>
                    <a:pt x="0" y="5"/>
                  </a:lnTo>
                  <a:lnTo>
                    <a:pt x="0" y="7"/>
                  </a:lnTo>
                  <a:lnTo>
                    <a:pt x="0" y="9"/>
                  </a:lnTo>
                  <a:lnTo>
                    <a:pt x="1" y="13"/>
                  </a:lnTo>
                  <a:lnTo>
                    <a:pt x="1" y="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6" name="Freeform 53">
              <a:extLst>
                <a:ext uri="{FF2B5EF4-FFF2-40B4-BE49-F238E27FC236}">
                  <a16:creationId xmlns:a16="http://schemas.microsoft.com/office/drawing/2014/main" id="{C839A542-CB49-FE13-14F7-5CE1AD323E89}"/>
                </a:ext>
              </a:extLst>
            </p:cNvPr>
            <p:cNvSpPr>
              <a:spLocks/>
            </p:cNvSpPr>
            <p:nvPr/>
          </p:nvSpPr>
          <p:spPr bwMode="auto">
            <a:xfrm>
              <a:off x="2233" y="1012"/>
              <a:ext cx="487" cy="535"/>
            </a:xfrm>
            <a:custGeom>
              <a:avLst/>
              <a:gdLst>
                <a:gd name="T0" fmla="*/ 35 w 1462"/>
                <a:gd name="T1" fmla="*/ 40 h 1604"/>
                <a:gd name="T2" fmla="*/ 122 w 1462"/>
                <a:gd name="T3" fmla="*/ 129 h 1604"/>
                <a:gd name="T4" fmla="*/ 197 w 1462"/>
                <a:gd name="T5" fmla="*/ 228 h 1604"/>
                <a:gd name="T6" fmla="*/ 244 w 1462"/>
                <a:gd name="T7" fmla="*/ 299 h 1604"/>
                <a:gd name="T8" fmla="*/ 354 w 1462"/>
                <a:gd name="T9" fmla="*/ 491 h 1604"/>
                <a:gd name="T10" fmla="*/ 436 w 1462"/>
                <a:gd name="T11" fmla="*/ 642 h 1604"/>
                <a:gd name="T12" fmla="*/ 522 w 1462"/>
                <a:gd name="T13" fmla="*/ 796 h 1604"/>
                <a:gd name="T14" fmla="*/ 672 w 1462"/>
                <a:gd name="T15" fmla="*/ 1054 h 1604"/>
                <a:gd name="T16" fmla="*/ 777 w 1462"/>
                <a:gd name="T17" fmla="*/ 1229 h 1604"/>
                <a:gd name="T18" fmla="*/ 890 w 1462"/>
                <a:gd name="T19" fmla="*/ 1400 h 1604"/>
                <a:gd name="T20" fmla="*/ 982 w 1462"/>
                <a:gd name="T21" fmla="*/ 1523 h 1604"/>
                <a:gd name="T22" fmla="*/ 1047 w 1462"/>
                <a:gd name="T23" fmla="*/ 1601 h 1604"/>
                <a:gd name="T24" fmla="*/ 1055 w 1462"/>
                <a:gd name="T25" fmla="*/ 1604 h 1604"/>
                <a:gd name="T26" fmla="*/ 1060 w 1462"/>
                <a:gd name="T27" fmla="*/ 1598 h 1604"/>
                <a:gd name="T28" fmla="*/ 1093 w 1462"/>
                <a:gd name="T29" fmla="*/ 1513 h 1604"/>
                <a:gd name="T30" fmla="*/ 1137 w 1462"/>
                <a:gd name="T31" fmla="*/ 1433 h 1604"/>
                <a:gd name="T32" fmla="*/ 1172 w 1462"/>
                <a:gd name="T33" fmla="*/ 1382 h 1604"/>
                <a:gd name="T34" fmla="*/ 1232 w 1462"/>
                <a:gd name="T35" fmla="*/ 1304 h 1604"/>
                <a:gd name="T36" fmla="*/ 1300 w 1462"/>
                <a:gd name="T37" fmla="*/ 1231 h 1604"/>
                <a:gd name="T38" fmla="*/ 1350 w 1462"/>
                <a:gd name="T39" fmla="*/ 1186 h 1604"/>
                <a:gd name="T40" fmla="*/ 1428 w 1462"/>
                <a:gd name="T41" fmla="*/ 1134 h 1604"/>
                <a:gd name="T42" fmla="*/ 1457 w 1462"/>
                <a:gd name="T43" fmla="*/ 1120 h 1604"/>
                <a:gd name="T44" fmla="*/ 1462 w 1462"/>
                <a:gd name="T45" fmla="*/ 1113 h 1604"/>
                <a:gd name="T46" fmla="*/ 1458 w 1462"/>
                <a:gd name="T47" fmla="*/ 1106 h 1604"/>
                <a:gd name="T48" fmla="*/ 1453 w 1462"/>
                <a:gd name="T49" fmla="*/ 1106 h 1604"/>
                <a:gd name="T50" fmla="*/ 1373 w 1462"/>
                <a:gd name="T51" fmla="*/ 1150 h 1604"/>
                <a:gd name="T52" fmla="*/ 1302 w 1462"/>
                <a:gd name="T53" fmla="*/ 1208 h 1604"/>
                <a:gd name="T54" fmla="*/ 1259 w 1462"/>
                <a:gd name="T55" fmla="*/ 1252 h 1604"/>
                <a:gd name="T56" fmla="*/ 1192 w 1462"/>
                <a:gd name="T57" fmla="*/ 1330 h 1604"/>
                <a:gd name="T58" fmla="*/ 1133 w 1462"/>
                <a:gd name="T59" fmla="*/ 1414 h 1604"/>
                <a:gd name="T60" fmla="*/ 1098 w 1462"/>
                <a:gd name="T61" fmla="*/ 1472 h 1604"/>
                <a:gd name="T62" fmla="*/ 1056 w 1462"/>
                <a:gd name="T63" fmla="*/ 1563 h 1604"/>
                <a:gd name="T64" fmla="*/ 1058 w 1462"/>
                <a:gd name="T65" fmla="*/ 1591 h 1604"/>
                <a:gd name="T66" fmla="*/ 991 w 1462"/>
                <a:gd name="T67" fmla="*/ 1512 h 1604"/>
                <a:gd name="T68" fmla="*/ 900 w 1462"/>
                <a:gd name="T69" fmla="*/ 1388 h 1604"/>
                <a:gd name="T70" fmla="*/ 813 w 1462"/>
                <a:gd name="T71" fmla="*/ 1259 h 1604"/>
                <a:gd name="T72" fmla="*/ 707 w 1462"/>
                <a:gd name="T73" fmla="*/ 1083 h 1604"/>
                <a:gd name="T74" fmla="*/ 603 w 1462"/>
                <a:gd name="T75" fmla="*/ 905 h 1604"/>
                <a:gd name="T76" fmla="*/ 426 w 1462"/>
                <a:gd name="T77" fmla="*/ 593 h 1604"/>
                <a:gd name="T78" fmla="*/ 342 w 1462"/>
                <a:gd name="T79" fmla="*/ 436 h 1604"/>
                <a:gd name="T80" fmla="*/ 251 w 1462"/>
                <a:gd name="T81" fmla="*/ 283 h 1604"/>
                <a:gd name="T82" fmla="*/ 206 w 1462"/>
                <a:gd name="T83" fmla="*/ 213 h 1604"/>
                <a:gd name="T84" fmla="*/ 129 w 1462"/>
                <a:gd name="T85" fmla="*/ 114 h 1604"/>
                <a:gd name="T86" fmla="*/ 41 w 1462"/>
                <a:gd name="T87" fmla="*/ 25 h 1604"/>
                <a:gd name="T88" fmla="*/ 11 w 1462"/>
                <a:gd name="T89" fmla="*/ 1 h 1604"/>
                <a:gd name="T90" fmla="*/ 3 w 1462"/>
                <a:gd name="T91" fmla="*/ 1 h 1604"/>
                <a:gd name="T92" fmla="*/ 0 w 1462"/>
                <a:gd name="T93" fmla="*/ 9 h 1604"/>
                <a:gd name="T94" fmla="*/ 4 w 1462"/>
                <a:gd name="T95" fmla="*/ 14 h 16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462" h="1604">
                  <a:moveTo>
                    <a:pt x="4" y="14"/>
                  </a:moveTo>
                  <a:lnTo>
                    <a:pt x="4" y="14"/>
                  </a:lnTo>
                  <a:lnTo>
                    <a:pt x="35" y="40"/>
                  </a:lnTo>
                  <a:lnTo>
                    <a:pt x="66" y="68"/>
                  </a:lnTo>
                  <a:lnTo>
                    <a:pt x="94" y="98"/>
                  </a:lnTo>
                  <a:lnTo>
                    <a:pt x="122" y="129"/>
                  </a:lnTo>
                  <a:lnTo>
                    <a:pt x="148" y="161"/>
                  </a:lnTo>
                  <a:lnTo>
                    <a:pt x="174" y="195"/>
                  </a:lnTo>
                  <a:lnTo>
                    <a:pt x="197" y="228"/>
                  </a:lnTo>
                  <a:lnTo>
                    <a:pt x="221" y="262"/>
                  </a:lnTo>
                  <a:lnTo>
                    <a:pt x="221" y="262"/>
                  </a:lnTo>
                  <a:lnTo>
                    <a:pt x="244" y="299"/>
                  </a:lnTo>
                  <a:lnTo>
                    <a:pt x="268" y="337"/>
                  </a:lnTo>
                  <a:lnTo>
                    <a:pt x="312" y="413"/>
                  </a:lnTo>
                  <a:lnTo>
                    <a:pt x="354" y="491"/>
                  </a:lnTo>
                  <a:lnTo>
                    <a:pt x="396" y="568"/>
                  </a:lnTo>
                  <a:lnTo>
                    <a:pt x="396" y="568"/>
                  </a:lnTo>
                  <a:lnTo>
                    <a:pt x="436" y="642"/>
                  </a:lnTo>
                  <a:lnTo>
                    <a:pt x="477" y="715"/>
                  </a:lnTo>
                  <a:lnTo>
                    <a:pt x="477" y="715"/>
                  </a:lnTo>
                  <a:lnTo>
                    <a:pt x="522" y="796"/>
                  </a:lnTo>
                  <a:lnTo>
                    <a:pt x="569" y="875"/>
                  </a:lnTo>
                  <a:lnTo>
                    <a:pt x="569" y="875"/>
                  </a:lnTo>
                  <a:lnTo>
                    <a:pt x="672" y="1054"/>
                  </a:lnTo>
                  <a:lnTo>
                    <a:pt x="724" y="1143"/>
                  </a:lnTo>
                  <a:lnTo>
                    <a:pt x="777" y="1229"/>
                  </a:lnTo>
                  <a:lnTo>
                    <a:pt x="777" y="1229"/>
                  </a:lnTo>
                  <a:lnTo>
                    <a:pt x="832" y="1316"/>
                  </a:lnTo>
                  <a:lnTo>
                    <a:pt x="860" y="1358"/>
                  </a:lnTo>
                  <a:lnTo>
                    <a:pt x="890" y="1400"/>
                  </a:lnTo>
                  <a:lnTo>
                    <a:pt x="920" y="1441"/>
                  </a:lnTo>
                  <a:lnTo>
                    <a:pt x="951" y="1482"/>
                  </a:lnTo>
                  <a:lnTo>
                    <a:pt x="982" y="1523"/>
                  </a:lnTo>
                  <a:lnTo>
                    <a:pt x="1014" y="1563"/>
                  </a:lnTo>
                  <a:lnTo>
                    <a:pt x="1014" y="1563"/>
                  </a:lnTo>
                  <a:lnTo>
                    <a:pt x="1047" y="1601"/>
                  </a:lnTo>
                  <a:lnTo>
                    <a:pt x="1047" y="1601"/>
                  </a:lnTo>
                  <a:lnTo>
                    <a:pt x="1051" y="1604"/>
                  </a:lnTo>
                  <a:lnTo>
                    <a:pt x="1055" y="1604"/>
                  </a:lnTo>
                  <a:lnTo>
                    <a:pt x="1057" y="1601"/>
                  </a:lnTo>
                  <a:lnTo>
                    <a:pt x="1060" y="1598"/>
                  </a:lnTo>
                  <a:lnTo>
                    <a:pt x="1060" y="1598"/>
                  </a:lnTo>
                  <a:lnTo>
                    <a:pt x="1069" y="1569"/>
                  </a:lnTo>
                  <a:lnTo>
                    <a:pt x="1081" y="1541"/>
                  </a:lnTo>
                  <a:lnTo>
                    <a:pt x="1093" y="1513"/>
                  </a:lnTo>
                  <a:lnTo>
                    <a:pt x="1108" y="1486"/>
                  </a:lnTo>
                  <a:lnTo>
                    <a:pt x="1123" y="1459"/>
                  </a:lnTo>
                  <a:lnTo>
                    <a:pt x="1137" y="1433"/>
                  </a:lnTo>
                  <a:lnTo>
                    <a:pt x="1155" y="1408"/>
                  </a:lnTo>
                  <a:lnTo>
                    <a:pt x="1172" y="1382"/>
                  </a:lnTo>
                  <a:lnTo>
                    <a:pt x="1172" y="1382"/>
                  </a:lnTo>
                  <a:lnTo>
                    <a:pt x="1191" y="1356"/>
                  </a:lnTo>
                  <a:lnTo>
                    <a:pt x="1210" y="1329"/>
                  </a:lnTo>
                  <a:lnTo>
                    <a:pt x="1232" y="1304"/>
                  </a:lnTo>
                  <a:lnTo>
                    <a:pt x="1254" y="1278"/>
                  </a:lnTo>
                  <a:lnTo>
                    <a:pt x="1276" y="1254"/>
                  </a:lnTo>
                  <a:lnTo>
                    <a:pt x="1300" y="1231"/>
                  </a:lnTo>
                  <a:lnTo>
                    <a:pt x="1324" y="1208"/>
                  </a:lnTo>
                  <a:lnTo>
                    <a:pt x="1350" y="1186"/>
                  </a:lnTo>
                  <a:lnTo>
                    <a:pt x="1350" y="1186"/>
                  </a:lnTo>
                  <a:lnTo>
                    <a:pt x="1375" y="1168"/>
                  </a:lnTo>
                  <a:lnTo>
                    <a:pt x="1401" y="1149"/>
                  </a:lnTo>
                  <a:lnTo>
                    <a:pt x="1428" y="1134"/>
                  </a:lnTo>
                  <a:lnTo>
                    <a:pt x="1442" y="1127"/>
                  </a:lnTo>
                  <a:lnTo>
                    <a:pt x="1457" y="1120"/>
                  </a:lnTo>
                  <a:lnTo>
                    <a:pt x="1457" y="1120"/>
                  </a:lnTo>
                  <a:lnTo>
                    <a:pt x="1459" y="1118"/>
                  </a:lnTo>
                  <a:lnTo>
                    <a:pt x="1460" y="1115"/>
                  </a:lnTo>
                  <a:lnTo>
                    <a:pt x="1462" y="1113"/>
                  </a:lnTo>
                  <a:lnTo>
                    <a:pt x="1462" y="1111"/>
                  </a:lnTo>
                  <a:lnTo>
                    <a:pt x="1460" y="1108"/>
                  </a:lnTo>
                  <a:lnTo>
                    <a:pt x="1458" y="1106"/>
                  </a:lnTo>
                  <a:lnTo>
                    <a:pt x="1456" y="1106"/>
                  </a:lnTo>
                  <a:lnTo>
                    <a:pt x="1453" y="1106"/>
                  </a:lnTo>
                  <a:lnTo>
                    <a:pt x="1453" y="1106"/>
                  </a:lnTo>
                  <a:lnTo>
                    <a:pt x="1425" y="1118"/>
                  </a:lnTo>
                  <a:lnTo>
                    <a:pt x="1399" y="1133"/>
                  </a:lnTo>
                  <a:lnTo>
                    <a:pt x="1373" y="1150"/>
                  </a:lnTo>
                  <a:lnTo>
                    <a:pt x="1348" y="1169"/>
                  </a:lnTo>
                  <a:lnTo>
                    <a:pt x="1324" y="1189"/>
                  </a:lnTo>
                  <a:lnTo>
                    <a:pt x="1302" y="1208"/>
                  </a:lnTo>
                  <a:lnTo>
                    <a:pt x="1280" y="1229"/>
                  </a:lnTo>
                  <a:lnTo>
                    <a:pt x="1259" y="1252"/>
                  </a:lnTo>
                  <a:lnTo>
                    <a:pt x="1259" y="1252"/>
                  </a:lnTo>
                  <a:lnTo>
                    <a:pt x="1235" y="1277"/>
                  </a:lnTo>
                  <a:lnTo>
                    <a:pt x="1213" y="1303"/>
                  </a:lnTo>
                  <a:lnTo>
                    <a:pt x="1192" y="1330"/>
                  </a:lnTo>
                  <a:lnTo>
                    <a:pt x="1171" y="1357"/>
                  </a:lnTo>
                  <a:lnTo>
                    <a:pt x="1151" y="1386"/>
                  </a:lnTo>
                  <a:lnTo>
                    <a:pt x="1133" y="1414"/>
                  </a:lnTo>
                  <a:lnTo>
                    <a:pt x="1115" y="1443"/>
                  </a:lnTo>
                  <a:lnTo>
                    <a:pt x="1098" y="1472"/>
                  </a:lnTo>
                  <a:lnTo>
                    <a:pt x="1098" y="1472"/>
                  </a:lnTo>
                  <a:lnTo>
                    <a:pt x="1083" y="1502"/>
                  </a:lnTo>
                  <a:lnTo>
                    <a:pt x="1068" y="1532"/>
                  </a:lnTo>
                  <a:lnTo>
                    <a:pt x="1056" y="1563"/>
                  </a:lnTo>
                  <a:lnTo>
                    <a:pt x="1046" y="1594"/>
                  </a:lnTo>
                  <a:lnTo>
                    <a:pt x="1046" y="1594"/>
                  </a:lnTo>
                  <a:lnTo>
                    <a:pt x="1058" y="1591"/>
                  </a:lnTo>
                  <a:lnTo>
                    <a:pt x="1058" y="1591"/>
                  </a:lnTo>
                  <a:lnTo>
                    <a:pt x="1024" y="1552"/>
                  </a:lnTo>
                  <a:lnTo>
                    <a:pt x="991" y="1512"/>
                  </a:lnTo>
                  <a:lnTo>
                    <a:pt x="961" y="1471"/>
                  </a:lnTo>
                  <a:lnTo>
                    <a:pt x="930" y="1430"/>
                  </a:lnTo>
                  <a:lnTo>
                    <a:pt x="900" y="1388"/>
                  </a:lnTo>
                  <a:lnTo>
                    <a:pt x="870" y="1346"/>
                  </a:lnTo>
                  <a:lnTo>
                    <a:pt x="842" y="1303"/>
                  </a:lnTo>
                  <a:lnTo>
                    <a:pt x="813" y="1259"/>
                  </a:lnTo>
                  <a:lnTo>
                    <a:pt x="813" y="1259"/>
                  </a:lnTo>
                  <a:lnTo>
                    <a:pt x="759" y="1172"/>
                  </a:lnTo>
                  <a:lnTo>
                    <a:pt x="707" y="1083"/>
                  </a:lnTo>
                  <a:lnTo>
                    <a:pt x="655" y="994"/>
                  </a:lnTo>
                  <a:lnTo>
                    <a:pt x="603" y="905"/>
                  </a:lnTo>
                  <a:lnTo>
                    <a:pt x="603" y="905"/>
                  </a:lnTo>
                  <a:lnTo>
                    <a:pt x="514" y="749"/>
                  </a:lnTo>
                  <a:lnTo>
                    <a:pt x="469" y="671"/>
                  </a:lnTo>
                  <a:lnTo>
                    <a:pt x="426" y="593"/>
                  </a:lnTo>
                  <a:lnTo>
                    <a:pt x="426" y="593"/>
                  </a:lnTo>
                  <a:lnTo>
                    <a:pt x="384" y="513"/>
                  </a:lnTo>
                  <a:lnTo>
                    <a:pt x="342" y="436"/>
                  </a:lnTo>
                  <a:lnTo>
                    <a:pt x="297" y="358"/>
                  </a:lnTo>
                  <a:lnTo>
                    <a:pt x="275" y="321"/>
                  </a:lnTo>
                  <a:lnTo>
                    <a:pt x="251" y="283"/>
                  </a:lnTo>
                  <a:lnTo>
                    <a:pt x="251" y="283"/>
                  </a:lnTo>
                  <a:lnTo>
                    <a:pt x="229" y="248"/>
                  </a:lnTo>
                  <a:lnTo>
                    <a:pt x="206" y="213"/>
                  </a:lnTo>
                  <a:lnTo>
                    <a:pt x="181" y="180"/>
                  </a:lnTo>
                  <a:lnTo>
                    <a:pt x="155" y="146"/>
                  </a:lnTo>
                  <a:lnTo>
                    <a:pt x="129" y="114"/>
                  </a:lnTo>
                  <a:lnTo>
                    <a:pt x="100" y="83"/>
                  </a:lnTo>
                  <a:lnTo>
                    <a:pt x="72" y="53"/>
                  </a:lnTo>
                  <a:lnTo>
                    <a:pt x="41" y="25"/>
                  </a:lnTo>
                  <a:lnTo>
                    <a:pt x="41" y="25"/>
                  </a:lnTo>
                  <a:lnTo>
                    <a:pt x="11" y="1"/>
                  </a:lnTo>
                  <a:lnTo>
                    <a:pt x="11" y="1"/>
                  </a:lnTo>
                  <a:lnTo>
                    <a:pt x="8" y="0"/>
                  </a:lnTo>
                  <a:lnTo>
                    <a:pt x="5" y="0"/>
                  </a:lnTo>
                  <a:lnTo>
                    <a:pt x="3" y="1"/>
                  </a:lnTo>
                  <a:lnTo>
                    <a:pt x="1" y="3"/>
                  </a:lnTo>
                  <a:lnTo>
                    <a:pt x="0" y="6"/>
                  </a:lnTo>
                  <a:lnTo>
                    <a:pt x="0" y="9"/>
                  </a:lnTo>
                  <a:lnTo>
                    <a:pt x="1" y="11"/>
                  </a:lnTo>
                  <a:lnTo>
                    <a:pt x="4" y="14"/>
                  </a:lnTo>
                  <a:lnTo>
                    <a:pt x="4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7" name="Freeform 54">
              <a:extLst>
                <a:ext uri="{FF2B5EF4-FFF2-40B4-BE49-F238E27FC236}">
                  <a16:creationId xmlns:a16="http://schemas.microsoft.com/office/drawing/2014/main" id="{832219F7-4345-3E01-1C52-6DF7F364A0AD}"/>
                </a:ext>
              </a:extLst>
            </p:cNvPr>
            <p:cNvSpPr>
              <a:spLocks/>
            </p:cNvSpPr>
            <p:nvPr/>
          </p:nvSpPr>
          <p:spPr bwMode="auto">
            <a:xfrm>
              <a:off x="2213" y="846"/>
              <a:ext cx="151" cy="161"/>
            </a:xfrm>
            <a:custGeom>
              <a:avLst/>
              <a:gdLst>
                <a:gd name="T0" fmla="*/ 441 w 453"/>
                <a:gd name="T1" fmla="*/ 2 h 483"/>
                <a:gd name="T2" fmla="*/ 402 w 453"/>
                <a:gd name="T3" fmla="*/ 46 h 483"/>
                <a:gd name="T4" fmla="*/ 369 w 453"/>
                <a:gd name="T5" fmla="*/ 93 h 483"/>
                <a:gd name="T6" fmla="*/ 332 w 453"/>
                <a:gd name="T7" fmla="*/ 151 h 483"/>
                <a:gd name="T8" fmla="*/ 295 w 453"/>
                <a:gd name="T9" fmla="*/ 209 h 483"/>
                <a:gd name="T10" fmla="*/ 234 w 453"/>
                <a:gd name="T11" fmla="*/ 297 h 483"/>
                <a:gd name="T12" fmla="*/ 213 w 453"/>
                <a:gd name="T13" fmla="*/ 326 h 483"/>
                <a:gd name="T14" fmla="*/ 170 w 453"/>
                <a:gd name="T15" fmla="*/ 377 h 483"/>
                <a:gd name="T16" fmla="*/ 121 w 453"/>
                <a:gd name="T17" fmla="*/ 421 h 483"/>
                <a:gd name="T18" fmla="*/ 109 w 453"/>
                <a:gd name="T19" fmla="*/ 431 h 483"/>
                <a:gd name="T20" fmla="*/ 82 w 453"/>
                <a:gd name="T21" fmla="*/ 447 h 483"/>
                <a:gd name="T22" fmla="*/ 53 w 453"/>
                <a:gd name="T23" fmla="*/ 460 h 483"/>
                <a:gd name="T24" fmla="*/ 22 w 453"/>
                <a:gd name="T25" fmla="*/ 467 h 483"/>
                <a:gd name="T26" fmla="*/ 6 w 453"/>
                <a:gd name="T27" fmla="*/ 468 h 483"/>
                <a:gd name="T28" fmla="*/ 1 w 453"/>
                <a:gd name="T29" fmla="*/ 471 h 483"/>
                <a:gd name="T30" fmla="*/ 0 w 453"/>
                <a:gd name="T31" fmla="*/ 477 h 483"/>
                <a:gd name="T32" fmla="*/ 1 w 453"/>
                <a:gd name="T33" fmla="*/ 482 h 483"/>
                <a:gd name="T34" fmla="*/ 6 w 453"/>
                <a:gd name="T35" fmla="*/ 483 h 483"/>
                <a:gd name="T36" fmla="*/ 22 w 453"/>
                <a:gd name="T37" fmla="*/ 482 h 483"/>
                <a:gd name="T38" fmla="*/ 52 w 453"/>
                <a:gd name="T39" fmla="*/ 476 h 483"/>
                <a:gd name="T40" fmla="*/ 81 w 453"/>
                <a:gd name="T41" fmla="*/ 465 h 483"/>
                <a:gd name="T42" fmla="*/ 108 w 453"/>
                <a:gd name="T43" fmla="*/ 450 h 483"/>
                <a:gd name="T44" fmla="*/ 145 w 453"/>
                <a:gd name="T45" fmla="*/ 421 h 483"/>
                <a:gd name="T46" fmla="*/ 189 w 453"/>
                <a:gd name="T47" fmla="*/ 378 h 483"/>
                <a:gd name="T48" fmla="*/ 209 w 453"/>
                <a:gd name="T49" fmla="*/ 354 h 483"/>
                <a:gd name="T50" fmla="*/ 253 w 453"/>
                <a:gd name="T51" fmla="*/ 297 h 483"/>
                <a:gd name="T52" fmla="*/ 293 w 453"/>
                <a:gd name="T53" fmla="*/ 238 h 483"/>
                <a:gd name="T54" fmla="*/ 371 w 453"/>
                <a:gd name="T55" fmla="*/ 118 h 483"/>
                <a:gd name="T56" fmla="*/ 389 w 453"/>
                <a:gd name="T57" fmla="*/ 90 h 483"/>
                <a:gd name="T58" fmla="*/ 428 w 453"/>
                <a:gd name="T59" fmla="*/ 37 h 483"/>
                <a:gd name="T60" fmla="*/ 451 w 453"/>
                <a:gd name="T61" fmla="*/ 14 h 483"/>
                <a:gd name="T62" fmla="*/ 453 w 453"/>
                <a:gd name="T63" fmla="*/ 7 h 483"/>
                <a:gd name="T64" fmla="*/ 451 w 453"/>
                <a:gd name="T65" fmla="*/ 2 h 483"/>
                <a:gd name="T66" fmla="*/ 446 w 453"/>
                <a:gd name="T67" fmla="*/ 0 h 483"/>
                <a:gd name="T68" fmla="*/ 441 w 453"/>
                <a:gd name="T69" fmla="*/ 2 h 4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53" h="483">
                  <a:moveTo>
                    <a:pt x="441" y="2"/>
                  </a:moveTo>
                  <a:lnTo>
                    <a:pt x="441" y="2"/>
                  </a:lnTo>
                  <a:lnTo>
                    <a:pt x="421" y="24"/>
                  </a:lnTo>
                  <a:lnTo>
                    <a:pt x="402" y="46"/>
                  </a:lnTo>
                  <a:lnTo>
                    <a:pt x="385" y="69"/>
                  </a:lnTo>
                  <a:lnTo>
                    <a:pt x="369" y="93"/>
                  </a:lnTo>
                  <a:lnTo>
                    <a:pt x="369" y="93"/>
                  </a:lnTo>
                  <a:lnTo>
                    <a:pt x="332" y="151"/>
                  </a:lnTo>
                  <a:lnTo>
                    <a:pt x="295" y="209"/>
                  </a:lnTo>
                  <a:lnTo>
                    <a:pt x="295" y="209"/>
                  </a:lnTo>
                  <a:lnTo>
                    <a:pt x="255" y="269"/>
                  </a:lnTo>
                  <a:lnTo>
                    <a:pt x="234" y="297"/>
                  </a:lnTo>
                  <a:lnTo>
                    <a:pt x="213" y="326"/>
                  </a:lnTo>
                  <a:lnTo>
                    <a:pt x="213" y="326"/>
                  </a:lnTo>
                  <a:lnTo>
                    <a:pt x="192" y="352"/>
                  </a:lnTo>
                  <a:lnTo>
                    <a:pt x="170" y="377"/>
                  </a:lnTo>
                  <a:lnTo>
                    <a:pt x="146" y="400"/>
                  </a:lnTo>
                  <a:lnTo>
                    <a:pt x="121" y="421"/>
                  </a:lnTo>
                  <a:lnTo>
                    <a:pt x="121" y="421"/>
                  </a:lnTo>
                  <a:lnTo>
                    <a:pt x="109" y="431"/>
                  </a:lnTo>
                  <a:lnTo>
                    <a:pt x="95" y="440"/>
                  </a:lnTo>
                  <a:lnTo>
                    <a:pt x="82" y="447"/>
                  </a:lnTo>
                  <a:lnTo>
                    <a:pt x="68" y="454"/>
                  </a:lnTo>
                  <a:lnTo>
                    <a:pt x="53" y="460"/>
                  </a:lnTo>
                  <a:lnTo>
                    <a:pt x="38" y="465"/>
                  </a:lnTo>
                  <a:lnTo>
                    <a:pt x="22" y="467"/>
                  </a:lnTo>
                  <a:lnTo>
                    <a:pt x="6" y="468"/>
                  </a:lnTo>
                  <a:lnTo>
                    <a:pt x="6" y="468"/>
                  </a:lnTo>
                  <a:lnTo>
                    <a:pt x="4" y="470"/>
                  </a:lnTo>
                  <a:lnTo>
                    <a:pt x="1" y="471"/>
                  </a:lnTo>
                  <a:lnTo>
                    <a:pt x="0" y="473"/>
                  </a:lnTo>
                  <a:lnTo>
                    <a:pt x="0" y="477"/>
                  </a:lnTo>
                  <a:lnTo>
                    <a:pt x="0" y="480"/>
                  </a:lnTo>
                  <a:lnTo>
                    <a:pt x="1" y="482"/>
                  </a:lnTo>
                  <a:lnTo>
                    <a:pt x="4" y="483"/>
                  </a:lnTo>
                  <a:lnTo>
                    <a:pt x="6" y="483"/>
                  </a:lnTo>
                  <a:lnTo>
                    <a:pt x="6" y="483"/>
                  </a:lnTo>
                  <a:lnTo>
                    <a:pt x="22" y="482"/>
                  </a:lnTo>
                  <a:lnTo>
                    <a:pt x="37" y="480"/>
                  </a:lnTo>
                  <a:lnTo>
                    <a:pt x="52" y="476"/>
                  </a:lnTo>
                  <a:lnTo>
                    <a:pt x="67" y="471"/>
                  </a:lnTo>
                  <a:lnTo>
                    <a:pt x="81" y="465"/>
                  </a:lnTo>
                  <a:lnTo>
                    <a:pt x="94" y="457"/>
                  </a:lnTo>
                  <a:lnTo>
                    <a:pt x="108" y="450"/>
                  </a:lnTo>
                  <a:lnTo>
                    <a:pt x="120" y="441"/>
                  </a:lnTo>
                  <a:lnTo>
                    <a:pt x="145" y="421"/>
                  </a:lnTo>
                  <a:lnTo>
                    <a:pt x="167" y="400"/>
                  </a:lnTo>
                  <a:lnTo>
                    <a:pt x="189" y="378"/>
                  </a:lnTo>
                  <a:lnTo>
                    <a:pt x="209" y="354"/>
                  </a:lnTo>
                  <a:lnTo>
                    <a:pt x="209" y="354"/>
                  </a:lnTo>
                  <a:lnTo>
                    <a:pt x="232" y="326"/>
                  </a:lnTo>
                  <a:lnTo>
                    <a:pt x="253" y="297"/>
                  </a:lnTo>
                  <a:lnTo>
                    <a:pt x="274" y="268"/>
                  </a:lnTo>
                  <a:lnTo>
                    <a:pt x="293" y="238"/>
                  </a:lnTo>
                  <a:lnTo>
                    <a:pt x="332" y="177"/>
                  </a:lnTo>
                  <a:lnTo>
                    <a:pt x="371" y="118"/>
                  </a:lnTo>
                  <a:lnTo>
                    <a:pt x="371" y="118"/>
                  </a:lnTo>
                  <a:lnTo>
                    <a:pt x="389" y="90"/>
                  </a:lnTo>
                  <a:lnTo>
                    <a:pt x="408" y="63"/>
                  </a:lnTo>
                  <a:lnTo>
                    <a:pt x="428" y="37"/>
                  </a:lnTo>
                  <a:lnTo>
                    <a:pt x="451" y="14"/>
                  </a:lnTo>
                  <a:lnTo>
                    <a:pt x="451" y="14"/>
                  </a:lnTo>
                  <a:lnTo>
                    <a:pt x="452" y="10"/>
                  </a:lnTo>
                  <a:lnTo>
                    <a:pt x="453" y="7"/>
                  </a:lnTo>
                  <a:lnTo>
                    <a:pt x="452" y="5"/>
                  </a:lnTo>
                  <a:lnTo>
                    <a:pt x="451" y="2"/>
                  </a:lnTo>
                  <a:lnTo>
                    <a:pt x="448" y="1"/>
                  </a:lnTo>
                  <a:lnTo>
                    <a:pt x="446" y="0"/>
                  </a:lnTo>
                  <a:lnTo>
                    <a:pt x="443" y="1"/>
                  </a:lnTo>
                  <a:lnTo>
                    <a:pt x="441" y="2"/>
                  </a:lnTo>
                  <a:lnTo>
                    <a:pt x="441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8" name="Freeform 55">
              <a:extLst>
                <a:ext uri="{FF2B5EF4-FFF2-40B4-BE49-F238E27FC236}">
                  <a16:creationId xmlns:a16="http://schemas.microsoft.com/office/drawing/2014/main" id="{7EE25638-36A1-7E4C-6534-53D4C0074E59}"/>
                </a:ext>
              </a:extLst>
            </p:cNvPr>
            <p:cNvSpPr>
              <a:spLocks/>
            </p:cNvSpPr>
            <p:nvPr/>
          </p:nvSpPr>
          <p:spPr bwMode="auto">
            <a:xfrm>
              <a:off x="2379" y="848"/>
              <a:ext cx="399" cy="528"/>
            </a:xfrm>
            <a:custGeom>
              <a:avLst/>
              <a:gdLst>
                <a:gd name="T0" fmla="*/ 0 w 1199"/>
                <a:gd name="T1" fmla="*/ 10 h 1582"/>
                <a:gd name="T2" fmla="*/ 24 w 1199"/>
                <a:gd name="T3" fmla="*/ 92 h 1582"/>
                <a:gd name="T4" fmla="*/ 55 w 1199"/>
                <a:gd name="T5" fmla="*/ 171 h 1582"/>
                <a:gd name="T6" fmla="*/ 92 w 1199"/>
                <a:gd name="T7" fmla="*/ 247 h 1582"/>
                <a:gd name="T8" fmla="*/ 135 w 1199"/>
                <a:gd name="T9" fmla="*/ 320 h 1582"/>
                <a:gd name="T10" fmla="*/ 157 w 1199"/>
                <a:gd name="T11" fmla="*/ 355 h 1582"/>
                <a:gd name="T12" fmla="*/ 206 w 1199"/>
                <a:gd name="T13" fmla="*/ 419 h 1582"/>
                <a:gd name="T14" fmla="*/ 258 w 1199"/>
                <a:gd name="T15" fmla="*/ 482 h 1582"/>
                <a:gd name="T16" fmla="*/ 341 w 1199"/>
                <a:gd name="T17" fmla="*/ 572 h 1582"/>
                <a:gd name="T18" fmla="*/ 405 w 1199"/>
                <a:gd name="T19" fmla="*/ 637 h 1582"/>
                <a:gd name="T20" fmla="*/ 535 w 1199"/>
                <a:gd name="T21" fmla="*/ 766 h 1582"/>
                <a:gd name="T22" fmla="*/ 599 w 1199"/>
                <a:gd name="T23" fmla="*/ 831 h 1582"/>
                <a:gd name="T24" fmla="*/ 743 w 1199"/>
                <a:gd name="T25" fmla="*/ 979 h 1582"/>
                <a:gd name="T26" fmla="*/ 885 w 1199"/>
                <a:gd name="T27" fmla="*/ 1132 h 1582"/>
                <a:gd name="T28" fmla="*/ 953 w 1199"/>
                <a:gd name="T29" fmla="*/ 1209 h 1582"/>
                <a:gd name="T30" fmla="*/ 1088 w 1199"/>
                <a:gd name="T31" fmla="*/ 1365 h 1582"/>
                <a:gd name="T32" fmla="*/ 1155 w 1199"/>
                <a:gd name="T33" fmla="*/ 1444 h 1582"/>
                <a:gd name="T34" fmla="*/ 1187 w 1199"/>
                <a:gd name="T35" fmla="*/ 1485 h 1582"/>
                <a:gd name="T36" fmla="*/ 1187 w 1199"/>
                <a:gd name="T37" fmla="*/ 1474 h 1582"/>
                <a:gd name="T38" fmla="*/ 1103 w 1199"/>
                <a:gd name="T39" fmla="*/ 1545 h 1582"/>
                <a:gd name="T40" fmla="*/ 1077 w 1199"/>
                <a:gd name="T41" fmla="*/ 1569 h 1582"/>
                <a:gd name="T42" fmla="*/ 1074 w 1199"/>
                <a:gd name="T43" fmla="*/ 1574 h 1582"/>
                <a:gd name="T44" fmla="*/ 1077 w 1199"/>
                <a:gd name="T45" fmla="*/ 1579 h 1582"/>
                <a:gd name="T46" fmla="*/ 1082 w 1199"/>
                <a:gd name="T47" fmla="*/ 1582 h 1582"/>
                <a:gd name="T48" fmla="*/ 1088 w 1199"/>
                <a:gd name="T49" fmla="*/ 1580 h 1582"/>
                <a:gd name="T50" fmla="*/ 1114 w 1199"/>
                <a:gd name="T51" fmla="*/ 1554 h 1582"/>
                <a:gd name="T52" fmla="*/ 1197 w 1199"/>
                <a:gd name="T53" fmla="*/ 1485 h 1582"/>
                <a:gd name="T54" fmla="*/ 1199 w 1199"/>
                <a:gd name="T55" fmla="*/ 1483 h 1582"/>
                <a:gd name="T56" fmla="*/ 1198 w 1199"/>
                <a:gd name="T57" fmla="*/ 1476 h 1582"/>
                <a:gd name="T58" fmla="*/ 1197 w 1199"/>
                <a:gd name="T59" fmla="*/ 1474 h 1582"/>
                <a:gd name="T60" fmla="*/ 1066 w 1199"/>
                <a:gd name="T61" fmla="*/ 1315 h 1582"/>
                <a:gd name="T62" fmla="*/ 931 w 1199"/>
                <a:gd name="T63" fmla="*/ 1160 h 1582"/>
                <a:gd name="T64" fmla="*/ 860 w 1199"/>
                <a:gd name="T65" fmla="*/ 1084 h 1582"/>
                <a:gd name="T66" fmla="*/ 719 w 1199"/>
                <a:gd name="T67" fmla="*/ 934 h 1582"/>
                <a:gd name="T68" fmla="*/ 648 w 1199"/>
                <a:gd name="T69" fmla="*/ 859 h 1582"/>
                <a:gd name="T70" fmla="*/ 516 w 1199"/>
                <a:gd name="T71" fmla="*/ 728 h 1582"/>
                <a:gd name="T72" fmla="*/ 385 w 1199"/>
                <a:gd name="T73" fmla="*/ 595 h 1582"/>
                <a:gd name="T74" fmla="*/ 300 w 1199"/>
                <a:gd name="T75" fmla="*/ 507 h 1582"/>
                <a:gd name="T76" fmla="*/ 247 w 1199"/>
                <a:gd name="T77" fmla="*/ 445 h 1582"/>
                <a:gd name="T78" fmla="*/ 195 w 1199"/>
                <a:gd name="T79" fmla="*/ 381 h 1582"/>
                <a:gd name="T80" fmla="*/ 171 w 1199"/>
                <a:gd name="T81" fmla="*/ 349 h 1582"/>
                <a:gd name="T82" fmla="*/ 125 w 1199"/>
                <a:gd name="T83" fmla="*/ 278 h 1582"/>
                <a:gd name="T84" fmla="*/ 87 w 1199"/>
                <a:gd name="T85" fmla="*/ 205 h 1582"/>
                <a:gd name="T86" fmla="*/ 54 w 1199"/>
                <a:gd name="T87" fmla="*/ 128 h 1582"/>
                <a:gd name="T88" fmla="*/ 26 w 1199"/>
                <a:gd name="T89" fmla="*/ 49 h 1582"/>
                <a:gd name="T90" fmla="*/ 15 w 1199"/>
                <a:gd name="T91" fmla="*/ 7 h 1582"/>
                <a:gd name="T92" fmla="*/ 14 w 1199"/>
                <a:gd name="T93" fmla="*/ 3 h 1582"/>
                <a:gd name="T94" fmla="*/ 9 w 1199"/>
                <a:gd name="T95" fmla="*/ 0 h 1582"/>
                <a:gd name="T96" fmla="*/ 4 w 1199"/>
                <a:gd name="T97" fmla="*/ 2 h 1582"/>
                <a:gd name="T98" fmla="*/ 0 w 1199"/>
                <a:gd name="T99" fmla="*/ 7 h 1582"/>
                <a:gd name="T100" fmla="*/ 0 w 1199"/>
                <a:gd name="T101" fmla="*/ 10 h 15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199" h="1582">
                  <a:moveTo>
                    <a:pt x="0" y="10"/>
                  </a:moveTo>
                  <a:lnTo>
                    <a:pt x="0" y="10"/>
                  </a:lnTo>
                  <a:lnTo>
                    <a:pt x="11" y="51"/>
                  </a:lnTo>
                  <a:lnTo>
                    <a:pt x="24" y="92"/>
                  </a:lnTo>
                  <a:lnTo>
                    <a:pt x="39" y="132"/>
                  </a:lnTo>
                  <a:lnTo>
                    <a:pt x="55" y="171"/>
                  </a:lnTo>
                  <a:lnTo>
                    <a:pt x="72" y="210"/>
                  </a:lnTo>
                  <a:lnTo>
                    <a:pt x="92" y="247"/>
                  </a:lnTo>
                  <a:lnTo>
                    <a:pt x="113" y="284"/>
                  </a:lnTo>
                  <a:lnTo>
                    <a:pt x="135" y="320"/>
                  </a:lnTo>
                  <a:lnTo>
                    <a:pt x="135" y="320"/>
                  </a:lnTo>
                  <a:lnTo>
                    <a:pt x="157" y="355"/>
                  </a:lnTo>
                  <a:lnTo>
                    <a:pt x="181" y="387"/>
                  </a:lnTo>
                  <a:lnTo>
                    <a:pt x="206" y="419"/>
                  </a:lnTo>
                  <a:lnTo>
                    <a:pt x="232" y="451"/>
                  </a:lnTo>
                  <a:lnTo>
                    <a:pt x="258" y="482"/>
                  </a:lnTo>
                  <a:lnTo>
                    <a:pt x="285" y="512"/>
                  </a:lnTo>
                  <a:lnTo>
                    <a:pt x="341" y="572"/>
                  </a:lnTo>
                  <a:lnTo>
                    <a:pt x="341" y="572"/>
                  </a:lnTo>
                  <a:lnTo>
                    <a:pt x="405" y="637"/>
                  </a:lnTo>
                  <a:lnTo>
                    <a:pt x="469" y="702"/>
                  </a:lnTo>
                  <a:lnTo>
                    <a:pt x="535" y="766"/>
                  </a:lnTo>
                  <a:lnTo>
                    <a:pt x="599" y="831"/>
                  </a:lnTo>
                  <a:lnTo>
                    <a:pt x="599" y="831"/>
                  </a:lnTo>
                  <a:lnTo>
                    <a:pt x="671" y="905"/>
                  </a:lnTo>
                  <a:lnTo>
                    <a:pt x="743" y="979"/>
                  </a:lnTo>
                  <a:lnTo>
                    <a:pt x="815" y="1055"/>
                  </a:lnTo>
                  <a:lnTo>
                    <a:pt x="885" y="1132"/>
                  </a:lnTo>
                  <a:lnTo>
                    <a:pt x="885" y="1132"/>
                  </a:lnTo>
                  <a:lnTo>
                    <a:pt x="953" y="1209"/>
                  </a:lnTo>
                  <a:lnTo>
                    <a:pt x="1021" y="1285"/>
                  </a:lnTo>
                  <a:lnTo>
                    <a:pt x="1088" y="1365"/>
                  </a:lnTo>
                  <a:lnTo>
                    <a:pt x="1155" y="1444"/>
                  </a:lnTo>
                  <a:lnTo>
                    <a:pt x="1155" y="1444"/>
                  </a:lnTo>
                  <a:lnTo>
                    <a:pt x="1187" y="1485"/>
                  </a:lnTo>
                  <a:lnTo>
                    <a:pt x="1187" y="1485"/>
                  </a:lnTo>
                  <a:lnTo>
                    <a:pt x="1187" y="1474"/>
                  </a:lnTo>
                  <a:lnTo>
                    <a:pt x="1187" y="1474"/>
                  </a:lnTo>
                  <a:lnTo>
                    <a:pt x="1130" y="1520"/>
                  </a:lnTo>
                  <a:lnTo>
                    <a:pt x="1103" y="1545"/>
                  </a:lnTo>
                  <a:lnTo>
                    <a:pt x="1077" y="1569"/>
                  </a:lnTo>
                  <a:lnTo>
                    <a:pt x="1077" y="1569"/>
                  </a:lnTo>
                  <a:lnTo>
                    <a:pt x="1076" y="1572"/>
                  </a:lnTo>
                  <a:lnTo>
                    <a:pt x="1074" y="1574"/>
                  </a:lnTo>
                  <a:lnTo>
                    <a:pt x="1076" y="1578"/>
                  </a:lnTo>
                  <a:lnTo>
                    <a:pt x="1077" y="1579"/>
                  </a:lnTo>
                  <a:lnTo>
                    <a:pt x="1079" y="1582"/>
                  </a:lnTo>
                  <a:lnTo>
                    <a:pt x="1082" y="1582"/>
                  </a:lnTo>
                  <a:lnTo>
                    <a:pt x="1084" y="1582"/>
                  </a:lnTo>
                  <a:lnTo>
                    <a:pt x="1088" y="1580"/>
                  </a:lnTo>
                  <a:lnTo>
                    <a:pt x="1088" y="1580"/>
                  </a:lnTo>
                  <a:lnTo>
                    <a:pt x="1114" y="1554"/>
                  </a:lnTo>
                  <a:lnTo>
                    <a:pt x="1141" y="1531"/>
                  </a:lnTo>
                  <a:lnTo>
                    <a:pt x="1197" y="1485"/>
                  </a:lnTo>
                  <a:lnTo>
                    <a:pt x="1197" y="1485"/>
                  </a:lnTo>
                  <a:lnTo>
                    <a:pt x="1199" y="1483"/>
                  </a:lnTo>
                  <a:lnTo>
                    <a:pt x="1199" y="1480"/>
                  </a:lnTo>
                  <a:lnTo>
                    <a:pt x="1198" y="1476"/>
                  </a:lnTo>
                  <a:lnTo>
                    <a:pt x="1197" y="1474"/>
                  </a:lnTo>
                  <a:lnTo>
                    <a:pt x="1197" y="1474"/>
                  </a:lnTo>
                  <a:lnTo>
                    <a:pt x="1133" y="1395"/>
                  </a:lnTo>
                  <a:lnTo>
                    <a:pt x="1066" y="1315"/>
                  </a:lnTo>
                  <a:lnTo>
                    <a:pt x="999" y="1237"/>
                  </a:lnTo>
                  <a:lnTo>
                    <a:pt x="931" y="1160"/>
                  </a:lnTo>
                  <a:lnTo>
                    <a:pt x="931" y="1160"/>
                  </a:lnTo>
                  <a:lnTo>
                    <a:pt x="860" y="1084"/>
                  </a:lnTo>
                  <a:lnTo>
                    <a:pt x="791" y="1008"/>
                  </a:lnTo>
                  <a:lnTo>
                    <a:pt x="719" y="934"/>
                  </a:lnTo>
                  <a:lnTo>
                    <a:pt x="648" y="859"/>
                  </a:lnTo>
                  <a:lnTo>
                    <a:pt x="648" y="859"/>
                  </a:lnTo>
                  <a:lnTo>
                    <a:pt x="582" y="794"/>
                  </a:lnTo>
                  <a:lnTo>
                    <a:pt x="516" y="728"/>
                  </a:lnTo>
                  <a:lnTo>
                    <a:pt x="385" y="595"/>
                  </a:lnTo>
                  <a:lnTo>
                    <a:pt x="385" y="595"/>
                  </a:lnTo>
                  <a:lnTo>
                    <a:pt x="328" y="537"/>
                  </a:lnTo>
                  <a:lnTo>
                    <a:pt x="300" y="507"/>
                  </a:lnTo>
                  <a:lnTo>
                    <a:pt x="273" y="476"/>
                  </a:lnTo>
                  <a:lnTo>
                    <a:pt x="247" y="445"/>
                  </a:lnTo>
                  <a:lnTo>
                    <a:pt x="221" y="414"/>
                  </a:lnTo>
                  <a:lnTo>
                    <a:pt x="195" y="381"/>
                  </a:lnTo>
                  <a:lnTo>
                    <a:pt x="171" y="349"/>
                  </a:lnTo>
                  <a:lnTo>
                    <a:pt x="171" y="349"/>
                  </a:lnTo>
                  <a:lnTo>
                    <a:pt x="148" y="314"/>
                  </a:lnTo>
                  <a:lnTo>
                    <a:pt x="125" y="278"/>
                  </a:lnTo>
                  <a:lnTo>
                    <a:pt x="106" y="242"/>
                  </a:lnTo>
                  <a:lnTo>
                    <a:pt x="87" y="205"/>
                  </a:lnTo>
                  <a:lnTo>
                    <a:pt x="68" y="166"/>
                  </a:lnTo>
                  <a:lnTo>
                    <a:pt x="54" y="128"/>
                  </a:lnTo>
                  <a:lnTo>
                    <a:pt x="39" y="88"/>
                  </a:lnTo>
                  <a:lnTo>
                    <a:pt x="26" y="49"/>
                  </a:lnTo>
                  <a:lnTo>
                    <a:pt x="26" y="49"/>
                  </a:lnTo>
                  <a:lnTo>
                    <a:pt x="15" y="7"/>
                  </a:lnTo>
                  <a:lnTo>
                    <a:pt x="15" y="7"/>
                  </a:lnTo>
                  <a:lnTo>
                    <a:pt x="14" y="3"/>
                  </a:lnTo>
                  <a:lnTo>
                    <a:pt x="11" y="2"/>
                  </a:lnTo>
                  <a:lnTo>
                    <a:pt x="9" y="0"/>
                  </a:lnTo>
                  <a:lnTo>
                    <a:pt x="7" y="2"/>
                  </a:lnTo>
                  <a:lnTo>
                    <a:pt x="4" y="2"/>
                  </a:lnTo>
                  <a:lnTo>
                    <a:pt x="2" y="4"/>
                  </a:lnTo>
                  <a:lnTo>
                    <a:pt x="0" y="7"/>
                  </a:lnTo>
                  <a:lnTo>
                    <a:pt x="0" y="1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9" name="Freeform 56">
              <a:extLst>
                <a:ext uri="{FF2B5EF4-FFF2-40B4-BE49-F238E27FC236}">
                  <a16:creationId xmlns:a16="http://schemas.microsoft.com/office/drawing/2014/main" id="{820ACA45-58F0-61A7-91D2-ABF2ED7BE25A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5" y="1241"/>
              <a:ext cx="49" cy="76"/>
            </a:xfrm>
            <a:custGeom>
              <a:avLst/>
              <a:gdLst>
                <a:gd name="T0" fmla="*/ 14 w 146"/>
                <a:gd name="T1" fmla="*/ 224 h 227"/>
                <a:gd name="T2" fmla="*/ 14 w 146"/>
                <a:gd name="T3" fmla="*/ 224 h 227"/>
                <a:gd name="T4" fmla="*/ 29 w 146"/>
                <a:gd name="T5" fmla="*/ 204 h 227"/>
                <a:gd name="T6" fmla="*/ 43 w 146"/>
                <a:gd name="T7" fmla="*/ 185 h 227"/>
                <a:gd name="T8" fmla="*/ 74 w 146"/>
                <a:gd name="T9" fmla="*/ 146 h 227"/>
                <a:gd name="T10" fmla="*/ 89 w 146"/>
                <a:gd name="T11" fmla="*/ 126 h 227"/>
                <a:gd name="T12" fmla="*/ 103 w 146"/>
                <a:gd name="T13" fmla="*/ 106 h 227"/>
                <a:gd name="T14" fmla="*/ 115 w 146"/>
                <a:gd name="T15" fmla="*/ 85 h 227"/>
                <a:gd name="T16" fmla="*/ 126 w 146"/>
                <a:gd name="T17" fmla="*/ 63 h 227"/>
                <a:gd name="T18" fmla="*/ 126 w 146"/>
                <a:gd name="T19" fmla="*/ 63 h 227"/>
                <a:gd name="T20" fmla="*/ 138 w 146"/>
                <a:gd name="T21" fmla="*/ 37 h 227"/>
                <a:gd name="T22" fmla="*/ 146 w 146"/>
                <a:gd name="T23" fmla="*/ 10 h 227"/>
                <a:gd name="T24" fmla="*/ 146 w 146"/>
                <a:gd name="T25" fmla="*/ 10 h 227"/>
                <a:gd name="T26" fmla="*/ 146 w 146"/>
                <a:gd name="T27" fmla="*/ 6 h 227"/>
                <a:gd name="T28" fmla="*/ 146 w 146"/>
                <a:gd name="T29" fmla="*/ 4 h 227"/>
                <a:gd name="T30" fmla="*/ 144 w 146"/>
                <a:gd name="T31" fmla="*/ 2 h 227"/>
                <a:gd name="T32" fmla="*/ 141 w 146"/>
                <a:gd name="T33" fmla="*/ 1 h 227"/>
                <a:gd name="T34" fmla="*/ 139 w 146"/>
                <a:gd name="T35" fmla="*/ 0 h 227"/>
                <a:gd name="T36" fmla="*/ 136 w 146"/>
                <a:gd name="T37" fmla="*/ 1 h 227"/>
                <a:gd name="T38" fmla="*/ 134 w 146"/>
                <a:gd name="T39" fmla="*/ 2 h 227"/>
                <a:gd name="T40" fmla="*/ 133 w 146"/>
                <a:gd name="T41" fmla="*/ 6 h 227"/>
                <a:gd name="T42" fmla="*/ 133 w 146"/>
                <a:gd name="T43" fmla="*/ 6 h 227"/>
                <a:gd name="T44" fmla="*/ 128 w 146"/>
                <a:gd name="T45" fmla="*/ 21 h 227"/>
                <a:gd name="T46" fmla="*/ 123 w 146"/>
                <a:gd name="T47" fmla="*/ 36 h 227"/>
                <a:gd name="T48" fmla="*/ 116 w 146"/>
                <a:gd name="T49" fmla="*/ 49 h 227"/>
                <a:gd name="T50" fmla="*/ 110 w 146"/>
                <a:gd name="T51" fmla="*/ 63 h 227"/>
                <a:gd name="T52" fmla="*/ 95 w 146"/>
                <a:gd name="T53" fmla="*/ 90 h 227"/>
                <a:gd name="T54" fmla="*/ 78 w 146"/>
                <a:gd name="T55" fmla="*/ 116 h 227"/>
                <a:gd name="T56" fmla="*/ 78 w 146"/>
                <a:gd name="T57" fmla="*/ 116 h 227"/>
                <a:gd name="T58" fmla="*/ 58 w 146"/>
                <a:gd name="T59" fmla="*/ 141 h 227"/>
                <a:gd name="T60" fmla="*/ 40 w 146"/>
                <a:gd name="T61" fmla="*/ 166 h 227"/>
                <a:gd name="T62" fmla="*/ 20 w 146"/>
                <a:gd name="T63" fmla="*/ 191 h 227"/>
                <a:gd name="T64" fmla="*/ 1 w 146"/>
                <a:gd name="T65" fmla="*/ 216 h 227"/>
                <a:gd name="T66" fmla="*/ 1 w 146"/>
                <a:gd name="T67" fmla="*/ 216 h 227"/>
                <a:gd name="T68" fmla="*/ 0 w 146"/>
                <a:gd name="T69" fmla="*/ 219 h 227"/>
                <a:gd name="T70" fmla="*/ 0 w 146"/>
                <a:gd name="T71" fmla="*/ 222 h 227"/>
                <a:gd name="T72" fmla="*/ 1 w 146"/>
                <a:gd name="T73" fmla="*/ 224 h 227"/>
                <a:gd name="T74" fmla="*/ 4 w 146"/>
                <a:gd name="T75" fmla="*/ 225 h 227"/>
                <a:gd name="T76" fmla="*/ 6 w 146"/>
                <a:gd name="T77" fmla="*/ 227 h 227"/>
                <a:gd name="T78" fmla="*/ 9 w 146"/>
                <a:gd name="T79" fmla="*/ 227 h 227"/>
                <a:gd name="T80" fmla="*/ 11 w 146"/>
                <a:gd name="T81" fmla="*/ 225 h 227"/>
                <a:gd name="T82" fmla="*/ 14 w 146"/>
                <a:gd name="T83" fmla="*/ 224 h 227"/>
                <a:gd name="T84" fmla="*/ 14 w 146"/>
                <a:gd name="T85" fmla="*/ 224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46" h="227">
                  <a:moveTo>
                    <a:pt x="14" y="224"/>
                  </a:moveTo>
                  <a:lnTo>
                    <a:pt x="14" y="224"/>
                  </a:lnTo>
                  <a:lnTo>
                    <a:pt x="29" y="204"/>
                  </a:lnTo>
                  <a:lnTo>
                    <a:pt x="43" y="185"/>
                  </a:lnTo>
                  <a:lnTo>
                    <a:pt x="74" y="146"/>
                  </a:lnTo>
                  <a:lnTo>
                    <a:pt x="89" y="126"/>
                  </a:lnTo>
                  <a:lnTo>
                    <a:pt x="103" y="106"/>
                  </a:lnTo>
                  <a:lnTo>
                    <a:pt x="115" y="85"/>
                  </a:lnTo>
                  <a:lnTo>
                    <a:pt x="126" y="63"/>
                  </a:lnTo>
                  <a:lnTo>
                    <a:pt x="126" y="63"/>
                  </a:lnTo>
                  <a:lnTo>
                    <a:pt x="138" y="37"/>
                  </a:lnTo>
                  <a:lnTo>
                    <a:pt x="146" y="10"/>
                  </a:lnTo>
                  <a:lnTo>
                    <a:pt x="146" y="10"/>
                  </a:lnTo>
                  <a:lnTo>
                    <a:pt x="146" y="6"/>
                  </a:lnTo>
                  <a:lnTo>
                    <a:pt x="146" y="4"/>
                  </a:lnTo>
                  <a:lnTo>
                    <a:pt x="144" y="2"/>
                  </a:lnTo>
                  <a:lnTo>
                    <a:pt x="141" y="1"/>
                  </a:lnTo>
                  <a:lnTo>
                    <a:pt x="139" y="0"/>
                  </a:lnTo>
                  <a:lnTo>
                    <a:pt x="136" y="1"/>
                  </a:lnTo>
                  <a:lnTo>
                    <a:pt x="134" y="2"/>
                  </a:lnTo>
                  <a:lnTo>
                    <a:pt x="133" y="6"/>
                  </a:lnTo>
                  <a:lnTo>
                    <a:pt x="133" y="6"/>
                  </a:lnTo>
                  <a:lnTo>
                    <a:pt x="128" y="21"/>
                  </a:lnTo>
                  <a:lnTo>
                    <a:pt x="123" y="36"/>
                  </a:lnTo>
                  <a:lnTo>
                    <a:pt x="116" y="49"/>
                  </a:lnTo>
                  <a:lnTo>
                    <a:pt x="110" y="63"/>
                  </a:lnTo>
                  <a:lnTo>
                    <a:pt x="95" y="90"/>
                  </a:lnTo>
                  <a:lnTo>
                    <a:pt x="78" y="116"/>
                  </a:lnTo>
                  <a:lnTo>
                    <a:pt x="78" y="116"/>
                  </a:lnTo>
                  <a:lnTo>
                    <a:pt x="58" y="141"/>
                  </a:lnTo>
                  <a:lnTo>
                    <a:pt x="40" y="166"/>
                  </a:lnTo>
                  <a:lnTo>
                    <a:pt x="20" y="191"/>
                  </a:lnTo>
                  <a:lnTo>
                    <a:pt x="1" y="216"/>
                  </a:lnTo>
                  <a:lnTo>
                    <a:pt x="1" y="216"/>
                  </a:lnTo>
                  <a:lnTo>
                    <a:pt x="0" y="219"/>
                  </a:lnTo>
                  <a:lnTo>
                    <a:pt x="0" y="222"/>
                  </a:lnTo>
                  <a:lnTo>
                    <a:pt x="1" y="224"/>
                  </a:lnTo>
                  <a:lnTo>
                    <a:pt x="4" y="225"/>
                  </a:lnTo>
                  <a:lnTo>
                    <a:pt x="6" y="227"/>
                  </a:lnTo>
                  <a:lnTo>
                    <a:pt x="9" y="227"/>
                  </a:lnTo>
                  <a:lnTo>
                    <a:pt x="11" y="225"/>
                  </a:lnTo>
                  <a:lnTo>
                    <a:pt x="14" y="224"/>
                  </a:lnTo>
                  <a:lnTo>
                    <a:pt x="14" y="2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0" name="Freeform 57">
              <a:extLst>
                <a:ext uri="{FF2B5EF4-FFF2-40B4-BE49-F238E27FC236}">
                  <a16:creationId xmlns:a16="http://schemas.microsoft.com/office/drawing/2014/main" id="{21ECD458-6329-3F0D-F725-FF1B7370DC44}"/>
                </a:ext>
              </a:extLst>
            </p:cNvPr>
            <p:cNvSpPr>
              <a:spLocks/>
            </p:cNvSpPr>
            <p:nvPr/>
          </p:nvSpPr>
          <p:spPr bwMode="auto">
            <a:xfrm>
              <a:off x="2800" y="1259"/>
              <a:ext cx="59" cy="105"/>
            </a:xfrm>
            <a:custGeom>
              <a:avLst/>
              <a:gdLst>
                <a:gd name="T0" fmla="*/ 153 w 176"/>
                <a:gd name="T1" fmla="*/ 7 h 315"/>
                <a:gd name="T2" fmla="*/ 153 w 176"/>
                <a:gd name="T3" fmla="*/ 7 h 315"/>
                <a:gd name="T4" fmla="*/ 152 w 176"/>
                <a:gd name="T5" fmla="*/ 83 h 315"/>
                <a:gd name="T6" fmla="*/ 151 w 176"/>
                <a:gd name="T7" fmla="*/ 159 h 315"/>
                <a:gd name="T8" fmla="*/ 152 w 176"/>
                <a:gd name="T9" fmla="*/ 196 h 315"/>
                <a:gd name="T10" fmla="*/ 153 w 176"/>
                <a:gd name="T11" fmla="*/ 234 h 315"/>
                <a:gd name="T12" fmla="*/ 156 w 176"/>
                <a:gd name="T13" fmla="*/ 271 h 315"/>
                <a:gd name="T14" fmla="*/ 161 w 176"/>
                <a:gd name="T15" fmla="*/ 309 h 315"/>
                <a:gd name="T16" fmla="*/ 161 w 176"/>
                <a:gd name="T17" fmla="*/ 309 h 315"/>
                <a:gd name="T18" fmla="*/ 172 w 176"/>
                <a:gd name="T19" fmla="*/ 301 h 315"/>
                <a:gd name="T20" fmla="*/ 172 w 176"/>
                <a:gd name="T21" fmla="*/ 301 h 315"/>
                <a:gd name="T22" fmla="*/ 131 w 176"/>
                <a:gd name="T23" fmla="*/ 283 h 315"/>
                <a:gd name="T24" fmla="*/ 92 w 176"/>
                <a:gd name="T25" fmla="*/ 263 h 315"/>
                <a:gd name="T26" fmla="*/ 51 w 176"/>
                <a:gd name="T27" fmla="*/ 244 h 315"/>
                <a:gd name="T28" fmla="*/ 10 w 176"/>
                <a:gd name="T29" fmla="*/ 227 h 315"/>
                <a:gd name="T30" fmla="*/ 10 w 176"/>
                <a:gd name="T31" fmla="*/ 227 h 315"/>
                <a:gd name="T32" fmla="*/ 6 w 176"/>
                <a:gd name="T33" fmla="*/ 226 h 315"/>
                <a:gd name="T34" fmla="*/ 4 w 176"/>
                <a:gd name="T35" fmla="*/ 227 h 315"/>
                <a:gd name="T36" fmla="*/ 1 w 176"/>
                <a:gd name="T37" fmla="*/ 229 h 315"/>
                <a:gd name="T38" fmla="*/ 1 w 176"/>
                <a:gd name="T39" fmla="*/ 232 h 315"/>
                <a:gd name="T40" fmla="*/ 0 w 176"/>
                <a:gd name="T41" fmla="*/ 234 h 315"/>
                <a:gd name="T42" fmla="*/ 1 w 176"/>
                <a:gd name="T43" fmla="*/ 237 h 315"/>
                <a:gd name="T44" fmla="*/ 2 w 176"/>
                <a:gd name="T45" fmla="*/ 239 h 315"/>
                <a:gd name="T46" fmla="*/ 5 w 176"/>
                <a:gd name="T47" fmla="*/ 240 h 315"/>
                <a:gd name="T48" fmla="*/ 5 w 176"/>
                <a:gd name="T49" fmla="*/ 240 h 315"/>
                <a:gd name="T50" fmla="*/ 46 w 176"/>
                <a:gd name="T51" fmla="*/ 258 h 315"/>
                <a:gd name="T52" fmla="*/ 85 w 176"/>
                <a:gd name="T53" fmla="*/ 276 h 315"/>
                <a:gd name="T54" fmla="*/ 125 w 176"/>
                <a:gd name="T55" fmla="*/ 295 h 315"/>
                <a:gd name="T56" fmla="*/ 165 w 176"/>
                <a:gd name="T57" fmla="*/ 314 h 315"/>
                <a:gd name="T58" fmla="*/ 165 w 176"/>
                <a:gd name="T59" fmla="*/ 314 h 315"/>
                <a:gd name="T60" fmla="*/ 168 w 176"/>
                <a:gd name="T61" fmla="*/ 315 h 315"/>
                <a:gd name="T62" fmla="*/ 172 w 176"/>
                <a:gd name="T63" fmla="*/ 312 h 315"/>
                <a:gd name="T64" fmla="*/ 174 w 176"/>
                <a:gd name="T65" fmla="*/ 310 h 315"/>
                <a:gd name="T66" fmla="*/ 176 w 176"/>
                <a:gd name="T67" fmla="*/ 305 h 315"/>
                <a:gd name="T68" fmla="*/ 176 w 176"/>
                <a:gd name="T69" fmla="*/ 305 h 315"/>
                <a:gd name="T70" fmla="*/ 171 w 176"/>
                <a:gd name="T71" fmla="*/ 268 h 315"/>
                <a:gd name="T72" fmla="*/ 168 w 176"/>
                <a:gd name="T73" fmla="*/ 230 h 315"/>
                <a:gd name="T74" fmla="*/ 167 w 176"/>
                <a:gd name="T75" fmla="*/ 193 h 315"/>
                <a:gd name="T76" fmla="*/ 166 w 176"/>
                <a:gd name="T77" fmla="*/ 156 h 315"/>
                <a:gd name="T78" fmla="*/ 167 w 176"/>
                <a:gd name="T79" fmla="*/ 82 h 315"/>
                <a:gd name="T80" fmla="*/ 168 w 176"/>
                <a:gd name="T81" fmla="*/ 7 h 315"/>
                <a:gd name="T82" fmla="*/ 168 w 176"/>
                <a:gd name="T83" fmla="*/ 7 h 315"/>
                <a:gd name="T84" fmla="*/ 167 w 176"/>
                <a:gd name="T85" fmla="*/ 4 h 315"/>
                <a:gd name="T86" fmla="*/ 166 w 176"/>
                <a:gd name="T87" fmla="*/ 1 h 315"/>
                <a:gd name="T88" fmla="*/ 163 w 176"/>
                <a:gd name="T89" fmla="*/ 0 h 315"/>
                <a:gd name="T90" fmla="*/ 161 w 176"/>
                <a:gd name="T91" fmla="*/ 0 h 315"/>
                <a:gd name="T92" fmla="*/ 158 w 176"/>
                <a:gd name="T93" fmla="*/ 0 h 315"/>
                <a:gd name="T94" fmla="*/ 156 w 176"/>
                <a:gd name="T95" fmla="*/ 1 h 315"/>
                <a:gd name="T96" fmla="*/ 155 w 176"/>
                <a:gd name="T97" fmla="*/ 4 h 315"/>
                <a:gd name="T98" fmla="*/ 153 w 176"/>
                <a:gd name="T99" fmla="*/ 7 h 315"/>
                <a:gd name="T100" fmla="*/ 153 w 176"/>
                <a:gd name="T101" fmla="*/ 7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76" h="315">
                  <a:moveTo>
                    <a:pt x="153" y="7"/>
                  </a:moveTo>
                  <a:lnTo>
                    <a:pt x="153" y="7"/>
                  </a:lnTo>
                  <a:lnTo>
                    <a:pt x="152" y="83"/>
                  </a:lnTo>
                  <a:lnTo>
                    <a:pt x="151" y="159"/>
                  </a:lnTo>
                  <a:lnTo>
                    <a:pt x="152" y="196"/>
                  </a:lnTo>
                  <a:lnTo>
                    <a:pt x="153" y="234"/>
                  </a:lnTo>
                  <a:lnTo>
                    <a:pt x="156" y="271"/>
                  </a:lnTo>
                  <a:lnTo>
                    <a:pt x="161" y="309"/>
                  </a:lnTo>
                  <a:lnTo>
                    <a:pt x="161" y="309"/>
                  </a:lnTo>
                  <a:lnTo>
                    <a:pt x="172" y="301"/>
                  </a:lnTo>
                  <a:lnTo>
                    <a:pt x="172" y="301"/>
                  </a:lnTo>
                  <a:lnTo>
                    <a:pt x="131" y="283"/>
                  </a:lnTo>
                  <a:lnTo>
                    <a:pt x="92" y="263"/>
                  </a:lnTo>
                  <a:lnTo>
                    <a:pt x="51" y="244"/>
                  </a:lnTo>
                  <a:lnTo>
                    <a:pt x="10" y="227"/>
                  </a:lnTo>
                  <a:lnTo>
                    <a:pt x="10" y="227"/>
                  </a:lnTo>
                  <a:lnTo>
                    <a:pt x="6" y="226"/>
                  </a:lnTo>
                  <a:lnTo>
                    <a:pt x="4" y="227"/>
                  </a:lnTo>
                  <a:lnTo>
                    <a:pt x="1" y="229"/>
                  </a:lnTo>
                  <a:lnTo>
                    <a:pt x="1" y="232"/>
                  </a:lnTo>
                  <a:lnTo>
                    <a:pt x="0" y="234"/>
                  </a:lnTo>
                  <a:lnTo>
                    <a:pt x="1" y="237"/>
                  </a:lnTo>
                  <a:lnTo>
                    <a:pt x="2" y="239"/>
                  </a:lnTo>
                  <a:lnTo>
                    <a:pt x="5" y="240"/>
                  </a:lnTo>
                  <a:lnTo>
                    <a:pt x="5" y="240"/>
                  </a:lnTo>
                  <a:lnTo>
                    <a:pt x="46" y="258"/>
                  </a:lnTo>
                  <a:lnTo>
                    <a:pt x="85" y="276"/>
                  </a:lnTo>
                  <a:lnTo>
                    <a:pt x="125" y="295"/>
                  </a:lnTo>
                  <a:lnTo>
                    <a:pt x="165" y="314"/>
                  </a:lnTo>
                  <a:lnTo>
                    <a:pt x="165" y="314"/>
                  </a:lnTo>
                  <a:lnTo>
                    <a:pt x="168" y="315"/>
                  </a:lnTo>
                  <a:lnTo>
                    <a:pt x="172" y="312"/>
                  </a:lnTo>
                  <a:lnTo>
                    <a:pt x="174" y="310"/>
                  </a:lnTo>
                  <a:lnTo>
                    <a:pt x="176" y="305"/>
                  </a:lnTo>
                  <a:lnTo>
                    <a:pt x="176" y="305"/>
                  </a:lnTo>
                  <a:lnTo>
                    <a:pt x="171" y="268"/>
                  </a:lnTo>
                  <a:lnTo>
                    <a:pt x="168" y="230"/>
                  </a:lnTo>
                  <a:lnTo>
                    <a:pt x="167" y="193"/>
                  </a:lnTo>
                  <a:lnTo>
                    <a:pt x="166" y="156"/>
                  </a:lnTo>
                  <a:lnTo>
                    <a:pt x="167" y="82"/>
                  </a:lnTo>
                  <a:lnTo>
                    <a:pt x="168" y="7"/>
                  </a:lnTo>
                  <a:lnTo>
                    <a:pt x="168" y="7"/>
                  </a:lnTo>
                  <a:lnTo>
                    <a:pt x="167" y="4"/>
                  </a:lnTo>
                  <a:lnTo>
                    <a:pt x="166" y="1"/>
                  </a:lnTo>
                  <a:lnTo>
                    <a:pt x="163" y="0"/>
                  </a:lnTo>
                  <a:lnTo>
                    <a:pt x="161" y="0"/>
                  </a:lnTo>
                  <a:lnTo>
                    <a:pt x="158" y="0"/>
                  </a:lnTo>
                  <a:lnTo>
                    <a:pt x="156" y="1"/>
                  </a:lnTo>
                  <a:lnTo>
                    <a:pt x="155" y="4"/>
                  </a:lnTo>
                  <a:lnTo>
                    <a:pt x="153" y="7"/>
                  </a:lnTo>
                  <a:lnTo>
                    <a:pt x="153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1" name="Freeform 58">
              <a:extLst>
                <a:ext uri="{FF2B5EF4-FFF2-40B4-BE49-F238E27FC236}">
                  <a16:creationId xmlns:a16="http://schemas.microsoft.com/office/drawing/2014/main" id="{412316DE-CDAB-03AD-97F5-FC106ABFD4BD}"/>
                </a:ext>
              </a:extLst>
            </p:cNvPr>
            <p:cNvSpPr>
              <a:spLocks/>
            </p:cNvSpPr>
            <p:nvPr/>
          </p:nvSpPr>
          <p:spPr bwMode="auto">
            <a:xfrm>
              <a:off x="2774" y="1366"/>
              <a:ext cx="51" cy="651"/>
            </a:xfrm>
            <a:custGeom>
              <a:avLst/>
              <a:gdLst>
                <a:gd name="T0" fmla="*/ 42 w 152"/>
                <a:gd name="T1" fmla="*/ 6 h 1953"/>
                <a:gd name="T2" fmla="*/ 41 w 152"/>
                <a:gd name="T3" fmla="*/ 107 h 1953"/>
                <a:gd name="T4" fmla="*/ 31 w 152"/>
                <a:gd name="T5" fmla="*/ 305 h 1953"/>
                <a:gd name="T6" fmla="*/ 23 w 152"/>
                <a:gd name="T7" fmla="*/ 404 h 1953"/>
                <a:gd name="T8" fmla="*/ 8 w 152"/>
                <a:gd name="T9" fmla="*/ 604 h 1953"/>
                <a:gd name="T10" fmla="*/ 0 w 152"/>
                <a:gd name="T11" fmla="*/ 803 h 1953"/>
                <a:gd name="T12" fmla="*/ 0 w 152"/>
                <a:gd name="T13" fmla="*/ 853 h 1953"/>
                <a:gd name="T14" fmla="*/ 1 w 152"/>
                <a:gd name="T15" fmla="*/ 953 h 1953"/>
                <a:gd name="T16" fmla="*/ 2 w 152"/>
                <a:gd name="T17" fmla="*/ 1003 h 1953"/>
                <a:gd name="T18" fmla="*/ 11 w 152"/>
                <a:gd name="T19" fmla="*/ 1099 h 1953"/>
                <a:gd name="T20" fmla="*/ 23 w 152"/>
                <a:gd name="T21" fmla="*/ 1196 h 1953"/>
                <a:gd name="T22" fmla="*/ 34 w 152"/>
                <a:gd name="T23" fmla="*/ 1287 h 1953"/>
                <a:gd name="T24" fmla="*/ 52 w 152"/>
                <a:gd name="T25" fmla="*/ 1467 h 1953"/>
                <a:gd name="T26" fmla="*/ 62 w 152"/>
                <a:gd name="T27" fmla="*/ 1558 h 1953"/>
                <a:gd name="T28" fmla="*/ 78 w 152"/>
                <a:gd name="T29" fmla="*/ 1691 h 1953"/>
                <a:gd name="T30" fmla="*/ 93 w 152"/>
                <a:gd name="T31" fmla="*/ 1778 h 1953"/>
                <a:gd name="T32" fmla="*/ 112 w 152"/>
                <a:gd name="T33" fmla="*/ 1865 h 1953"/>
                <a:gd name="T34" fmla="*/ 125 w 152"/>
                <a:gd name="T35" fmla="*/ 1909 h 1953"/>
                <a:gd name="T36" fmla="*/ 137 w 152"/>
                <a:gd name="T37" fmla="*/ 1948 h 1953"/>
                <a:gd name="T38" fmla="*/ 142 w 152"/>
                <a:gd name="T39" fmla="*/ 1953 h 1953"/>
                <a:gd name="T40" fmla="*/ 147 w 152"/>
                <a:gd name="T41" fmla="*/ 1953 h 1953"/>
                <a:gd name="T42" fmla="*/ 152 w 152"/>
                <a:gd name="T43" fmla="*/ 1951 h 1953"/>
                <a:gd name="T44" fmla="*/ 152 w 152"/>
                <a:gd name="T45" fmla="*/ 1945 h 1953"/>
                <a:gd name="T46" fmla="*/ 138 w 152"/>
                <a:gd name="T47" fmla="*/ 1902 h 1953"/>
                <a:gd name="T48" fmla="*/ 116 w 152"/>
                <a:gd name="T49" fmla="*/ 1817 h 1953"/>
                <a:gd name="T50" fmla="*/ 99 w 152"/>
                <a:gd name="T51" fmla="*/ 1729 h 1953"/>
                <a:gd name="T52" fmla="*/ 80 w 152"/>
                <a:gd name="T53" fmla="*/ 1598 h 1953"/>
                <a:gd name="T54" fmla="*/ 72 w 152"/>
                <a:gd name="T55" fmla="*/ 1507 h 1953"/>
                <a:gd name="T56" fmla="*/ 53 w 152"/>
                <a:gd name="T57" fmla="*/ 1327 h 1953"/>
                <a:gd name="T58" fmla="*/ 43 w 152"/>
                <a:gd name="T59" fmla="*/ 1237 h 1953"/>
                <a:gd name="T60" fmla="*/ 25 w 152"/>
                <a:gd name="T61" fmla="*/ 1094 h 1953"/>
                <a:gd name="T62" fmla="*/ 21 w 152"/>
                <a:gd name="T63" fmla="*/ 1047 h 1953"/>
                <a:gd name="T64" fmla="*/ 16 w 152"/>
                <a:gd name="T65" fmla="*/ 949 h 1953"/>
                <a:gd name="T66" fmla="*/ 15 w 152"/>
                <a:gd name="T67" fmla="*/ 850 h 1953"/>
                <a:gd name="T68" fmla="*/ 15 w 152"/>
                <a:gd name="T69" fmla="*/ 801 h 1953"/>
                <a:gd name="T70" fmla="*/ 21 w 152"/>
                <a:gd name="T71" fmla="*/ 651 h 1953"/>
                <a:gd name="T72" fmla="*/ 34 w 152"/>
                <a:gd name="T73" fmla="*/ 451 h 1953"/>
                <a:gd name="T74" fmla="*/ 42 w 152"/>
                <a:gd name="T75" fmla="*/ 352 h 1953"/>
                <a:gd name="T76" fmla="*/ 54 w 152"/>
                <a:gd name="T77" fmla="*/ 155 h 1953"/>
                <a:gd name="T78" fmla="*/ 57 w 152"/>
                <a:gd name="T79" fmla="*/ 56 h 1953"/>
                <a:gd name="T80" fmla="*/ 57 w 152"/>
                <a:gd name="T81" fmla="*/ 6 h 1953"/>
                <a:gd name="T82" fmla="*/ 55 w 152"/>
                <a:gd name="T83" fmla="*/ 1 h 1953"/>
                <a:gd name="T84" fmla="*/ 49 w 152"/>
                <a:gd name="T85" fmla="*/ 0 h 1953"/>
                <a:gd name="T86" fmla="*/ 44 w 152"/>
                <a:gd name="T87" fmla="*/ 1 h 1953"/>
                <a:gd name="T88" fmla="*/ 42 w 152"/>
                <a:gd name="T89" fmla="*/ 6 h 19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52" h="1953">
                  <a:moveTo>
                    <a:pt x="42" y="6"/>
                  </a:moveTo>
                  <a:lnTo>
                    <a:pt x="42" y="6"/>
                  </a:lnTo>
                  <a:lnTo>
                    <a:pt x="42" y="57"/>
                  </a:lnTo>
                  <a:lnTo>
                    <a:pt x="41" y="107"/>
                  </a:lnTo>
                  <a:lnTo>
                    <a:pt x="37" y="206"/>
                  </a:lnTo>
                  <a:lnTo>
                    <a:pt x="31" y="305"/>
                  </a:lnTo>
                  <a:lnTo>
                    <a:pt x="23" y="404"/>
                  </a:lnTo>
                  <a:lnTo>
                    <a:pt x="23" y="404"/>
                  </a:lnTo>
                  <a:lnTo>
                    <a:pt x="16" y="505"/>
                  </a:lnTo>
                  <a:lnTo>
                    <a:pt x="8" y="604"/>
                  </a:lnTo>
                  <a:lnTo>
                    <a:pt x="4" y="703"/>
                  </a:lnTo>
                  <a:lnTo>
                    <a:pt x="0" y="803"/>
                  </a:lnTo>
                  <a:lnTo>
                    <a:pt x="0" y="803"/>
                  </a:lnTo>
                  <a:lnTo>
                    <a:pt x="0" y="853"/>
                  </a:lnTo>
                  <a:lnTo>
                    <a:pt x="0" y="902"/>
                  </a:lnTo>
                  <a:lnTo>
                    <a:pt x="1" y="953"/>
                  </a:lnTo>
                  <a:lnTo>
                    <a:pt x="2" y="1003"/>
                  </a:lnTo>
                  <a:lnTo>
                    <a:pt x="2" y="1003"/>
                  </a:lnTo>
                  <a:lnTo>
                    <a:pt x="6" y="1051"/>
                  </a:lnTo>
                  <a:lnTo>
                    <a:pt x="11" y="1099"/>
                  </a:lnTo>
                  <a:lnTo>
                    <a:pt x="17" y="1148"/>
                  </a:lnTo>
                  <a:lnTo>
                    <a:pt x="23" y="1196"/>
                  </a:lnTo>
                  <a:lnTo>
                    <a:pt x="23" y="1196"/>
                  </a:lnTo>
                  <a:lnTo>
                    <a:pt x="34" y="1287"/>
                  </a:lnTo>
                  <a:lnTo>
                    <a:pt x="43" y="1377"/>
                  </a:lnTo>
                  <a:lnTo>
                    <a:pt x="52" y="1467"/>
                  </a:lnTo>
                  <a:lnTo>
                    <a:pt x="62" y="1558"/>
                  </a:lnTo>
                  <a:lnTo>
                    <a:pt x="62" y="1558"/>
                  </a:lnTo>
                  <a:lnTo>
                    <a:pt x="72" y="1646"/>
                  </a:lnTo>
                  <a:lnTo>
                    <a:pt x="78" y="1691"/>
                  </a:lnTo>
                  <a:lnTo>
                    <a:pt x="85" y="1735"/>
                  </a:lnTo>
                  <a:lnTo>
                    <a:pt x="93" y="1778"/>
                  </a:lnTo>
                  <a:lnTo>
                    <a:pt x="103" y="1822"/>
                  </a:lnTo>
                  <a:lnTo>
                    <a:pt x="112" y="1865"/>
                  </a:lnTo>
                  <a:lnTo>
                    <a:pt x="125" y="1909"/>
                  </a:lnTo>
                  <a:lnTo>
                    <a:pt x="125" y="1909"/>
                  </a:lnTo>
                  <a:lnTo>
                    <a:pt x="137" y="1948"/>
                  </a:lnTo>
                  <a:lnTo>
                    <a:pt x="137" y="1948"/>
                  </a:lnTo>
                  <a:lnTo>
                    <a:pt x="140" y="1952"/>
                  </a:lnTo>
                  <a:lnTo>
                    <a:pt x="142" y="1953"/>
                  </a:lnTo>
                  <a:lnTo>
                    <a:pt x="145" y="1953"/>
                  </a:lnTo>
                  <a:lnTo>
                    <a:pt x="147" y="1953"/>
                  </a:lnTo>
                  <a:lnTo>
                    <a:pt x="150" y="1952"/>
                  </a:lnTo>
                  <a:lnTo>
                    <a:pt x="152" y="1951"/>
                  </a:lnTo>
                  <a:lnTo>
                    <a:pt x="152" y="1948"/>
                  </a:lnTo>
                  <a:lnTo>
                    <a:pt x="152" y="1945"/>
                  </a:lnTo>
                  <a:lnTo>
                    <a:pt x="152" y="1945"/>
                  </a:lnTo>
                  <a:lnTo>
                    <a:pt x="138" y="1902"/>
                  </a:lnTo>
                  <a:lnTo>
                    <a:pt x="126" y="1859"/>
                  </a:lnTo>
                  <a:lnTo>
                    <a:pt x="116" y="1817"/>
                  </a:lnTo>
                  <a:lnTo>
                    <a:pt x="107" y="1772"/>
                  </a:lnTo>
                  <a:lnTo>
                    <a:pt x="99" y="1729"/>
                  </a:lnTo>
                  <a:lnTo>
                    <a:pt x="93" y="1686"/>
                  </a:lnTo>
                  <a:lnTo>
                    <a:pt x="80" y="1598"/>
                  </a:lnTo>
                  <a:lnTo>
                    <a:pt x="80" y="1598"/>
                  </a:lnTo>
                  <a:lnTo>
                    <a:pt x="72" y="1507"/>
                  </a:lnTo>
                  <a:lnTo>
                    <a:pt x="62" y="1417"/>
                  </a:lnTo>
                  <a:lnTo>
                    <a:pt x="53" y="1327"/>
                  </a:lnTo>
                  <a:lnTo>
                    <a:pt x="43" y="1237"/>
                  </a:lnTo>
                  <a:lnTo>
                    <a:pt x="43" y="1237"/>
                  </a:lnTo>
                  <a:lnTo>
                    <a:pt x="31" y="1143"/>
                  </a:lnTo>
                  <a:lnTo>
                    <a:pt x="25" y="1094"/>
                  </a:lnTo>
                  <a:lnTo>
                    <a:pt x="21" y="1047"/>
                  </a:lnTo>
                  <a:lnTo>
                    <a:pt x="21" y="1047"/>
                  </a:lnTo>
                  <a:lnTo>
                    <a:pt x="17" y="998"/>
                  </a:lnTo>
                  <a:lnTo>
                    <a:pt x="16" y="949"/>
                  </a:lnTo>
                  <a:lnTo>
                    <a:pt x="15" y="900"/>
                  </a:lnTo>
                  <a:lnTo>
                    <a:pt x="15" y="850"/>
                  </a:lnTo>
                  <a:lnTo>
                    <a:pt x="15" y="850"/>
                  </a:lnTo>
                  <a:lnTo>
                    <a:pt x="15" y="801"/>
                  </a:lnTo>
                  <a:lnTo>
                    <a:pt x="16" y="750"/>
                  </a:lnTo>
                  <a:lnTo>
                    <a:pt x="21" y="651"/>
                  </a:lnTo>
                  <a:lnTo>
                    <a:pt x="27" y="550"/>
                  </a:lnTo>
                  <a:lnTo>
                    <a:pt x="34" y="451"/>
                  </a:lnTo>
                  <a:lnTo>
                    <a:pt x="34" y="451"/>
                  </a:lnTo>
                  <a:lnTo>
                    <a:pt x="42" y="352"/>
                  </a:lnTo>
                  <a:lnTo>
                    <a:pt x="48" y="253"/>
                  </a:lnTo>
                  <a:lnTo>
                    <a:pt x="54" y="155"/>
                  </a:lnTo>
                  <a:lnTo>
                    <a:pt x="57" y="56"/>
                  </a:lnTo>
                  <a:lnTo>
                    <a:pt x="57" y="56"/>
                  </a:lnTo>
                  <a:lnTo>
                    <a:pt x="57" y="6"/>
                  </a:lnTo>
                  <a:lnTo>
                    <a:pt x="57" y="6"/>
                  </a:lnTo>
                  <a:lnTo>
                    <a:pt x="57" y="4"/>
                  </a:lnTo>
                  <a:lnTo>
                    <a:pt x="55" y="1"/>
                  </a:lnTo>
                  <a:lnTo>
                    <a:pt x="53" y="0"/>
                  </a:lnTo>
                  <a:lnTo>
                    <a:pt x="49" y="0"/>
                  </a:lnTo>
                  <a:lnTo>
                    <a:pt x="47" y="0"/>
                  </a:lnTo>
                  <a:lnTo>
                    <a:pt x="44" y="1"/>
                  </a:lnTo>
                  <a:lnTo>
                    <a:pt x="43" y="4"/>
                  </a:lnTo>
                  <a:lnTo>
                    <a:pt x="42" y="6"/>
                  </a:lnTo>
                  <a:lnTo>
                    <a:pt x="42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2" name="Freeform 59">
              <a:extLst>
                <a:ext uri="{FF2B5EF4-FFF2-40B4-BE49-F238E27FC236}">
                  <a16:creationId xmlns:a16="http://schemas.microsoft.com/office/drawing/2014/main" id="{E9414D8D-A240-F0D4-0EAE-B9E74FB6337B}"/>
                </a:ext>
              </a:extLst>
            </p:cNvPr>
            <p:cNvSpPr>
              <a:spLocks/>
            </p:cNvSpPr>
            <p:nvPr/>
          </p:nvSpPr>
          <p:spPr bwMode="auto">
            <a:xfrm>
              <a:off x="2983" y="1871"/>
              <a:ext cx="32" cy="102"/>
            </a:xfrm>
            <a:custGeom>
              <a:avLst/>
              <a:gdLst>
                <a:gd name="T0" fmla="*/ 1 w 95"/>
                <a:gd name="T1" fmla="*/ 10 h 306"/>
                <a:gd name="T2" fmla="*/ 1 w 95"/>
                <a:gd name="T3" fmla="*/ 10 h 306"/>
                <a:gd name="T4" fmla="*/ 10 w 95"/>
                <a:gd name="T5" fmla="*/ 22 h 306"/>
                <a:gd name="T6" fmla="*/ 18 w 95"/>
                <a:gd name="T7" fmla="*/ 36 h 306"/>
                <a:gd name="T8" fmla="*/ 25 w 95"/>
                <a:gd name="T9" fmla="*/ 48 h 306"/>
                <a:gd name="T10" fmla="*/ 30 w 95"/>
                <a:gd name="T11" fmla="*/ 62 h 306"/>
                <a:gd name="T12" fmla="*/ 40 w 95"/>
                <a:gd name="T13" fmla="*/ 90 h 306"/>
                <a:gd name="T14" fmla="*/ 47 w 95"/>
                <a:gd name="T15" fmla="*/ 119 h 306"/>
                <a:gd name="T16" fmla="*/ 53 w 95"/>
                <a:gd name="T17" fmla="*/ 148 h 306"/>
                <a:gd name="T18" fmla="*/ 58 w 95"/>
                <a:gd name="T19" fmla="*/ 177 h 306"/>
                <a:gd name="T20" fmla="*/ 67 w 95"/>
                <a:gd name="T21" fmla="*/ 236 h 306"/>
                <a:gd name="T22" fmla="*/ 67 w 95"/>
                <a:gd name="T23" fmla="*/ 236 h 306"/>
                <a:gd name="T24" fmla="*/ 73 w 95"/>
                <a:gd name="T25" fmla="*/ 269 h 306"/>
                <a:gd name="T26" fmla="*/ 81 w 95"/>
                <a:gd name="T27" fmla="*/ 301 h 306"/>
                <a:gd name="T28" fmla="*/ 81 w 95"/>
                <a:gd name="T29" fmla="*/ 301 h 306"/>
                <a:gd name="T30" fmla="*/ 82 w 95"/>
                <a:gd name="T31" fmla="*/ 303 h 306"/>
                <a:gd name="T32" fmla="*/ 84 w 95"/>
                <a:gd name="T33" fmla="*/ 306 h 306"/>
                <a:gd name="T34" fmla="*/ 87 w 95"/>
                <a:gd name="T35" fmla="*/ 306 h 306"/>
                <a:gd name="T36" fmla="*/ 91 w 95"/>
                <a:gd name="T37" fmla="*/ 306 h 306"/>
                <a:gd name="T38" fmla="*/ 93 w 95"/>
                <a:gd name="T39" fmla="*/ 305 h 306"/>
                <a:gd name="T40" fmla="*/ 94 w 95"/>
                <a:gd name="T41" fmla="*/ 303 h 306"/>
                <a:gd name="T42" fmla="*/ 95 w 95"/>
                <a:gd name="T43" fmla="*/ 300 h 306"/>
                <a:gd name="T44" fmla="*/ 95 w 95"/>
                <a:gd name="T45" fmla="*/ 297 h 306"/>
                <a:gd name="T46" fmla="*/ 95 w 95"/>
                <a:gd name="T47" fmla="*/ 297 h 306"/>
                <a:gd name="T48" fmla="*/ 88 w 95"/>
                <a:gd name="T49" fmla="*/ 269 h 306"/>
                <a:gd name="T50" fmla="*/ 82 w 95"/>
                <a:gd name="T51" fmla="*/ 239 h 306"/>
                <a:gd name="T52" fmla="*/ 73 w 95"/>
                <a:gd name="T53" fmla="*/ 179 h 306"/>
                <a:gd name="T54" fmla="*/ 69 w 95"/>
                <a:gd name="T55" fmla="*/ 151 h 306"/>
                <a:gd name="T56" fmla="*/ 63 w 95"/>
                <a:gd name="T57" fmla="*/ 121 h 306"/>
                <a:gd name="T58" fmla="*/ 57 w 95"/>
                <a:gd name="T59" fmla="*/ 93 h 306"/>
                <a:gd name="T60" fmla="*/ 47 w 95"/>
                <a:gd name="T61" fmla="*/ 64 h 306"/>
                <a:gd name="T62" fmla="*/ 47 w 95"/>
                <a:gd name="T63" fmla="*/ 64 h 306"/>
                <a:gd name="T64" fmla="*/ 41 w 95"/>
                <a:gd name="T65" fmla="*/ 48 h 306"/>
                <a:gd name="T66" fmla="*/ 32 w 95"/>
                <a:gd name="T67" fmla="*/ 32 h 306"/>
                <a:gd name="T68" fmla="*/ 24 w 95"/>
                <a:gd name="T69" fmla="*/ 17 h 306"/>
                <a:gd name="T70" fmla="*/ 14 w 95"/>
                <a:gd name="T71" fmla="*/ 2 h 306"/>
                <a:gd name="T72" fmla="*/ 14 w 95"/>
                <a:gd name="T73" fmla="*/ 2 h 306"/>
                <a:gd name="T74" fmla="*/ 11 w 95"/>
                <a:gd name="T75" fmla="*/ 0 h 306"/>
                <a:gd name="T76" fmla="*/ 9 w 95"/>
                <a:gd name="T77" fmla="*/ 0 h 306"/>
                <a:gd name="T78" fmla="*/ 6 w 95"/>
                <a:gd name="T79" fmla="*/ 0 h 306"/>
                <a:gd name="T80" fmla="*/ 4 w 95"/>
                <a:gd name="T81" fmla="*/ 1 h 306"/>
                <a:gd name="T82" fmla="*/ 1 w 95"/>
                <a:gd name="T83" fmla="*/ 2 h 306"/>
                <a:gd name="T84" fmla="*/ 0 w 95"/>
                <a:gd name="T85" fmla="*/ 5 h 306"/>
                <a:gd name="T86" fmla="*/ 0 w 95"/>
                <a:gd name="T87" fmla="*/ 7 h 306"/>
                <a:gd name="T88" fmla="*/ 1 w 95"/>
                <a:gd name="T89" fmla="*/ 10 h 306"/>
                <a:gd name="T90" fmla="*/ 1 w 95"/>
                <a:gd name="T91" fmla="*/ 10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95" h="306">
                  <a:moveTo>
                    <a:pt x="1" y="10"/>
                  </a:moveTo>
                  <a:lnTo>
                    <a:pt x="1" y="10"/>
                  </a:lnTo>
                  <a:lnTo>
                    <a:pt x="10" y="22"/>
                  </a:lnTo>
                  <a:lnTo>
                    <a:pt x="18" y="36"/>
                  </a:lnTo>
                  <a:lnTo>
                    <a:pt x="25" y="48"/>
                  </a:lnTo>
                  <a:lnTo>
                    <a:pt x="30" y="62"/>
                  </a:lnTo>
                  <a:lnTo>
                    <a:pt x="40" y="90"/>
                  </a:lnTo>
                  <a:lnTo>
                    <a:pt x="47" y="119"/>
                  </a:lnTo>
                  <a:lnTo>
                    <a:pt x="53" y="148"/>
                  </a:lnTo>
                  <a:lnTo>
                    <a:pt x="58" y="177"/>
                  </a:lnTo>
                  <a:lnTo>
                    <a:pt x="67" y="236"/>
                  </a:lnTo>
                  <a:lnTo>
                    <a:pt x="67" y="236"/>
                  </a:lnTo>
                  <a:lnTo>
                    <a:pt x="73" y="269"/>
                  </a:lnTo>
                  <a:lnTo>
                    <a:pt x="81" y="301"/>
                  </a:lnTo>
                  <a:lnTo>
                    <a:pt x="81" y="301"/>
                  </a:lnTo>
                  <a:lnTo>
                    <a:pt x="82" y="303"/>
                  </a:lnTo>
                  <a:lnTo>
                    <a:pt x="84" y="306"/>
                  </a:lnTo>
                  <a:lnTo>
                    <a:pt x="87" y="306"/>
                  </a:lnTo>
                  <a:lnTo>
                    <a:pt x="91" y="306"/>
                  </a:lnTo>
                  <a:lnTo>
                    <a:pt x="93" y="305"/>
                  </a:lnTo>
                  <a:lnTo>
                    <a:pt x="94" y="303"/>
                  </a:lnTo>
                  <a:lnTo>
                    <a:pt x="95" y="300"/>
                  </a:lnTo>
                  <a:lnTo>
                    <a:pt x="95" y="297"/>
                  </a:lnTo>
                  <a:lnTo>
                    <a:pt x="95" y="297"/>
                  </a:lnTo>
                  <a:lnTo>
                    <a:pt x="88" y="269"/>
                  </a:lnTo>
                  <a:lnTo>
                    <a:pt x="82" y="239"/>
                  </a:lnTo>
                  <a:lnTo>
                    <a:pt x="73" y="179"/>
                  </a:lnTo>
                  <a:lnTo>
                    <a:pt x="69" y="151"/>
                  </a:lnTo>
                  <a:lnTo>
                    <a:pt x="63" y="121"/>
                  </a:lnTo>
                  <a:lnTo>
                    <a:pt x="57" y="93"/>
                  </a:lnTo>
                  <a:lnTo>
                    <a:pt x="47" y="64"/>
                  </a:lnTo>
                  <a:lnTo>
                    <a:pt x="47" y="64"/>
                  </a:lnTo>
                  <a:lnTo>
                    <a:pt x="41" y="48"/>
                  </a:lnTo>
                  <a:lnTo>
                    <a:pt x="32" y="32"/>
                  </a:lnTo>
                  <a:lnTo>
                    <a:pt x="24" y="17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1" y="0"/>
                  </a:lnTo>
                  <a:lnTo>
                    <a:pt x="9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1" y="2"/>
                  </a:lnTo>
                  <a:lnTo>
                    <a:pt x="0" y="5"/>
                  </a:lnTo>
                  <a:lnTo>
                    <a:pt x="0" y="7"/>
                  </a:lnTo>
                  <a:lnTo>
                    <a:pt x="1" y="10"/>
                  </a:lnTo>
                  <a:lnTo>
                    <a:pt x="1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3" name="Freeform 60">
              <a:extLst>
                <a:ext uri="{FF2B5EF4-FFF2-40B4-BE49-F238E27FC236}">
                  <a16:creationId xmlns:a16="http://schemas.microsoft.com/office/drawing/2014/main" id="{CA5660BD-86CD-25BD-D752-860DCF70E633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7" y="2547"/>
              <a:ext cx="131" cy="790"/>
            </a:xfrm>
            <a:custGeom>
              <a:avLst/>
              <a:gdLst>
                <a:gd name="T0" fmla="*/ 0 w 393"/>
                <a:gd name="T1" fmla="*/ 8 h 2370"/>
                <a:gd name="T2" fmla="*/ 5 w 393"/>
                <a:gd name="T3" fmla="*/ 239 h 2370"/>
                <a:gd name="T4" fmla="*/ 18 w 393"/>
                <a:gd name="T5" fmla="*/ 471 h 2370"/>
                <a:gd name="T6" fmla="*/ 28 w 393"/>
                <a:gd name="T7" fmla="*/ 586 h 2370"/>
                <a:gd name="T8" fmla="*/ 53 w 393"/>
                <a:gd name="T9" fmla="*/ 817 h 2370"/>
                <a:gd name="T10" fmla="*/ 68 w 393"/>
                <a:gd name="T11" fmla="*/ 931 h 2370"/>
                <a:gd name="T12" fmla="*/ 104 w 393"/>
                <a:gd name="T13" fmla="*/ 1163 h 2370"/>
                <a:gd name="T14" fmla="*/ 146 w 393"/>
                <a:gd name="T15" fmla="*/ 1392 h 2370"/>
                <a:gd name="T16" fmla="*/ 169 w 393"/>
                <a:gd name="T17" fmla="*/ 1507 h 2370"/>
                <a:gd name="T18" fmla="*/ 219 w 393"/>
                <a:gd name="T19" fmla="*/ 1736 h 2370"/>
                <a:gd name="T20" fmla="*/ 246 w 393"/>
                <a:gd name="T21" fmla="*/ 1852 h 2370"/>
                <a:gd name="T22" fmla="*/ 303 w 393"/>
                <a:gd name="T23" fmla="*/ 2080 h 2370"/>
                <a:gd name="T24" fmla="*/ 362 w 393"/>
                <a:gd name="T25" fmla="*/ 2306 h 2370"/>
                <a:gd name="T26" fmla="*/ 378 w 393"/>
                <a:gd name="T27" fmla="*/ 2365 h 2370"/>
                <a:gd name="T28" fmla="*/ 380 w 393"/>
                <a:gd name="T29" fmla="*/ 2367 h 2370"/>
                <a:gd name="T30" fmla="*/ 385 w 393"/>
                <a:gd name="T31" fmla="*/ 2370 h 2370"/>
                <a:gd name="T32" fmla="*/ 391 w 393"/>
                <a:gd name="T33" fmla="*/ 2368 h 2370"/>
                <a:gd name="T34" fmla="*/ 393 w 393"/>
                <a:gd name="T35" fmla="*/ 2365 h 2370"/>
                <a:gd name="T36" fmla="*/ 393 w 393"/>
                <a:gd name="T37" fmla="*/ 2361 h 2370"/>
                <a:gd name="T38" fmla="*/ 333 w 393"/>
                <a:gd name="T39" fmla="*/ 2134 h 2370"/>
                <a:gd name="T40" fmla="*/ 274 w 393"/>
                <a:gd name="T41" fmla="*/ 1907 h 2370"/>
                <a:gd name="T42" fmla="*/ 247 w 393"/>
                <a:gd name="T43" fmla="*/ 1793 h 2370"/>
                <a:gd name="T44" fmla="*/ 197 w 393"/>
                <a:gd name="T45" fmla="*/ 1564 h 2370"/>
                <a:gd name="T46" fmla="*/ 172 w 393"/>
                <a:gd name="T47" fmla="*/ 1449 h 2370"/>
                <a:gd name="T48" fmla="*/ 128 w 393"/>
                <a:gd name="T49" fmla="*/ 1221 h 2370"/>
                <a:gd name="T50" fmla="*/ 91 w 393"/>
                <a:gd name="T51" fmla="*/ 990 h 2370"/>
                <a:gd name="T52" fmla="*/ 75 w 393"/>
                <a:gd name="T53" fmla="*/ 875 h 2370"/>
                <a:gd name="T54" fmla="*/ 48 w 393"/>
                <a:gd name="T55" fmla="*/ 643 h 2370"/>
                <a:gd name="T56" fmla="*/ 37 w 393"/>
                <a:gd name="T57" fmla="*/ 528 h 2370"/>
                <a:gd name="T58" fmla="*/ 22 w 393"/>
                <a:gd name="T59" fmla="*/ 296 h 2370"/>
                <a:gd name="T60" fmla="*/ 16 w 393"/>
                <a:gd name="T61" fmla="*/ 65 h 2370"/>
                <a:gd name="T62" fmla="*/ 15 w 393"/>
                <a:gd name="T63" fmla="*/ 8 h 2370"/>
                <a:gd name="T64" fmla="*/ 15 w 393"/>
                <a:gd name="T65" fmla="*/ 5 h 2370"/>
                <a:gd name="T66" fmla="*/ 10 w 393"/>
                <a:gd name="T67" fmla="*/ 1 h 2370"/>
                <a:gd name="T68" fmla="*/ 5 w 393"/>
                <a:gd name="T69" fmla="*/ 1 h 2370"/>
                <a:gd name="T70" fmla="*/ 1 w 393"/>
                <a:gd name="T71" fmla="*/ 5 h 2370"/>
                <a:gd name="T72" fmla="*/ 0 w 393"/>
                <a:gd name="T73" fmla="*/ 8 h 23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93" h="2370">
                  <a:moveTo>
                    <a:pt x="0" y="8"/>
                  </a:moveTo>
                  <a:lnTo>
                    <a:pt x="0" y="8"/>
                  </a:lnTo>
                  <a:lnTo>
                    <a:pt x="1" y="124"/>
                  </a:lnTo>
                  <a:lnTo>
                    <a:pt x="5" y="239"/>
                  </a:lnTo>
                  <a:lnTo>
                    <a:pt x="11" y="356"/>
                  </a:lnTo>
                  <a:lnTo>
                    <a:pt x="18" y="471"/>
                  </a:lnTo>
                  <a:lnTo>
                    <a:pt x="18" y="471"/>
                  </a:lnTo>
                  <a:lnTo>
                    <a:pt x="28" y="586"/>
                  </a:lnTo>
                  <a:lnTo>
                    <a:pt x="39" y="702"/>
                  </a:lnTo>
                  <a:lnTo>
                    <a:pt x="53" y="817"/>
                  </a:lnTo>
                  <a:lnTo>
                    <a:pt x="68" y="931"/>
                  </a:lnTo>
                  <a:lnTo>
                    <a:pt x="68" y="931"/>
                  </a:lnTo>
                  <a:lnTo>
                    <a:pt x="85" y="1047"/>
                  </a:lnTo>
                  <a:lnTo>
                    <a:pt x="104" y="1163"/>
                  </a:lnTo>
                  <a:lnTo>
                    <a:pt x="125" y="1278"/>
                  </a:lnTo>
                  <a:lnTo>
                    <a:pt x="146" y="1392"/>
                  </a:lnTo>
                  <a:lnTo>
                    <a:pt x="146" y="1392"/>
                  </a:lnTo>
                  <a:lnTo>
                    <a:pt x="169" y="1507"/>
                  </a:lnTo>
                  <a:lnTo>
                    <a:pt x="193" y="1622"/>
                  </a:lnTo>
                  <a:lnTo>
                    <a:pt x="219" y="1736"/>
                  </a:lnTo>
                  <a:lnTo>
                    <a:pt x="246" y="1852"/>
                  </a:lnTo>
                  <a:lnTo>
                    <a:pt x="246" y="1852"/>
                  </a:lnTo>
                  <a:lnTo>
                    <a:pt x="273" y="1966"/>
                  </a:lnTo>
                  <a:lnTo>
                    <a:pt x="303" y="2080"/>
                  </a:lnTo>
                  <a:lnTo>
                    <a:pt x="333" y="2194"/>
                  </a:lnTo>
                  <a:lnTo>
                    <a:pt x="362" y="2306"/>
                  </a:lnTo>
                  <a:lnTo>
                    <a:pt x="362" y="2306"/>
                  </a:lnTo>
                  <a:lnTo>
                    <a:pt x="378" y="2365"/>
                  </a:lnTo>
                  <a:lnTo>
                    <a:pt x="378" y="2365"/>
                  </a:lnTo>
                  <a:lnTo>
                    <a:pt x="380" y="2367"/>
                  </a:lnTo>
                  <a:lnTo>
                    <a:pt x="382" y="2370"/>
                  </a:lnTo>
                  <a:lnTo>
                    <a:pt x="385" y="2370"/>
                  </a:lnTo>
                  <a:lnTo>
                    <a:pt x="388" y="2370"/>
                  </a:lnTo>
                  <a:lnTo>
                    <a:pt x="391" y="2368"/>
                  </a:lnTo>
                  <a:lnTo>
                    <a:pt x="392" y="2367"/>
                  </a:lnTo>
                  <a:lnTo>
                    <a:pt x="393" y="2365"/>
                  </a:lnTo>
                  <a:lnTo>
                    <a:pt x="393" y="2361"/>
                  </a:lnTo>
                  <a:lnTo>
                    <a:pt x="393" y="2361"/>
                  </a:lnTo>
                  <a:lnTo>
                    <a:pt x="362" y="2248"/>
                  </a:lnTo>
                  <a:lnTo>
                    <a:pt x="333" y="2134"/>
                  </a:lnTo>
                  <a:lnTo>
                    <a:pt x="303" y="2021"/>
                  </a:lnTo>
                  <a:lnTo>
                    <a:pt x="274" y="1907"/>
                  </a:lnTo>
                  <a:lnTo>
                    <a:pt x="274" y="1907"/>
                  </a:lnTo>
                  <a:lnTo>
                    <a:pt x="247" y="1793"/>
                  </a:lnTo>
                  <a:lnTo>
                    <a:pt x="221" y="1679"/>
                  </a:lnTo>
                  <a:lnTo>
                    <a:pt x="197" y="1564"/>
                  </a:lnTo>
                  <a:lnTo>
                    <a:pt x="172" y="1449"/>
                  </a:lnTo>
                  <a:lnTo>
                    <a:pt x="172" y="1449"/>
                  </a:lnTo>
                  <a:lnTo>
                    <a:pt x="149" y="1335"/>
                  </a:lnTo>
                  <a:lnTo>
                    <a:pt x="128" y="1221"/>
                  </a:lnTo>
                  <a:lnTo>
                    <a:pt x="110" y="1106"/>
                  </a:lnTo>
                  <a:lnTo>
                    <a:pt x="91" y="990"/>
                  </a:lnTo>
                  <a:lnTo>
                    <a:pt x="91" y="990"/>
                  </a:lnTo>
                  <a:lnTo>
                    <a:pt x="75" y="875"/>
                  </a:lnTo>
                  <a:lnTo>
                    <a:pt x="60" y="760"/>
                  </a:lnTo>
                  <a:lnTo>
                    <a:pt x="48" y="643"/>
                  </a:lnTo>
                  <a:lnTo>
                    <a:pt x="37" y="528"/>
                  </a:lnTo>
                  <a:lnTo>
                    <a:pt x="37" y="528"/>
                  </a:lnTo>
                  <a:lnTo>
                    <a:pt x="28" y="412"/>
                  </a:lnTo>
                  <a:lnTo>
                    <a:pt x="22" y="296"/>
                  </a:lnTo>
                  <a:lnTo>
                    <a:pt x="17" y="181"/>
                  </a:lnTo>
                  <a:lnTo>
                    <a:pt x="16" y="65"/>
                  </a:lnTo>
                  <a:lnTo>
                    <a:pt x="16" y="65"/>
                  </a:lnTo>
                  <a:lnTo>
                    <a:pt x="15" y="8"/>
                  </a:lnTo>
                  <a:lnTo>
                    <a:pt x="15" y="8"/>
                  </a:lnTo>
                  <a:lnTo>
                    <a:pt x="15" y="5"/>
                  </a:lnTo>
                  <a:lnTo>
                    <a:pt x="12" y="3"/>
                  </a:lnTo>
                  <a:lnTo>
                    <a:pt x="10" y="1"/>
                  </a:lnTo>
                  <a:lnTo>
                    <a:pt x="7" y="0"/>
                  </a:lnTo>
                  <a:lnTo>
                    <a:pt x="5" y="1"/>
                  </a:lnTo>
                  <a:lnTo>
                    <a:pt x="2" y="3"/>
                  </a:lnTo>
                  <a:lnTo>
                    <a:pt x="1" y="5"/>
                  </a:lnTo>
                  <a:lnTo>
                    <a:pt x="0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4" name="Freeform 61">
              <a:extLst>
                <a:ext uri="{FF2B5EF4-FFF2-40B4-BE49-F238E27FC236}">
                  <a16:creationId xmlns:a16="http://schemas.microsoft.com/office/drawing/2014/main" id="{D295935E-E173-03E7-3391-40958F46F8F1}"/>
                </a:ext>
              </a:extLst>
            </p:cNvPr>
            <p:cNvSpPr>
              <a:spLocks/>
            </p:cNvSpPr>
            <p:nvPr/>
          </p:nvSpPr>
          <p:spPr bwMode="auto">
            <a:xfrm>
              <a:off x="3131" y="2525"/>
              <a:ext cx="126" cy="1147"/>
            </a:xfrm>
            <a:custGeom>
              <a:avLst/>
              <a:gdLst>
                <a:gd name="T0" fmla="*/ 0 w 379"/>
                <a:gd name="T1" fmla="*/ 57 h 3441"/>
                <a:gd name="T2" fmla="*/ 0 w 379"/>
                <a:gd name="T3" fmla="*/ 205 h 3441"/>
                <a:gd name="T4" fmla="*/ 20 w 379"/>
                <a:gd name="T5" fmla="*/ 501 h 3441"/>
                <a:gd name="T6" fmla="*/ 58 w 379"/>
                <a:gd name="T7" fmla="*/ 795 h 3441"/>
                <a:gd name="T8" fmla="*/ 92 w 379"/>
                <a:gd name="T9" fmla="*/ 996 h 3441"/>
                <a:gd name="T10" fmla="*/ 206 w 379"/>
                <a:gd name="T11" fmla="*/ 1595 h 3441"/>
                <a:gd name="T12" fmla="*/ 242 w 379"/>
                <a:gd name="T13" fmla="*/ 1797 h 3441"/>
                <a:gd name="T14" fmla="*/ 272 w 379"/>
                <a:gd name="T15" fmla="*/ 1999 h 3441"/>
                <a:gd name="T16" fmla="*/ 296 w 379"/>
                <a:gd name="T17" fmla="*/ 2200 h 3441"/>
                <a:gd name="T18" fmla="*/ 312 w 379"/>
                <a:gd name="T19" fmla="*/ 2405 h 3441"/>
                <a:gd name="T20" fmla="*/ 340 w 379"/>
                <a:gd name="T21" fmla="*/ 2696 h 3441"/>
                <a:gd name="T22" fmla="*/ 362 w 379"/>
                <a:gd name="T23" fmla="*/ 2987 h 3441"/>
                <a:gd name="T24" fmla="*/ 364 w 379"/>
                <a:gd name="T25" fmla="*/ 3133 h 3441"/>
                <a:gd name="T26" fmla="*/ 362 w 379"/>
                <a:gd name="T27" fmla="*/ 3227 h 3441"/>
                <a:gd name="T28" fmla="*/ 352 w 379"/>
                <a:gd name="T29" fmla="*/ 3297 h 3441"/>
                <a:gd name="T30" fmla="*/ 334 w 379"/>
                <a:gd name="T31" fmla="*/ 3340 h 3441"/>
                <a:gd name="T32" fmla="*/ 322 w 379"/>
                <a:gd name="T33" fmla="*/ 3359 h 3441"/>
                <a:gd name="T34" fmla="*/ 297 w 379"/>
                <a:gd name="T35" fmla="*/ 3381 h 3441"/>
                <a:gd name="T36" fmla="*/ 269 w 379"/>
                <a:gd name="T37" fmla="*/ 3397 h 3441"/>
                <a:gd name="T38" fmla="*/ 202 w 379"/>
                <a:gd name="T39" fmla="*/ 3415 h 3441"/>
                <a:gd name="T40" fmla="*/ 125 w 379"/>
                <a:gd name="T41" fmla="*/ 3423 h 3441"/>
                <a:gd name="T42" fmla="*/ 89 w 379"/>
                <a:gd name="T43" fmla="*/ 3427 h 3441"/>
                <a:gd name="T44" fmla="*/ 84 w 379"/>
                <a:gd name="T45" fmla="*/ 3434 h 3441"/>
                <a:gd name="T46" fmla="*/ 89 w 379"/>
                <a:gd name="T47" fmla="*/ 3441 h 3441"/>
                <a:gd name="T48" fmla="*/ 144 w 379"/>
                <a:gd name="T49" fmla="*/ 3438 h 3441"/>
                <a:gd name="T50" fmla="*/ 224 w 379"/>
                <a:gd name="T51" fmla="*/ 3427 h 3441"/>
                <a:gd name="T52" fmla="*/ 287 w 379"/>
                <a:gd name="T53" fmla="*/ 3405 h 3441"/>
                <a:gd name="T54" fmla="*/ 307 w 379"/>
                <a:gd name="T55" fmla="*/ 3392 h 3441"/>
                <a:gd name="T56" fmla="*/ 339 w 379"/>
                <a:gd name="T57" fmla="*/ 3358 h 3441"/>
                <a:gd name="T58" fmla="*/ 363 w 379"/>
                <a:gd name="T59" fmla="*/ 3307 h 3441"/>
                <a:gd name="T60" fmla="*/ 371 w 379"/>
                <a:gd name="T61" fmla="*/ 3268 h 3441"/>
                <a:gd name="T62" fmla="*/ 379 w 379"/>
                <a:gd name="T63" fmla="*/ 3153 h 3441"/>
                <a:gd name="T64" fmla="*/ 376 w 379"/>
                <a:gd name="T65" fmla="*/ 2972 h 3441"/>
                <a:gd name="T66" fmla="*/ 370 w 379"/>
                <a:gd name="T67" fmla="*/ 2868 h 3441"/>
                <a:gd name="T68" fmla="*/ 342 w 379"/>
                <a:gd name="T69" fmla="*/ 2555 h 3441"/>
                <a:gd name="T70" fmla="*/ 323 w 379"/>
                <a:gd name="T71" fmla="*/ 2348 h 3441"/>
                <a:gd name="T72" fmla="*/ 305 w 379"/>
                <a:gd name="T73" fmla="*/ 2139 h 3441"/>
                <a:gd name="T74" fmla="*/ 263 w 379"/>
                <a:gd name="T75" fmla="*/ 1836 h 3441"/>
                <a:gd name="T76" fmla="*/ 228 w 379"/>
                <a:gd name="T77" fmla="*/ 1633 h 3441"/>
                <a:gd name="T78" fmla="*/ 130 w 379"/>
                <a:gd name="T79" fmla="*/ 1122 h 3441"/>
                <a:gd name="T80" fmla="*/ 93 w 379"/>
                <a:gd name="T81" fmla="*/ 918 h 3441"/>
                <a:gd name="T82" fmla="*/ 47 w 379"/>
                <a:gd name="T83" fmla="*/ 615 h 3441"/>
                <a:gd name="T84" fmla="*/ 19 w 379"/>
                <a:gd name="T85" fmla="*/ 310 h 3441"/>
                <a:gd name="T86" fmla="*/ 15 w 379"/>
                <a:gd name="T87" fmla="*/ 158 h 3441"/>
                <a:gd name="T88" fmla="*/ 15 w 379"/>
                <a:gd name="T89" fmla="*/ 57 h 3441"/>
                <a:gd name="T90" fmla="*/ 16 w 379"/>
                <a:gd name="T91" fmla="*/ 4 h 3441"/>
                <a:gd name="T92" fmla="*/ 10 w 379"/>
                <a:gd name="T93" fmla="*/ 0 h 3441"/>
                <a:gd name="T94" fmla="*/ 3 w 379"/>
                <a:gd name="T95" fmla="*/ 4 h 3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79" h="3441">
                  <a:moveTo>
                    <a:pt x="3" y="8"/>
                  </a:moveTo>
                  <a:lnTo>
                    <a:pt x="3" y="8"/>
                  </a:lnTo>
                  <a:lnTo>
                    <a:pt x="0" y="57"/>
                  </a:lnTo>
                  <a:lnTo>
                    <a:pt x="0" y="107"/>
                  </a:lnTo>
                  <a:lnTo>
                    <a:pt x="0" y="157"/>
                  </a:lnTo>
                  <a:lnTo>
                    <a:pt x="0" y="205"/>
                  </a:lnTo>
                  <a:lnTo>
                    <a:pt x="4" y="304"/>
                  </a:lnTo>
                  <a:lnTo>
                    <a:pt x="10" y="403"/>
                  </a:lnTo>
                  <a:lnTo>
                    <a:pt x="20" y="501"/>
                  </a:lnTo>
                  <a:lnTo>
                    <a:pt x="31" y="599"/>
                  </a:lnTo>
                  <a:lnTo>
                    <a:pt x="44" y="697"/>
                  </a:lnTo>
                  <a:lnTo>
                    <a:pt x="58" y="795"/>
                  </a:lnTo>
                  <a:lnTo>
                    <a:pt x="58" y="795"/>
                  </a:lnTo>
                  <a:lnTo>
                    <a:pt x="74" y="895"/>
                  </a:lnTo>
                  <a:lnTo>
                    <a:pt x="92" y="996"/>
                  </a:lnTo>
                  <a:lnTo>
                    <a:pt x="129" y="1196"/>
                  </a:lnTo>
                  <a:lnTo>
                    <a:pt x="167" y="1396"/>
                  </a:lnTo>
                  <a:lnTo>
                    <a:pt x="206" y="1595"/>
                  </a:lnTo>
                  <a:lnTo>
                    <a:pt x="206" y="1595"/>
                  </a:lnTo>
                  <a:lnTo>
                    <a:pt x="224" y="1696"/>
                  </a:lnTo>
                  <a:lnTo>
                    <a:pt x="242" y="1797"/>
                  </a:lnTo>
                  <a:lnTo>
                    <a:pt x="258" y="1898"/>
                  </a:lnTo>
                  <a:lnTo>
                    <a:pt x="272" y="1999"/>
                  </a:lnTo>
                  <a:lnTo>
                    <a:pt x="272" y="1999"/>
                  </a:lnTo>
                  <a:lnTo>
                    <a:pt x="285" y="2100"/>
                  </a:lnTo>
                  <a:lnTo>
                    <a:pt x="296" y="2200"/>
                  </a:lnTo>
                  <a:lnTo>
                    <a:pt x="296" y="2200"/>
                  </a:lnTo>
                  <a:lnTo>
                    <a:pt x="300" y="2251"/>
                  </a:lnTo>
                  <a:lnTo>
                    <a:pt x="303" y="2302"/>
                  </a:lnTo>
                  <a:lnTo>
                    <a:pt x="312" y="2405"/>
                  </a:lnTo>
                  <a:lnTo>
                    <a:pt x="312" y="2405"/>
                  </a:lnTo>
                  <a:lnTo>
                    <a:pt x="332" y="2599"/>
                  </a:lnTo>
                  <a:lnTo>
                    <a:pt x="340" y="2696"/>
                  </a:lnTo>
                  <a:lnTo>
                    <a:pt x="349" y="2793"/>
                  </a:lnTo>
                  <a:lnTo>
                    <a:pt x="357" y="2889"/>
                  </a:lnTo>
                  <a:lnTo>
                    <a:pt x="362" y="2987"/>
                  </a:lnTo>
                  <a:lnTo>
                    <a:pt x="364" y="3035"/>
                  </a:lnTo>
                  <a:lnTo>
                    <a:pt x="364" y="3084"/>
                  </a:lnTo>
                  <a:lnTo>
                    <a:pt x="364" y="3133"/>
                  </a:lnTo>
                  <a:lnTo>
                    <a:pt x="363" y="3182"/>
                  </a:lnTo>
                  <a:lnTo>
                    <a:pt x="363" y="3182"/>
                  </a:lnTo>
                  <a:lnTo>
                    <a:pt x="362" y="3227"/>
                  </a:lnTo>
                  <a:lnTo>
                    <a:pt x="359" y="3251"/>
                  </a:lnTo>
                  <a:lnTo>
                    <a:pt x="357" y="3275"/>
                  </a:lnTo>
                  <a:lnTo>
                    <a:pt x="352" y="3297"/>
                  </a:lnTo>
                  <a:lnTo>
                    <a:pt x="344" y="3319"/>
                  </a:lnTo>
                  <a:lnTo>
                    <a:pt x="339" y="3329"/>
                  </a:lnTo>
                  <a:lnTo>
                    <a:pt x="334" y="3340"/>
                  </a:lnTo>
                  <a:lnTo>
                    <a:pt x="328" y="3349"/>
                  </a:lnTo>
                  <a:lnTo>
                    <a:pt x="322" y="3359"/>
                  </a:lnTo>
                  <a:lnTo>
                    <a:pt x="322" y="3359"/>
                  </a:lnTo>
                  <a:lnTo>
                    <a:pt x="315" y="3366"/>
                  </a:lnTo>
                  <a:lnTo>
                    <a:pt x="306" y="3374"/>
                  </a:lnTo>
                  <a:lnTo>
                    <a:pt x="297" y="3381"/>
                  </a:lnTo>
                  <a:lnTo>
                    <a:pt x="289" y="3387"/>
                  </a:lnTo>
                  <a:lnTo>
                    <a:pt x="279" y="3392"/>
                  </a:lnTo>
                  <a:lnTo>
                    <a:pt x="269" y="3397"/>
                  </a:lnTo>
                  <a:lnTo>
                    <a:pt x="246" y="3405"/>
                  </a:lnTo>
                  <a:lnTo>
                    <a:pt x="224" y="3411"/>
                  </a:lnTo>
                  <a:lnTo>
                    <a:pt x="202" y="3415"/>
                  </a:lnTo>
                  <a:lnTo>
                    <a:pt x="159" y="3421"/>
                  </a:lnTo>
                  <a:lnTo>
                    <a:pt x="159" y="3421"/>
                  </a:lnTo>
                  <a:lnTo>
                    <a:pt x="125" y="3423"/>
                  </a:lnTo>
                  <a:lnTo>
                    <a:pt x="92" y="3426"/>
                  </a:lnTo>
                  <a:lnTo>
                    <a:pt x="92" y="3426"/>
                  </a:lnTo>
                  <a:lnTo>
                    <a:pt x="89" y="3427"/>
                  </a:lnTo>
                  <a:lnTo>
                    <a:pt x="87" y="3428"/>
                  </a:lnTo>
                  <a:lnTo>
                    <a:pt x="86" y="3431"/>
                  </a:lnTo>
                  <a:lnTo>
                    <a:pt x="84" y="3434"/>
                  </a:lnTo>
                  <a:lnTo>
                    <a:pt x="86" y="3437"/>
                  </a:lnTo>
                  <a:lnTo>
                    <a:pt x="87" y="3439"/>
                  </a:lnTo>
                  <a:lnTo>
                    <a:pt x="89" y="3441"/>
                  </a:lnTo>
                  <a:lnTo>
                    <a:pt x="92" y="3441"/>
                  </a:lnTo>
                  <a:lnTo>
                    <a:pt x="92" y="3441"/>
                  </a:lnTo>
                  <a:lnTo>
                    <a:pt x="144" y="3438"/>
                  </a:lnTo>
                  <a:lnTo>
                    <a:pt x="171" y="3436"/>
                  </a:lnTo>
                  <a:lnTo>
                    <a:pt x="198" y="3432"/>
                  </a:lnTo>
                  <a:lnTo>
                    <a:pt x="224" y="3427"/>
                  </a:lnTo>
                  <a:lnTo>
                    <a:pt x="250" y="3420"/>
                  </a:lnTo>
                  <a:lnTo>
                    <a:pt x="275" y="3410"/>
                  </a:lnTo>
                  <a:lnTo>
                    <a:pt x="287" y="3405"/>
                  </a:lnTo>
                  <a:lnTo>
                    <a:pt x="298" y="3398"/>
                  </a:lnTo>
                  <a:lnTo>
                    <a:pt x="298" y="3398"/>
                  </a:lnTo>
                  <a:lnTo>
                    <a:pt x="307" y="3392"/>
                  </a:lnTo>
                  <a:lnTo>
                    <a:pt x="315" y="3386"/>
                  </a:lnTo>
                  <a:lnTo>
                    <a:pt x="328" y="3374"/>
                  </a:lnTo>
                  <a:lnTo>
                    <a:pt x="339" y="3358"/>
                  </a:lnTo>
                  <a:lnTo>
                    <a:pt x="349" y="3341"/>
                  </a:lnTo>
                  <a:lnTo>
                    <a:pt x="357" y="3324"/>
                  </a:lnTo>
                  <a:lnTo>
                    <a:pt x="363" y="3307"/>
                  </a:lnTo>
                  <a:lnTo>
                    <a:pt x="368" y="3287"/>
                  </a:lnTo>
                  <a:lnTo>
                    <a:pt x="371" y="3268"/>
                  </a:lnTo>
                  <a:lnTo>
                    <a:pt x="371" y="3268"/>
                  </a:lnTo>
                  <a:lnTo>
                    <a:pt x="374" y="3240"/>
                  </a:lnTo>
                  <a:lnTo>
                    <a:pt x="376" y="3210"/>
                  </a:lnTo>
                  <a:lnTo>
                    <a:pt x="379" y="3153"/>
                  </a:lnTo>
                  <a:lnTo>
                    <a:pt x="379" y="3153"/>
                  </a:lnTo>
                  <a:lnTo>
                    <a:pt x="379" y="3063"/>
                  </a:lnTo>
                  <a:lnTo>
                    <a:pt x="376" y="2972"/>
                  </a:lnTo>
                  <a:lnTo>
                    <a:pt x="376" y="2972"/>
                  </a:lnTo>
                  <a:lnTo>
                    <a:pt x="374" y="2920"/>
                  </a:lnTo>
                  <a:lnTo>
                    <a:pt x="370" y="2868"/>
                  </a:lnTo>
                  <a:lnTo>
                    <a:pt x="363" y="2763"/>
                  </a:lnTo>
                  <a:lnTo>
                    <a:pt x="353" y="2659"/>
                  </a:lnTo>
                  <a:lnTo>
                    <a:pt x="342" y="2555"/>
                  </a:lnTo>
                  <a:lnTo>
                    <a:pt x="342" y="2555"/>
                  </a:lnTo>
                  <a:lnTo>
                    <a:pt x="332" y="2450"/>
                  </a:lnTo>
                  <a:lnTo>
                    <a:pt x="323" y="2348"/>
                  </a:lnTo>
                  <a:lnTo>
                    <a:pt x="315" y="2244"/>
                  </a:lnTo>
                  <a:lnTo>
                    <a:pt x="305" y="2139"/>
                  </a:lnTo>
                  <a:lnTo>
                    <a:pt x="305" y="2139"/>
                  </a:lnTo>
                  <a:lnTo>
                    <a:pt x="292" y="2038"/>
                  </a:lnTo>
                  <a:lnTo>
                    <a:pt x="279" y="1936"/>
                  </a:lnTo>
                  <a:lnTo>
                    <a:pt x="263" y="1836"/>
                  </a:lnTo>
                  <a:lnTo>
                    <a:pt x="245" y="1734"/>
                  </a:lnTo>
                  <a:lnTo>
                    <a:pt x="245" y="1734"/>
                  </a:lnTo>
                  <a:lnTo>
                    <a:pt x="228" y="1633"/>
                  </a:lnTo>
                  <a:lnTo>
                    <a:pt x="208" y="1531"/>
                  </a:lnTo>
                  <a:lnTo>
                    <a:pt x="170" y="1326"/>
                  </a:lnTo>
                  <a:lnTo>
                    <a:pt x="130" y="1122"/>
                  </a:lnTo>
                  <a:lnTo>
                    <a:pt x="112" y="1020"/>
                  </a:lnTo>
                  <a:lnTo>
                    <a:pt x="93" y="918"/>
                  </a:lnTo>
                  <a:lnTo>
                    <a:pt x="93" y="918"/>
                  </a:lnTo>
                  <a:lnTo>
                    <a:pt x="77" y="817"/>
                  </a:lnTo>
                  <a:lnTo>
                    <a:pt x="61" y="717"/>
                  </a:lnTo>
                  <a:lnTo>
                    <a:pt x="47" y="615"/>
                  </a:lnTo>
                  <a:lnTo>
                    <a:pt x="36" y="514"/>
                  </a:lnTo>
                  <a:lnTo>
                    <a:pt x="26" y="412"/>
                  </a:lnTo>
                  <a:lnTo>
                    <a:pt x="19" y="310"/>
                  </a:lnTo>
                  <a:lnTo>
                    <a:pt x="16" y="259"/>
                  </a:lnTo>
                  <a:lnTo>
                    <a:pt x="15" y="209"/>
                  </a:lnTo>
                  <a:lnTo>
                    <a:pt x="15" y="158"/>
                  </a:lnTo>
                  <a:lnTo>
                    <a:pt x="15" y="107"/>
                  </a:lnTo>
                  <a:lnTo>
                    <a:pt x="15" y="107"/>
                  </a:lnTo>
                  <a:lnTo>
                    <a:pt x="15" y="57"/>
                  </a:lnTo>
                  <a:lnTo>
                    <a:pt x="18" y="8"/>
                  </a:lnTo>
                  <a:lnTo>
                    <a:pt x="18" y="8"/>
                  </a:lnTo>
                  <a:lnTo>
                    <a:pt x="16" y="4"/>
                  </a:lnTo>
                  <a:lnTo>
                    <a:pt x="15" y="3"/>
                  </a:lnTo>
                  <a:lnTo>
                    <a:pt x="13" y="2"/>
                  </a:lnTo>
                  <a:lnTo>
                    <a:pt x="10" y="0"/>
                  </a:lnTo>
                  <a:lnTo>
                    <a:pt x="8" y="2"/>
                  </a:lnTo>
                  <a:lnTo>
                    <a:pt x="5" y="3"/>
                  </a:lnTo>
                  <a:lnTo>
                    <a:pt x="3" y="4"/>
                  </a:lnTo>
                  <a:lnTo>
                    <a:pt x="3" y="8"/>
                  </a:lnTo>
                  <a:lnTo>
                    <a:pt x="3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5" name="Freeform 62">
              <a:extLst>
                <a:ext uri="{FF2B5EF4-FFF2-40B4-BE49-F238E27FC236}">
                  <a16:creationId xmlns:a16="http://schemas.microsoft.com/office/drawing/2014/main" id="{F462306F-72DC-CA1A-AF00-585D8C23F47D}"/>
                </a:ext>
              </a:extLst>
            </p:cNvPr>
            <p:cNvSpPr>
              <a:spLocks/>
            </p:cNvSpPr>
            <p:nvPr/>
          </p:nvSpPr>
          <p:spPr bwMode="auto">
            <a:xfrm>
              <a:off x="3181" y="3678"/>
              <a:ext cx="126" cy="512"/>
            </a:xfrm>
            <a:custGeom>
              <a:avLst/>
              <a:gdLst>
                <a:gd name="T0" fmla="*/ 81 w 378"/>
                <a:gd name="T1" fmla="*/ 34 h 1536"/>
                <a:gd name="T2" fmla="*/ 87 w 378"/>
                <a:gd name="T3" fmla="*/ 112 h 1536"/>
                <a:gd name="T4" fmla="*/ 104 w 378"/>
                <a:gd name="T5" fmla="*/ 189 h 1536"/>
                <a:gd name="T6" fmla="*/ 129 w 378"/>
                <a:gd name="T7" fmla="*/ 263 h 1536"/>
                <a:gd name="T8" fmla="*/ 194 w 378"/>
                <a:gd name="T9" fmla="*/ 407 h 1536"/>
                <a:gd name="T10" fmla="*/ 269 w 378"/>
                <a:gd name="T11" fmla="*/ 554 h 1536"/>
                <a:gd name="T12" fmla="*/ 322 w 378"/>
                <a:gd name="T13" fmla="*/ 681 h 1536"/>
                <a:gd name="T14" fmla="*/ 345 w 378"/>
                <a:gd name="T15" fmla="*/ 759 h 1536"/>
                <a:gd name="T16" fmla="*/ 357 w 378"/>
                <a:gd name="T17" fmla="*/ 813 h 1536"/>
                <a:gd name="T18" fmla="*/ 363 w 378"/>
                <a:gd name="T19" fmla="*/ 916 h 1536"/>
                <a:gd name="T20" fmla="*/ 360 w 378"/>
                <a:gd name="T21" fmla="*/ 988 h 1536"/>
                <a:gd name="T22" fmla="*/ 347 w 378"/>
                <a:gd name="T23" fmla="*/ 1098 h 1536"/>
                <a:gd name="T24" fmla="*/ 332 w 378"/>
                <a:gd name="T25" fmla="*/ 1175 h 1536"/>
                <a:gd name="T26" fmla="*/ 298 w 378"/>
                <a:gd name="T27" fmla="*/ 1288 h 1536"/>
                <a:gd name="T28" fmla="*/ 248 w 378"/>
                <a:gd name="T29" fmla="*/ 1393 h 1536"/>
                <a:gd name="T30" fmla="*/ 220 w 378"/>
                <a:gd name="T31" fmla="*/ 1433 h 1536"/>
                <a:gd name="T32" fmla="*/ 186 w 378"/>
                <a:gd name="T33" fmla="*/ 1469 h 1536"/>
                <a:gd name="T34" fmla="*/ 161 w 378"/>
                <a:gd name="T35" fmla="*/ 1489 h 1536"/>
                <a:gd name="T36" fmla="*/ 119 w 378"/>
                <a:gd name="T37" fmla="*/ 1510 h 1536"/>
                <a:gd name="T38" fmla="*/ 74 w 378"/>
                <a:gd name="T39" fmla="*/ 1520 h 1536"/>
                <a:gd name="T40" fmla="*/ 42 w 378"/>
                <a:gd name="T41" fmla="*/ 1521 h 1536"/>
                <a:gd name="T42" fmla="*/ 9 w 378"/>
                <a:gd name="T43" fmla="*/ 1516 h 1536"/>
                <a:gd name="T44" fmla="*/ 1 w 378"/>
                <a:gd name="T45" fmla="*/ 1518 h 1536"/>
                <a:gd name="T46" fmla="*/ 0 w 378"/>
                <a:gd name="T47" fmla="*/ 1527 h 1536"/>
                <a:gd name="T48" fmla="*/ 5 w 378"/>
                <a:gd name="T49" fmla="*/ 1529 h 1536"/>
                <a:gd name="T50" fmla="*/ 55 w 378"/>
                <a:gd name="T51" fmla="*/ 1536 h 1536"/>
                <a:gd name="T52" fmla="*/ 105 w 378"/>
                <a:gd name="T53" fmla="*/ 1529 h 1536"/>
                <a:gd name="T54" fmla="*/ 138 w 378"/>
                <a:gd name="T55" fmla="*/ 1518 h 1536"/>
                <a:gd name="T56" fmla="*/ 180 w 378"/>
                <a:gd name="T57" fmla="*/ 1494 h 1536"/>
                <a:gd name="T58" fmla="*/ 215 w 378"/>
                <a:gd name="T59" fmla="*/ 1461 h 1536"/>
                <a:gd name="T60" fmla="*/ 237 w 378"/>
                <a:gd name="T61" fmla="*/ 1435 h 1536"/>
                <a:gd name="T62" fmla="*/ 276 w 378"/>
                <a:gd name="T63" fmla="*/ 1373 h 1536"/>
                <a:gd name="T64" fmla="*/ 307 w 378"/>
                <a:gd name="T65" fmla="*/ 1306 h 1536"/>
                <a:gd name="T66" fmla="*/ 343 w 378"/>
                <a:gd name="T67" fmla="*/ 1190 h 1536"/>
                <a:gd name="T68" fmla="*/ 359 w 378"/>
                <a:gd name="T69" fmla="*/ 1116 h 1536"/>
                <a:gd name="T70" fmla="*/ 374 w 378"/>
                <a:gd name="T71" fmla="*/ 1008 h 1536"/>
                <a:gd name="T72" fmla="*/ 378 w 378"/>
                <a:gd name="T73" fmla="*/ 899 h 1536"/>
                <a:gd name="T74" fmla="*/ 375 w 378"/>
                <a:gd name="T75" fmla="*/ 837 h 1536"/>
                <a:gd name="T76" fmla="*/ 362 w 378"/>
                <a:gd name="T77" fmla="*/ 760 h 1536"/>
                <a:gd name="T78" fmla="*/ 331 w 378"/>
                <a:gd name="T79" fmla="*/ 659 h 1536"/>
                <a:gd name="T80" fmla="*/ 287 w 378"/>
                <a:gd name="T81" fmla="*/ 558 h 1536"/>
                <a:gd name="T82" fmla="*/ 238 w 378"/>
                <a:gd name="T83" fmla="*/ 459 h 1536"/>
                <a:gd name="T84" fmla="*/ 146 w 378"/>
                <a:gd name="T85" fmla="*/ 265 h 1536"/>
                <a:gd name="T86" fmla="*/ 119 w 378"/>
                <a:gd name="T87" fmla="*/ 190 h 1536"/>
                <a:gd name="T88" fmla="*/ 102 w 378"/>
                <a:gd name="T89" fmla="*/ 113 h 1536"/>
                <a:gd name="T90" fmla="*/ 97 w 378"/>
                <a:gd name="T91" fmla="*/ 60 h 1536"/>
                <a:gd name="T92" fmla="*/ 97 w 378"/>
                <a:gd name="T93" fmla="*/ 8 h 1536"/>
                <a:gd name="T94" fmla="*/ 92 w 378"/>
                <a:gd name="T95" fmla="*/ 0 h 1536"/>
                <a:gd name="T96" fmla="*/ 84 w 378"/>
                <a:gd name="T97" fmla="*/ 3 h 1536"/>
                <a:gd name="T98" fmla="*/ 82 w 378"/>
                <a:gd name="T99" fmla="*/ 8 h 1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78" h="1536">
                  <a:moveTo>
                    <a:pt x="82" y="8"/>
                  </a:moveTo>
                  <a:lnTo>
                    <a:pt x="82" y="8"/>
                  </a:lnTo>
                  <a:lnTo>
                    <a:pt x="81" y="34"/>
                  </a:lnTo>
                  <a:lnTo>
                    <a:pt x="82" y="61"/>
                  </a:lnTo>
                  <a:lnTo>
                    <a:pt x="84" y="87"/>
                  </a:lnTo>
                  <a:lnTo>
                    <a:pt x="87" y="112"/>
                  </a:lnTo>
                  <a:lnTo>
                    <a:pt x="92" y="138"/>
                  </a:lnTo>
                  <a:lnTo>
                    <a:pt x="98" y="164"/>
                  </a:lnTo>
                  <a:lnTo>
                    <a:pt x="104" y="189"/>
                  </a:lnTo>
                  <a:lnTo>
                    <a:pt x="112" y="213"/>
                  </a:lnTo>
                  <a:lnTo>
                    <a:pt x="120" y="238"/>
                  </a:lnTo>
                  <a:lnTo>
                    <a:pt x="129" y="263"/>
                  </a:lnTo>
                  <a:lnTo>
                    <a:pt x="150" y="311"/>
                  </a:lnTo>
                  <a:lnTo>
                    <a:pt x="171" y="360"/>
                  </a:lnTo>
                  <a:lnTo>
                    <a:pt x="194" y="407"/>
                  </a:lnTo>
                  <a:lnTo>
                    <a:pt x="194" y="407"/>
                  </a:lnTo>
                  <a:lnTo>
                    <a:pt x="244" y="505"/>
                  </a:lnTo>
                  <a:lnTo>
                    <a:pt x="269" y="554"/>
                  </a:lnTo>
                  <a:lnTo>
                    <a:pt x="291" y="604"/>
                  </a:lnTo>
                  <a:lnTo>
                    <a:pt x="312" y="655"/>
                  </a:lnTo>
                  <a:lnTo>
                    <a:pt x="322" y="681"/>
                  </a:lnTo>
                  <a:lnTo>
                    <a:pt x="331" y="705"/>
                  </a:lnTo>
                  <a:lnTo>
                    <a:pt x="338" y="733"/>
                  </a:lnTo>
                  <a:lnTo>
                    <a:pt x="345" y="759"/>
                  </a:lnTo>
                  <a:lnTo>
                    <a:pt x="352" y="786"/>
                  </a:lnTo>
                  <a:lnTo>
                    <a:pt x="357" y="813"/>
                  </a:lnTo>
                  <a:lnTo>
                    <a:pt x="357" y="813"/>
                  </a:lnTo>
                  <a:lnTo>
                    <a:pt x="360" y="847"/>
                  </a:lnTo>
                  <a:lnTo>
                    <a:pt x="363" y="881"/>
                  </a:lnTo>
                  <a:lnTo>
                    <a:pt x="363" y="916"/>
                  </a:lnTo>
                  <a:lnTo>
                    <a:pt x="363" y="951"/>
                  </a:lnTo>
                  <a:lnTo>
                    <a:pt x="363" y="951"/>
                  </a:lnTo>
                  <a:lnTo>
                    <a:pt x="360" y="988"/>
                  </a:lnTo>
                  <a:lnTo>
                    <a:pt x="357" y="1025"/>
                  </a:lnTo>
                  <a:lnTo>
                    <a:pt x="352" y="1062"/>
                  </a:lnTo>
                  <a:lnTo>
                    <a:pt x="347" y="1098"/>
                  </a:lnTo>
                  <a:lnTo>
                    <a:pt x="347" y="1098"/>
                  </a:lnTo>
                  <a:lnTo>
                    <a:pt x="339" y="1137"/>
                  </a:lnTo>
                  <a:lnTo>
                    <a:pt x="332" y="1175"/>
                  </a:lnTo>
                  <a:lnTo>
                    <a:pt x="322" y="1213"/>
                  </a:lnTo>
                  <a:lnTo>
                    <a:pt x="311" y="1251"/>
                  </a:lnTo>
                  <a:lnTo>
                    <a:pt x="298" y="1288"/>
                  </a:lnTo>
                  <a:lnTo>
                    <a:pt x="284" y="1324"/>
                  </a:lnTo>
                  <a:lnTo>
                    <a:pt x="267" y="1358"/>
                  </a:lnTo>
                  <a:lnTo>
                    <a:pt x="248" y="1393"/>
                  </a:lnTo>
                  <a:lnTo>
                    <a:pt x="248" y="1393"/>
                  </a:lnTo>
                  <a:lnTo>
                    <a:pt x="230" y="1420"/>
                  </a:lnTo>
                  <a:lnTo>
                    <a:pt x="220" y="1433"/>
                  </a:lnTo>
                  <a:lnTo>
                    <a:pt x="209" y="1445"/>
                  </a:lnTo>
                  <a:lnTo>
                    <a:pt x="198" y="1458"/>
                  </a:lnTo>
                  <a:lnTo>
                    <a:pt x="186" y="1469"/>
                  </a:lnTo>
                  <a:lnTo>
                    <a:pt x="173" y="1480"/>
                  </a:lnTo>
                  <a:lnTo>
                    <a:pt x="161" y="1489"/>
                  </a:lnTo>
                  <a:lnTo>
                    <a:pt x="161" y="1489"/>
                  </a:lnTo>
                  <a:lnTo>
                    <a:pt x="147" y="1497"/>
                  </a:lnTo>
                  <a:lnTo>
                    <a:pt x="134" y="1503"/>
                  </a:lnTo>
                  <a:lnTo>
                    <a:pt x="119" y="1510"/>
                  </a:lnTo>
                  <a:lnTo>
                    <a:pt x="104" y="1515"/>
                  </a:lnTo>
                  <a:lnTo>
                    <a:pt x="89" y="1518"/>
                  </a:lnTo>
                  <a:lnTo>
                    <a:pt x="74" y="1520"/>
                  </a:lnTo>
                  <a:lnTo>
                    <a:pt x="58" y="1521"/>
                  </a:lnTo>
                  <a:lnTo>
                    <a:pt x="42" y="1521"/>
                  </a:lnTo>
                  <a:lnTo>
                    <a:pt x="42" y="1521"/>
                  </a:lnTo>
                  <a:lnTo>
                    <a:pt x="26" y="1518"/>
                  </a:lnTo>
                  <a:lnTo>
                    <a:pt x="9" y="1516"/>
                  </a:lnTo>
                  <a:lnTo>
                    <a:pt x="9" y="1516"/>
                  </a:lnTo>
                  <a:lnTo>
                    <a:pt x="5" y="1516"/>
                  </a:lnTo>
                  <a:lnTo>
                    <a:pt x="3" y="1517"/>
                  </a:lnTo>
                  <a:lnTo>
                    <a:pt x="1" y="1518"/>
                  </a:lnTo>
                  <a:lnTo>
                    <a:pt x="0" y="1521"/>
                  </a:lnTo>
                  <a:lnTo>
                    <a:pt x="0" y="1523"/>
                  </a:lnTo>
                  <a:lnTo>
                    <a:pt x="0" y="1527"/>
                  </a:lnTo>
                  <a:lnTo>
                    <a:pt x="1" y="1528"/>
                  </a:lnTo>
                  <a:lnTo>
                    <a:pt x="5" y="1529"/>
                  </a:lnTo>
                  <a:lnTo>
                    <a:pt x="5" y="1529"/>
                  </a:lnTo>
                  <a:lnTo>
                    <a:pt x="21" y="1533"/>
                  </a:lnTo>
                  <a:lnTo>
                    <a:pt x="39" y="1534"/>
                  </a:lnTo>
                  <a:lnTo>
                    <a:pt x="55" y="1536"/>
                  </a:lnTo>
                  <a:lnTo>
                    <a:pt x="72" y="1534"/>
                  </a:lnTo>
                  <a:lnTo>
                    <a:pt x="88" y="1533"/>
                  </a:lnTo>
                  <a:lnTo>
                    <a:pt x="105" y="1529"/>
                  </a:lnTo>
                  <a:lnTo>
                    <a:pt x="121" y="1524"/>
                  </a:lnTo>
                  <a:lnTo>
                    <a:pt x="138" y="1518"/>
                  </a:lnTo>
                  <a:lnTo>
                    <a:pt x="138" y="1518"/>
                  </a:lnTo>
                  <a:lnTo>
                    <a:pt x="151" y="1512"/>
                  </a:lnTo>
                  <a:lnTo>
                    <a:pt x="166" y="1503"/>
                  </a:lnTo>
                  <a:lnTo>
                    <a:pt x="180" y="1494"/>
                  </a:lnTo>
                  <a:lnTo>
                    <a:pt x="192" y="1484"/>
                  </a:lnTo>
                  <a:lnTo>
                    <a:pt x="204" y="1472"/>
                  </a:lnTo>
                  <a:lnTo>
                    <a:pt x="215" y="1461"/>
                  </a:lnTo>
                  <a:lnTo>
                    <a:pt x="227" y="1449"/>
                  </a:lnTo>
                  <a:lnTo>
                    <a:pt x="237" y="1435"/>
                  </a:lnTo>
                  <a:lnTo>
                    <a:pt x="237" y="1435"/>
                  </a:lnTo>
                  <a:lnTo>
                    <a:pt x="248" y="1420"/>
                  </a:lnTo>
                  <a:lnTo>
                    <a:pt x="258" y="1406"/>
                  </a:lnTo>
                  <a:lnTo>
                    <a:pt x="276" y="1373"/>
                  </a:lnTo>
                  <a:lnTo>
                    <a:pt x="292" y="1340"/>
                  </a:lnTo>
                  <a:lnTo>
                    <a:pt x="307" y="1306"/>
                  </a:lnTo>
                  <a:lnTo>
                    <a:pt x="307" y="1306"/>
                  </a:lnTo>
                  <a:lnTo>
                    <a:pt x="321" y="1268"/>
                  </a:lnTo>
                  <a:lnTo>
                    <a:pt x="333" y="1230"/>
                  </a:lnTo>
                  <a:lnTo>
                    <a:pt x="343" y="1190"/>
                  </a:lnTo>
                  <a:lnTo>
                    <a:pt x="352" y="1151"/>
                  </a:lnTo>
                  <a:lnTo>
                    <a:pt x="352" y="1151"/>
                  </a:lnTo>
                  <a:lnTo>
                    <a:pt x="359" y="1116"/>
                  </a:lnTo>
                  <a:lnTo>
                    <a:pt x="365" y="1080"/>
                  </a:lnTo>
                  <a:lnTo>
                    <a:pt x="370" y="1044"/>
                  </a:lnTo>
                  <a:lnTo>
                    <a:pt x="374" y="1008"/>
                  </a:lnTo>
                  <a:lnTo>
                    <a:pt x="376" y="972"/>
                  </a:lnTo>
                  <a:lnTo>
                    <a:pt x="378" y="935"/>
                  </a:lnTo>
                  <a:lnTo>
                    <a:pt x="378" y="899"/>
                  </a:lnTo>
                  <a:lnTo>
                    <a:pt x="378" y="863"/>
                  </a:lnTo>
                  <a:lnTo>
                    <a:pt x="378" y="863"/>
                  </a:lnTo>
                  <a:lnTo>
                    <a:pt x="375" y="837"/>
                  </a:lnTo>
                  <a:lnTo>
                    <a:pt x="371" y="811"/>
                  </a:lnTo>
                  <a:lnTo>
                    <a:pt x="366" y="786"/>
                  </a:lnTo>
                  <a:lnTo>
                    <a:pt x="362" y="760"/>
                  </a:lnTo>
                  <a:lnTo>
                    <a:pt x="354" y="734"/>
                  </a:lnTo>
                  <a:lnTo>
                    <a:pt x="347" y="709"/>
                  </a:lnTo>
                  <a:lnTo>
                    <a:pt x="331" y="659"/>
                  </a:lnTo>
                  <a:lnTo>
                    <a:pt x="331" y="659"/>
                  </a:lnTo>
                  <a:lnTo>
                    <a:pt x="310" y="609"/>
                  </a:lnTo>
                  <a:lnTo>
                    <a:pt x="287" y="558"/>
                  </a:lnTo>
                  <a:lnTo>
                    <a:pt x="263" y="508"/>
                  </a:lnTo>
                  <a:lnTo>
                    <a:pt x="238" y="459"/>
                  </a:lnTo>
                  <a:lnTo>
                    <a:pt x="238" y="459"/>
                  </a:lnTo>
                  <a:lnTo>
                    <a:pt x="189" y="363"/>
                  </a:lnTo>
                  <a:lnTo>
                    <a:pt x="167" y="315"/>
                  </a:lnTo>
                  <a:lnTo>
                    <a:pt x="146" y="265"/>
                  </a:lnTo>
                  <a:lnTo>
                    <a:pt x="136" y="241"/>
                  </a:lnTo>
                  <a:lnTo>
                    <a:pt x="128" y="216"/>
                  </a:lnTo>
                  <a:lnTo>
                    <a:pt x="119" y="190"/>
                  </a:lnTo>
                  <a:lnTo>
                    <a:pt x="113" y="165"/>
                  </a:lnTo>
                  <a:lnTo>
                    <a:pt x="107" y="139"/>
                  </a:lnTo>
                  <a:lnTo>
                    <a:pt x="102" y="113"/>
                  </a:lnTo>
                  <a:lnTo>
                    <a:pt x="98" y="86"/>
                  </a:lnTo>
                  <a:lnTo>
                    <a:pt x="97" y="60"/>
                  </a:lnTo>
                  <a:lnTo>
                    <a:pt x="97" y="60"/>
                  </a:lnTo>
                  <a:lnTo>
                    <a:pt x="95" y="34"/>
                  </a:lnTo>
                  <a:lnTo>
                    <a:pt x="97" y="8"/>
                  </a:lnTo>
                  <a:lnTo>
                    <a:pt x="97" y="8"/>
                  </a:lnTo>
                  <a:lnTo>
                    <a:pt x="95" y="4"/>
                  </a:lnTo>
                  <a:lnTo>
                    <a:pt x="94" y="3"/>
                  </a:lnTo>
                  <a:lnTo>
                    <a:pt x="92" y="0"/>
                  </a:lnTo>
                  <a:lnTo>
                    <a:pt x="89" y="0"/>
                  </a:lnTo>
                  <a:lnTo>
                    <a:pt x="87" y="0"/>
                  </a:lnTo>
                  <a:lnTo>
                    <a:pt x="84" y="3"/>
                  </a:lnTo>
                  <a:lnTo>
                    <a:pt x="82" y="4"/>
                  </a:lnTo>
                  <a:lnTo>
                    <a:pt x="82" y="8"/>
                  </a:lnTo>
                  <a:lnTo>
                    <a:pt x="82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6" name="Freeform 63">
              <a:extLst>
                <a:ext uri="{FF2B5EF4-FFF2-40B4-BE49-F238E27FC236}">
                  <a16:creationId xmlns:a16="http://schemas.microsoft.com/office/drawing/2014/main" id="{2D57B963-6095-9D25-7465-E05786E37B76}"/>
                </a:ext>
              </a:extLst>
            </p:cNvPr>
            <p:cNvSpPr>
              <a:spLocks/>
            </p:cNvSpPr>
            <p:nvPr/>
          </p:nvSpPr>
          <p:spPr bwMode="auto">
            <a:xfrm>
              <a:off x="3165" y="3930"/>
              <a:ext cx="19" cy="203"/>
            </a:xfrm>
            <a:custGeom>
              <a:avLst/>
              <a:gdLst>
                <a:gd name="T0" fmla="*/ 16 w 59"/>
                <a:gd name="T1" fmla="*/ 10 h 609"/>
                <a:gd name="T2" fmla="*/ 16 w 59"/>
                <a:gd name="T3" fmla="*/ 10 h 609"/>
                <a:gd name="T4" fmla="*/ 26 w 59"/>
                <a:gd name="T5" fmla="*/ 66 h 609"/>
                <a:gd name="T6" fmla="*/ 33 w 59"/>
                <a:gd name="T7" fmla="*/ 124 h 609"/>
                <a:gd name="T8" fmla="*/ 39 w 59"/>
                <a:gd name="T9" fmla="*/ 181 h 609"/>
                <a:gd name="T10" fmla="*/ 43 w 59"/>
                <a:gd name="T11" fmla="*/ 238 h 609"/>
                <a:gd name="T12" fmla="*/ 43 w 59"/>
                <a:gd name="T13" fmla="*/ 238 h 609"/>
                <a:gd name="T14" fmla="*/ 44 w 59"/>
                <a:gd name="T15" fmla="*/ 300 h 609"/>
                <a:gd name="T16" fmla="*/ 44 w 59"/>
                <a:gd name="T17" fmla="*/ 331 h 609"/>
                <a:gd name="T18" fmla="*/ 44 w 59"/>
                <a:gd name="T19" fmla="*/ 362 h 609"/>
                <a:gd name="T20" fmla="*/ 42 w 59"/>
                <a:gd name="T21" fmla="*/ 392 h 609"/>
                <a:gd name="T22" fmla="*/ 39 w 59"/>
                <a:gd name="T23" fmla="*/ 423 h 609"/>
                <a:gd name="T24" fmla="*/ 36 w 59"/>
                <a:gd name="T25" fmla="*/ 454 h 609"/>
                <a:gd name="T26" fmla="*/ 32 w 59"/>
                <a:gd name="T27" fmla="*/ 484 h 609"/>
                <a:gd name="T28" fmla="*/ 32 w 59"/>
                <a:gd name="T29" fmla="*/ 484 h 609"/>
                <a:gd name="T30" fmla="*/ 26 w 59"/>
                <a:gd name="T31" fmla="*/ 513 h 609"/>
                <a:gd name="T32" fmla="*/ 19 w 59"/>
                <a:gd name="T33" fmla="*/ 542 h 609"/>
                <a:gd name="T34" fmla="*/ 11 w 59"/>
                <a:gd name="T35" fmla="*/ 570 h 609"/>
                <a:gd name="T36" fmla="*/ 0 w 59"/>
                <a:gd name="T37" fmla="*/ 598 h 609"/>
                <a:gd name="T38" fmla="*/ 0 w 59"/>
                <a:gd name="T39" fmla="*/ 598 h 609"/>
                <a:gd name="T40" fmla="*/ 0 w 59"/>
                <a:gd name="T41" fmla="*/ 600 h 609"/>
                <a:gd name="T42" fmla="*/ 0 w 59"/>
                <a:gd name="T43" fmla="*/ 603 h 609"/>
                <a:gd name="T44" fmla="*/ 1 w 59"/>
                <a:gd name="T45" fmla="*/ 605 h 609"/>
                <a:gd name="T46" fmla="*/ 3 w 59"/>
                <a:gd name="T47" fmla="*/ 608 h 609"/>
                <a:gd name="T48" fmla="*/ 6 w 59"/>
                <a:gd name="T49" fmla="*/ 609 h 609"/>
                <a:gd name="T50" fmla="*/ 8 w 59"/>
                <a:gd name="T51" fmla="*/ 609 h 609"/>
                <a:gd name="T52" fmla="*/ 11 w 59"/>
                <a:gd name="T53" fmla="*/ 608 h 609"/>
                <a:gd name="T54" fmla="*/ 13 w 59"/>
                <a:gd name="T55" fmla="*/ 605 h 609"/>
                <a:gd name="T56" fmla="*/ 13 w 59"/>
                <a:gd name="T57" fmla="*/ 605 h 609"/>
                <a:gd name="T58" fmla="*/ 23 w 59"/>
                <a:gd name="T59" fmla="*/ 578 h 609"/>
                <a:gd name="T60" fmla="*/ 32 w 59"/>
                <a:gd name="T61" fmla="*/ 552 h 609"/>
                <a:gd name="T62" fmla="*/ 39 w 59"/>
                <a:gd name="T63" fmla="*/ 523 h 609"/>
                <a:gd name="T64" fmla="*/ 45 w 59"/>
                <a:gd name="T65" fmla="*/ 496 h 609"/>
                <a:gd name="T66" fmla="*/ 49 w 59"/>
                <a:gd name="T67" fmla="*/ 468 h 609"/>
                <a:gd name="T68" fmla="*/ 53 w 59"/>
                <a:gd name="T69" fmla="*/ 439 h 609"/>
                <a:gd name="T70" fmla="*/ 55 w 59"/>
                <a:gd name="T71" fmla="*/ 412 h 609"/>
                <a:gd name="T72" fmla="*/ 58 w 59"/>
                <a:gd name="T73" fmla="*/ 383 h 609"/>
                <a:gd name="T74" fmla="*/ 58 w 59"/>
                <a:gd name="T75" fmla="*/ 383 h 609"/>
                <a:gd name="T76" fmla="*/ 59 w 59"/>
                <a:gd name="T77" fmla="*/ 351 h 609"/>
                <a:gd name="T78" fmla="*/ 59 w 59"/>
                <a:gd name="T79" fmla="*/ 320 h 609"/>
                <a:gd name="T80" fmla="*/ 58 w 59"/>
                <a:gd name="T81" fmla="*/ 257 h 609"/>
                <a:gd name="T82" fmla="*/ 55 w 59"/>
                <a:gd name="T83" fmla="*/ 194 h 609"/>
                <a:gd name="T84" fmla="*/ 49 w 59"/>
                <a:gd name="T85" fmla="*/ 131 h 609"/>
                <a:gd name="T86" fmla="*/ 49 w 59"/>
                <a:gd name="T87" fmla="*/ 131 h 609"/>
                <a:gd name="T88" fmla="*/ 41 w 59"/>
                <a:gd name="T89" fmla="*/ 69 h 609"/>
                <a:gd name="T90" fmla="*/ 36 w 59"/>
                <a:gd name="T91" fmla="*/ 38 h 609"/>
                <a:gd name="T92" fmla="*/ 31 w 59"/>
                <a:gd name="T93" fmla="*/ 7 h 609"/>
                <a:gd name="T94" fmla="*/ 31 w 59"/>
                <a:gd name="T95" fmla="*/ 7 h 609"/>
                <a:gd name="T96" fmla="*/ 29 w 59"/>
                <a:gd name="T97" fmla="*/ 3 h 609"/>
                <a:gd name="T98" fmla="*/ 27 w 59"/>
                <a:gd name="T99" fmla="*/ 2 h 609"/>
                <a:gd name="T100" fmla="*/ 24 w 59"/>
                <a:gd name="T101" fmla="*/ 0 h 609"/>
                <a:gd name="T102" fmla="*/ 22 w 59"/>
                <a:gd name="T103" fmla="*/ 2 h 609"/>
                <a:gd name="T104" fmla="*/ 19 w 59"/>
                <a:gd name="T105" fmla="*/ 2 h 609"/>
                <a:gd name="T106" fmla="*/ 17 w 59"/>
                <a:gd name="T107" fmla="*/ 4 h 609"/>
                <a:gd name="T108" fmla="*/ 16 w 59"/>
                <a:gd name="T109" fmla="*/ 7 h 609"/>
                <a:gd name="T110" fmla="*/ 16 w 59"/>
                <a:gd name="T111" fmla="*/ 10 h 609"/>
                <a:gd name="T112" fmla="*/ 16 w 59"/>
                <a:gd name="T113" fmla="*/ 10 h 6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9" h="609">
                  <a:moveTo>
                    <a:pt x="16" y="10"/>
                  </a:moveTo>
                  <a:lnTo>
                    <a:pt x="16" y="10"/>
                  </a:lnTo>
                  <a:lnTo>
                    <a:pt x="26" y="66"/>
                  </a:lnTo>
                  <a:lnTo>
                    <a:pt x="33" y="124"/>
                  </a:lnTo>
                  <a:lnTo>
                    <a:pt x="39" y="181"/>
                  </a:lnTo>
                  <a:lnTo>
                    <a:pt x="43" y="238"/>
                  </a:lnTo>
                  <a:lnTo>
                    <a:pt x="43" y="238"/>
                  </a:lnTo>
                  <a:lnTo>
                    <a:pt x="44" y="300"/>
                  </a:lnTo>
                  <a:lnTo>
                    <a:pt x="44" y="331"/>
                  </a:lnTo>
                  <a:lnTo>
                    <a:pt x="44" y="362"/>
                  </a:lnTo>
                  <a:lnTo>
                    <a:pt x="42" y="392"/>
                  </a:lnTo>
                  <a:lnTo>
                    <a:pt x="39" y="423"/>
                  </a:lnTo>
                  <a:lnTo>
                    <a:pt x="36" y="454"/>
                  </a:lnTo>
                  <a:lnTo>
                    <a:pt x="32" y="484"/>
                  </a:lnTo>
                  <a:lnTo>
                    <a:pt x="32" y="484"/>
                  </a:lnTo>
                  <a:lnTo>
                    <a:pt x="26" y="513"/>
                  </a:lnTo>
                  <a:lnTo>
                    <a:pt x="19" y="542"/>
                  </a:lnTo>
                  <a:lnTo>
                    <a:pt x="11" y="570"/>
                  </a:lnTo>
                  <a:lnTo>
                    <a:pt x="0" y="598"/>
                  </a:lnTo>
                  <a:lnTo>
                    <a:pt x="0" y="598"/>
                  </a:lnTo>
                  <a:lnTo>
                    <a:pt x="0" y="600"/>
                  </a:lnTo>
                  <a:lnTo>
                    <a:pt x="0" y="603"/>
                  </a:lnTo>
                  <a:lnTo>
                    <a:pt x="1" y="605"/>
                  </a:lnTo>
                  <a:lnTo>
                    <a:pt x="3" y="608"/>
                  </a:lnTo>
                  <a:lnTo>
                    <a:pt x="6" y="609"/>
                  </a:lnTo>
                  <a:lnTo>
                    <a:pt x="8" y="609"/>
                  </a:lnTo>
                  <a:lnTo>
                    <a:pt x="11" y="608"/>
                  </a:lnTo>
                  <a:lnTo>
                    <a:pt x="13" y="605"/>
                  </a:lnTo>
                  <a:lnTo>
                    <a:pt x="13" y="605"/>
                  </a:lnTo>
                  <a:lnTo>
                    <a:pt x="23" y="578"/>
                  </a:lnTo>
                  <a:lnTo>
                    <a:pt x="32" y="552"/>
                  </a:lnTo>
                  <a:lnTo>
                    <a:pt x="39" y="523"/>
                  </a:lnTo>
                  <a:lnTo>
                    <a:pt x="45" y="496"/>
                  </a:lnTo>
                  <a:lnTo>
                    <a:pt x="49" y="468"/>
                  </a:lnTo>
                  <a:lnTo>
                    <a:pt x="53" y="439"/>
                  </a:lnTo>
                  <a:lnTo>
                    <a:pt x="55" y="412"/>
                  </a:lnTo>
                  <a:lnTo>
                    <a:pt x="58" y="383"/>
                  </a:lnTo>
                  <a:lnTo>
                    <a:pt x="58" y="383"/>
                  </a:lnTo>
                  <a:lnTo>
                    <a:pt x="59" y="351"/>
                  </a:lnTo>
                  <a:lnTo>
                    <a:pt x="59" y="320"/>
                  </a:lnTo>
                  <a:lnTo>
                    <a:pt x="58" y="257"/>
                  </a:lnTo>
                  <a:lnTo>
                    <a:pt x="55" y="194"/>
                  </a:lnTo>
                  <a:lnTo>
                    <a:pt x="49" y="131"/>
                  </a:lnTo>
                  <a:lnTo>
                    <a:pt x="49" y="131"/>
                  </a:lnTo>
                  <a:lnTo>
                    <a:pt x="41" y="69"/>
                  </a:lnTo>
                  <a:lnTo>
                    <a:pt x="36" y="38"/>
                  </a:lnTo>
                  <a:lnTo>
                    <a:pt x="31" y="7"/>
                  </a:lnTo>
                  <a:lnTo>
                    <a:pt x="31" y="7"/>
                  </a:lnTo>
                  <a:lnTo>
                    <a:pt x="29" y="3"/>
                  </a:lnTo>
                  <a:lnTo>
                    <a:pt x="27" y="2"/>
                  </a:lnTo>
                  <a:lnTo>
                    <a:pt x="24" y="0"/>
                  </a:lnTo>
                  <a:lnTo>
                    <a:pt x="22" y="2"/>
                  </a:lnTo>
                  <a:lnTo>
                    <a:pt x="19" y="2"/>
                  </a:lnTo>
                  <a:lnTo>
                    <a:pt x="17" y="4"/>
                  </a:lnTo>
                  <a:lnTo>
                    <a:pt x="16" y="7"/>
                  </a:lnTo>
                  <a:lnTo>
                    <a:pt x="16" y="10"/>
                  </a:lnTo>
                  <a:lnTo>
                    <a:pt x="16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7" name="Freeform 64">
              <a:extLst>
                <a:ext uri="{FF2B5EF4-FFF2-40B4-BE49-F238E27FC236}">
                  <a16:creationId xmlns:a16="http://schemas.microsoft.com/office/drawing/2014/main" id="{9D15C36F-D19C-E983-1A6C-0002D19A796E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1" y="3398"/>
              <a:ext cx="123" cy="915"/>
            </a:xfrm>
            <a:custGeom>
              <a:avLst/>
              <a:gdLst>
                <a:gd name="T0" fmla="*/ 1 w 371"/>
                <a:gd name="T1" fmla="*/ 10 h 2744"/>
                <a:gd name="T2" fmla="*/ 68 w 371"/>
                <a:gd name="T3" fmla="*/ 266 h 2744"/>
                <a:gd name="T4" fmla="*/ 133 w 371"/>
                <a:gd name="T5" fmla="*/ 523 h 2744"/>
                <a:gd name="T6" fmla="*/ 162 w 371"/>
                <a:gd name="T7" fmla="*/ 653 h 2744"/>
                <a:gd name="T8" fmla="*/ 219 w 371"/>
                <a:gd name="T9" fmla="*/ 913 h 2744"/>
                <a:gd name="T10" fmla="*/ 245 w 371"/>
                <a:gd name="T11" fmla="*/ 1043 h 2744"/>
                <a:gd name="T12" fmla="*/ 291 w 371"/>
                <a:gd name="T13" fmla="*/ 1306 h 2744"/>
                <a:gd name="T14" fmla="*/ 302 w 371"/>
                <a:gd name="T15" fmla="*/ 1373 h 2744"/>
                <a:gd name="T16" fmla="*/ 323 w 371"/>
                <a:gd name="T17" fmla="*/ 1509 h 2744"/>
                <a:gd name="T18" fmla="*/ 329 w 371"/>
                <a:gd name="T19" fmla="*/ 1579 h 2744"/>
                <a:gd name="T20" fmla="*/ 347 w 371"/>
                <a:gd name="T21" fmla="*/ 1773 h 2744"/>
                <a:gd name="T22" fmla="*/ 350 w 371"/>
                <a:gd name="T23" fmla="*/ 1839 h 2744"/>
                <a:gd name="T24" fmla="*/ 355 w 371"/>
                <a:gd name="T25" fmla="*/ 1977 h 2744"/>
                <a:gd name="T26" fmla="*/ 356 w 371"/>
                <a:gd name="T27" fmla="*/ 2114 h 2744"/>
                <a:gd name="T28" fmla="*/ 355 w 371"/>
                <a:gd name="T29" fmla="*/ 2391 h 2744"/>
                <a:gd name="T30" fmla="*/ 352 w 371"/>
                <a:gd name="T31" fmla="*/ 2666 h 2744"/>
                <a:gd name="T32" fmla="*/ 350 w 371"/>
                <a:gd name="T33" fmla="*/ 2736 h 2744"/>
                <a:gd name="T34" fmla="*/ 353 w 371"/>
                <a:gd name="T35" fmla="*/ 2741 h 2744"/>
                <a:gd name="T36" fmla="*/ 358 w 371"/>
                <a:gd name="T37" fmla="*/ 2744 h 2744"/>
                <a:gd name="T38" fmla="*/ 363 w 371"/>
                <a:gd name="T39" fmla="*/ 2741 h 2744"/>
                <a:gd name="T40" fmla="*/ 365 w 371"/>
                <a:gd name="T41" fmla="*/ 2736 h 2744"/>
                <a:gd name="T42" fmla="*/ 366 w 371"/>
                <a:gd name="T43" fmla="*/ 2597 h 2744"/>
                <a:gd name="T44" fmla="*/ 371 w 371"/>
                <a:gd name="T45" fmla="*/ 2320 h 2744"/>
                <a:gd name="T46" fmla="*/ 371 w 371"/>
                <a:gd name="T47" fmla="*/ 2182 h 2744"/>
                <a:gd name="T48" fmla="*/ 368 w 371"/>
                <a:gd name="T49" fmla="*/ 1906 h 2744"/>
                <a:gd name="T50" fmla="*/ 365 w 371"/>
                <a:gd name="T51" fmla="*/ 1839 h 2744"/>
                <a:gd name="T52" fmla="*/ 350 w 371"/>
                <a:gd name="T53" fmla="*/ 1640 h 2744"/>
                <a:gd name="T54" fmla="*/ 344 w 371"/>
                <a:gd name="T55" fmla="*/ 1574 h 2744"/>
                <a:gd name="T56" fmla="*/ 337 w 371"/>
                <a:gd name="T57" fmla="*/ 1508 h 2744"/>
                <a:gd name="T58" fmla="*/ 317 w 371"/>
                <a:gd name="T59" fmla="*/ 1374 h 2744"/>
                <a:gd name="T60" fmla="*/ 296 w 371"/>
                <a:gd name="T61" fmla="*/ 1242 h 2744"/>
                <a:gd name="T62" fmla="*/ 272 w 371"/>
                <a:gd name="T63" fmla="*/ 1109 h 2744"/>
                <a:gd name="T64" fmla="*/ 220 w 371"/>
                <a:gd name="T65" fmla="*/ 848 h 2744"/>
                <a:gd name="T66" fmla="*/ 162 w 371"/>
                <a:gd name="T67" fmla="*/ 587 h 2744"/>
                <a:gd name="T68" fmla="*/ 131 w 371"/>
                <a:gd name="T69" fmla="*/ 457 h 2744"/>
                <a:gd name="T70" fmla="*/ 67 w 371"/>
                <a:gd name="T71" fmla="*/ 200 h 2744"/>
                <a:gd name="T72" fmla="*/ 32 w 371"/>
                <a:gd name="T73" fmla="*/ 71 h 2744"/>
                <a:gd name="T74" fmla="*/ 15 w 371"/>
                <a:gd name="T75" fmla="*/ 5 h 2744"/>
                <a:gd name="T76" fmla="*/ 11 w 371"/>
                <a:gd name="T77" fmla="*/ 1 h 2744"/>
                <a:gd name="T78" fmla="*/ 6 w 371"/>
                <a:gd name="T79" fmla="*/ 0 h 2744"/>
                <a:gd name="T80" fmla="*/ 1 w 371"/>
                <a:gd name="T81" fmla="*/ 4 h 2744"/>
                <a:gd name="T82" fmla="*/ 1 w 371"/>
                <a:gd name="T83" fmla="*/ 10 h 2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71" h="2744">
                  <a:moveTo>
                    <a:pt x="1" y="10"/>
                  </a:moveTo>
                  <a:lnTo>
                    <a:pt x="1" y="10"/>
                  </a:lnTo>
                  <a:lnTo>
                    <a:pt x="35" y="138"/>
                  </a:lnTo>
                  <a:lnTo>
                    <a:pt x="68" y="266"/>
                  </a:lnTo>
                  <a:lnTo>
                    <a:pt x="100" y="394"/>
                  </a:lnTo>
                  <a:lnTo>
                    <a:pt x="133" y="523"/>
                  </a:lnTo>
                  <a:lnTo>
                    <a:pt x="133" y="523"/>
                  </a:lnTo>
                  <a:lnTo>
                    <a:pt x="162" y="653"/>
                  </a:lnTo>
                  <a:lnTo>
                    <a:pt x="192" y="783"/>
                  </a:lnTo>
                  <a:lnTo>
                    <a:pt x="219" y="913"/>
                  </a:lnTo>
                  <a:lnTo>
                    <a:pt x="245" y="1043"/>
                  </a:lnTo>
                  <a:lnTo>
                    <a:pt x="245" y="1043"/>
                  </a:lnTo>
                  <a:lnTo>
                    <a:pt x="269" y="1175"/>
                  </a:lnTo>
                  <a:lnTo>
                    <a:pt x="291" y="1306"/>
                  </a:lnTo>
                  <a:lnTo>
                    <a:pt x="291" y="1306"/>
                  </a:lnTo>
                  <a:lnTo>
                    <a:pt x="302" y="1373"/>
                  </a:lnTo>
                  <a:lnTo>
                    <a:pt x="313" y="1441"/>
                  </a:lnTo>
                  <a:lnTo>
                    <a:pt x="323" y="1509"/>
                  </a:lnTo>
                  <a:lnTo>
                    <a:pt x="329" y="1579"/>
                  </a:lnTo>
                  <a:lnTo>
                    <a:pt x="329" y="1579"/>
                  </a:lnTo>
                  <a:lnTo>
                    <a:pt x="342" y="1709"/>
                  </a:lnTo>
                  <a:lnTo>
                    <a:pt x="347" y="1773"/>
                  </a:lnTo>
                  <a:lnTo>
                    <a:pt x="350" y="1839"/>
                  </a:lnTo>
                  <a:lnTo>
                    <a:pt x="350" y="1839"/>
                  </a:lnTo>
                  <a:lnTo>
                    <a:pt x="353" y="1907"/>
                  </a:lnTo>
                  <a:lnTo>
                    <a:pt x="355" y="1977"/>
                  </a:lnTo>
                  <a:lnTo>
                    <a:pt x="356" y="2114"/>
                  </a:lnTo>
                  <a:lnTo>
                    <a:pt x="356" y="2114"/>
                  </a:lnTo>
                  <a:lnTo>
                    <a:pt x="356" y="2253"/>
                  </a:lnTo>
                  <a:lnTo>
                    <a:pt x="355" y="2391"/>
                  </a:lnTo>
                  <a:lnTo>
                    <a:pt x="352" y="2666"/>
                  </a:lnTo>
                  <a:lnTo>
                    <a:pt x="352" y="2666"/>
                  </a:lnTo>
                  <a:lnTo>
                    <a:pt x="350" y="2736"/>
                  </a:lnTo>
                  <a:lnTo>
                    <a:pt x="350" y="2736"/>
                  </a:lnTo>
                  <a:lnTo>
                    <a:pt x="352" y="2739"/>
                  </a:lnTo>
                  <a:lnTo>
                    <a:pt x="353" y="2741"/>
                  </a:lnTo>
                  <a:lnTo>
                    <a:pt x="355" y="2742"/>
                  </a:lnTo>
                  <a:lnTo>
                    <a:pt x="358" y="2744"/>
                  </a:lnTo>
                  <a:lnTo>
                    <a:pt x="360" y="2742"/>
                  </a:lnTo>
                  <a:lnTo>
                    <a:pt x="363" y="2741"/>
                  </a:lnTo>
                  <a:lnTo>
                    <a:pt x="365" y="2739"/>
                  </a:lnTo>
                  <a:lnTo>
                    <a:pt x="365" y="2736"/>
                  </a:lnTo>
                  <a:lnTo>
                    <a:pt x="365" y="2736"/>
                  </a:lnTo>
                  <a:lnTo>
                    <a:pt x="366" y="2597"/>
                  </a:lnTo>
                  <a:lnTo>
                    <a:pt x="369" y="2459"/>
                  </a:lnTo>
                  <a:lnTo>
                    <a:pt x="371" y="2320"/>
                  </a:lnTo>
                  <a:lnTo>
                    <a:pt x="371" y="2182"/>
                  </a:lnTo>
                  <a:lnTo>
                    <a:pt x="371" y="2182"/>
                  </a:lnTo>
                  <a:lnTo>
                    <a:pt x="371" y="2044"/>
                  </a:lnTo>
                  <a:lnTo>
                    <a:pt x="368" y="1906"/>
                  </a:lnTo>
                  <a:lnTo>
                    <a:pt x="368" y="1906"/>
                  </a:lnTo>
                  <a:lnTo>
                    <a:pt x="365" y="1839"/>
                  </a:lnTo>
                  <a:lnTo>
                    <a:pt x="360" y="1772"/>
                  </a:lnTo>
                  <a:lnTo>
                    <a:pt x="350" y="1640"/>
                  </a:lnTo>
                  <a:lnTo>
                    <a:pt x="350" y="1640"/>
                  </a:lnTo>
                  <a:lnTo>
                    <a:pt x="344" y="1574"/>
                  </a:lnTo>
                  <a:lnTo>
                    <a:pt x="340" y="1540"/>
                  </a:lnTo>
                  <a:lnTo>
                    <a:pt x="337" y="1508"/>
                  </a:lnTo>
                  <a:lnTo>
                    <a:pt x="337" y="1508"/>
                  </a:lnTo>
                  <a:lnTo>
                    <a:pt x="317" y="1374"/>
                  </a:lnTo>
                  <a:lnTo>
                    <a:pt x="317" y="1374"/>
                  </a:lnTo>
                  <a:lnTo>
                    <a:pt x="296" y="1242"/>
                  </a:lnTo>
                  <a:lnTo>
                    <a:pt x="272" y="1109"/>
                  </a:lnTo>
                  <a:lnTo>
                    <a:pt x="272" y="1109"/>
                  </a:lnTo>
                  <a:lnTo>
                    <a:pt x="248" y="978"/>
                  </a:lnTo>
                  <a:lnTo>
                    <a:pt x="220" y="848"/>
                  </a:lnTo>
                  <a:lnTo>
                    <a:pt x="192" y="718"/>
                  </a:lnTo>
                  <a:lnTo>
                    <a:pt x="162" y="587"/>
                  </a:lnTo>
                  <a:lnTo>
                    <a:pt x="162" y="587"/>
                  </a:lnTo>
                  <a:lnTo>
                    <a:pt x="131" y="457"/>
                  </a:lnTo>
                  <a:lnTo>
                    <a:pt x="99" y="328"/>
                  </a:lnTo>
                  <a:lnTo>
                    <a:pt x="67" y="200"/>
                  </a:lnTo>
                  <a:lnTo>
                    <a:pt x="32" y="71"/>
                  </a:lnTo>
                  <a:lnTo>
                    <a:pt x="32" y="71"/>
                  </a:lnTo>
                  <a:lnTo>
                    <a:pt x="15" y="5"/>
                  </a:lnTo>
                  <a:lnTo>
                    <a:pt x="15" y="5"/>
                  </a:lnTo>
                  <a:lnTo>
                    <a:pt x="14" y="2"/>
                  </a:lnTo>
                  <a:lnTo>
                    <a:pt x="11" y="1"/>
                  </a:lnTo>
                  <a:lnTo>
                    <a:pt x="9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1" y="4"/>
                  </a:lnTo>
                  <a:lnTo>
                    <a:pt x="0" y="6"/>
                  </a:lnTo>
                  <a:lnTo>
                    <a:pt x="1" y="10"/>
                  </a:lnTo>
                  <a:lnTo>
                    <a:pt x="1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8" name="Freeform 65">
              <a:extLst>
                <a:ext uri="{FF2B5EF4-FFF2-40B4-BE49-F238E27FC236}">
                  <a16:creationId xmlns:a16="http://schemas.microsoft.com/office/drawing/2014/main" id="{DDD84A2B-B952-0A00-56C4-5FB877C48F88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2" y="3431"/>
              <a:ext cx="51" cy="881"/>
            </a:xfrm>
            <a:custGeom>
              <a:avLst/>
              <a:gdLst>
                <a:gd name="T0" fmla="*/ 0 w 153"/>
                <a:gd name="T1" fmla="*/ 8 h 2643"/>
                <a:gd name="T2" fmla="*/ 13 w 153"/>
                <a:gd name="T3" fmla="*/ 135 h 2643"/>
                <a:gd name="T4" fmla="*/ 34 w 153"/>
                <a:gd name="T5" fmla="*/ 392 h 2643"/>
                <a:gd name="T6" fmla="*/ 45 w 153"/>
                <a:gd name="T7" fmla="*/ 650 h 2643"/>
                <a:gd name="T8" fmla="*/ 50 w 153"/>
                <a:gd name="T9" fmla="*/ 907 h 2643"/>
                <a:gd name="T10" fmla="*/ 50 w 153"/>
                <a:gd name="T11" fmla="*/ 1036 h 2643"/>
                <a:gd name="T12" fmla="*/ 53 w 153"/>
                <a:gd name="T13" fmla="*/ 1424 h 2643"/>
                <a:gd name="T14" fmla="*/ 56 w 153"/>
                <a:gd name="T15" fmla="*/ 1683 h 2643"/>
                <a:gd name="T16" fmla="*/ 66 w 153"/>
                <a:gd name="T17" fmla="*/ 1941 h 2643"/>
                <a:gd name="T18" fmla="*/ 75 w 153"/>
                <a:gd name="T19" fmla="*/ 2071 h 2643"/>
                <a:gd name="T20" fmla="*/ 101 w 153"/>
                <a:gd name="T21" fmla="*/ 2355 h 2643"/>
                <a:gd name="T22" fmla="*/ 128 w 153"/>
                <a:gd name="T23" fmla="*/ 2568 h 2643"/>
                <a:gd name="T24" fmla="*/ 138 w 153"/>
                <a:gd name="T25" fmla="*/ 2638 h 2643"/>
                <a:gd name="T26" fmla="*/ 141 w 153"/>
                <a:gd name="T27" fmla="*/ 2643 h 2643"/>
                <a:gd name="T28" fmla="*/ 147 w 153"/>
                <a:gd name="T29" fmla="*/ 2643 h 2643"/>
                <a:gd name="T30" fmla="*/ 150 w 153"/>
                <a:gd name="T31" fmla="*/ 2640 h 2643"/>
                <a:gd name="T32" fmla="*/ 153 w 153"/>
                <a:gd name="T33" fmla="*/ 2635 h 2643"/>
                <a:gd name="T34" fmla="*/ 134 w 153"/>
                <a:gd name="T35" fmla="*/ 2507 h 2643"/>
                <a:gd name="T36" fmla="*/ 105 w 153"/>
                <a:gd name="T37" fmla="*/ 2253 h 2643"/>
                <a:gd name="T38" fmla="*/ 85 w 153"/>
                <a:gd name="T39" fmla="*/ 1997 h 2643"/>
                <a:gd name="T40" fmla="*/ 73 w 153"/>
                <a:gd name="T41" fmla="*/ 1741 h 2643"/>
                <a:gd name="T42" fmla="*/ 69 w 153"/>
                <a:gd name="T43" fmla="*/ 1612 h 2643"/>
                <a:gd name="T44" fmla="*/ 66 w 153"/>
                <a:gd name="T45" fmla="*/ 1355 h 2643"/>
                <a:gd name="T46" fmla="*/ 65 w 153"/>
                <a:gd name="T47" fmla="*/ 969 h 2643"/>
                <a:gd name="T48" fmla="*/ 61 w 153"/>
                <a:gd name="T49" fmla="*/ 711 h 2643"/>
                <a:gd name="T50" fmla="*/ 58 w 153"/>
                <a:gd name="T51" fmla="*/ 583 h 2643"/>
                <a:gd name="T52" fmla="*/ 48 w 153"/>
                <a:gd name="T53" fmla="*/ 366 h 2643"/>
                <a:gd name="T54" fmla="*/ 37 w 153"/>
                <a:gd name="T55" fmla="*/ 222 h 2643"/>
                <a:gd name="T56" fmla="*/ 22 w 153"/>
                <a:gd name="T57" fmla="*/ 79 h 2643"/>
                <a:gd name="T58" fmla="*/ 14 w 153"/>
                <a:gd name="T59" fmla="*/ 8 h 2643"/>
                <a:gd name="T60" fmla="*/ 11 w 153"/>
                <a:gd name="T61" fmla="*/ 3 h 2643"/>
                <a:gd name="T62" fmla="*/ 6 w 153"/>
                <a:gd name="T63" fmla="*/ 0 h 2643"/>
                <a:gd name="T64" fmla="*/ 1 w 153"/>
                <a:gd name="T65" fmla="*/ 3 h 2643"/>
                <a:gd name="T66" fmla="*/ 0 w 153"/>
                <a:gd name="T67" fmla="*/ 8 h 26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53" h="2643">
                  <a:moveTo>
                    <a:pt x="0" y="8"/>
                  </a:moveTo>
                  <a:lnTo>
                    <a:pt x="0" y="8"/>
                  </a:lnTo>
                  <a:lnTo>
                    <a:pt x="7" y="71"/>
                  </a:lnTo>
                  <a:lnTo>
                    <a:pt x="13" y="135"/>
                  </a:lnTo>
                  <a:lnTo>
                    <a:pt x="26" y="264"/>
                  </a:lnTo>
                  <a:lnTo>
                    <a:pt x="34" y="392"/>
                  </a:lnTo>
                  <a:lnTo>
                    <a:pt x="40" y="521"/>
                  </a:lnTo>
                  <a:lnTo>
                    <a:pt x="45" y="650"/>
                  </a:lnTo>
                  <a:lnTo>
                    <a:pt x="48" y="778"/>
                  </a:lnTo>
                  <a:lnTo>
                    <a:pt x="50" y="907"/>
                  </a:lnTo>
                  <a:lnTo>
                    <a:pt x="50" y="1036"/>
                  </a:lnTo>
                  <a:lnTo>
                    <a:pt x="50" y="1036"/>
                  </a:lnTo>
                  <a:lnTo>
                    <a:pt x="51" y="1295"/>
                  </a:lnTo>
                  <a:lnTo>
                    <a:pt x="53" y="1424"/>
                  </a:lnTo>
                  <a:lnTo>
                    <a:pt x="54" y="1553"/>
                  </a:lnTo>
                  <a:lnTo>
                    <a:pt x="56" y="1683"/>
                  </a:lnTo>
                  <a:lnTo>
                    <a:pt x="60" y="1812"/>
                  </a:lnTo>
                  <a:lnTo>
                    <a:pt x="66" y="1941"/>
                  </a:lnTo>
                  <a:lnTo>
                    <a:pt x="75" y="2071"/>
                  </a:lnTo>
                  <a:lnTo>
                    <a:pt x="75" y="2071"/>
                  </a:lnTo>
                  <a:lnTo>
                    <a:pt x="86" y="2213"/>
                  </a:lnTo>
                  <a:lnTo>
                    <a:pt x="101" y="2355"/>
                  </a:lnTo>
                  <a:lnTo>
                    <a:pt x="118" y="2497"/>
                  </a:lnTo>
                  <a:lnTo>
                    <a:pt x="128" y="2568"/>
                  </a:lnTo>
                  <a:lnTo>
                    <a:pt x="138" y="2638"/>
                  </a:lnTo>
                  <a:lnTo>
                    <a:pt x="138" y="2638"/>
                  </a:lnTo>
                  <a:lnTo>
                    <a:pt x="139" y="2641"/>
                  </a:lnTo>
                  <a:lnTo>
                    <a:pt x="141" y="2643"/>
                  </a:lnTo>
                  <a:lnTo>
                    <a:pt x="143" y="2643"/>
                  </a:lnTo>
                  <a:lnTo>
                    <a:pt x="147" y="2643"/>
                  </a:lnTo>
                  <a:lnTo>
                    <a:pt x="149" y="2642"/>
                  </a:lnTo>
                  <a:lnTo>
                    <a:pt x="150" y="2640"/>
                  </a:lnTo>
                  <a:lnTo>
                    <a:pt x="152" y="2637"/>
                  </a:lnTo>
                  <a:lnTo>
                    <a:pt x="153" y="2635"/>
                  </a:lnTo>
                  <a:lnTo>
                    <a:pt x="153" y="2635"/>
                  </a:lnTo>
                  <a:lnTo>
                    <a:pt x="134" y="2507"/>
                  </a:lnTo>
                  <a:lnTo>
                    <a:pt x="118" y="2381"/>
                  </a:lnTo>
                  <a:lnTo>
                    <a:pt x="105" y="2253"/>
                  </a:lnTo>
                  <a:lnTo>
                    <a:pt x="94" y="2125"/>
                  </a:lnTo>
                  <a:lnTo>
                    <a:pt x="85" y="1997"/>
                  </a:lnTo>
                  <a:lnTo>
                    <a:pt x="77" y="1869"/>
                  </a:lnTo>
                  <a:lnTo>
                    <a:pt x="73" y="1741"/>
                  </a:lnTo>
                  <a:lnTo>
                    <a:pt x="69" y="1612"/>
                  </a:lnTo>
                  <a:lnTo>
                    <a:pt x="69" y="1612"/>
                  </a:lnTo>
                  <a:lnTo>
                    <a:pt x="68" y="1484"/>
                  </a:lnTo>
                  <a:lnTo>
                    <a:pt x="66" y="1355"/>
                  </a:lnTo>
                  <a:lnTo>
                    <a:pt x="65" y="1098"/>
                  </a:lnTo>
                  <a:lnTo>
                    <a:pt x="65" y="969"/>
                  </a:lnTo>
                  <a:lnTo>
                    <a:pt x="64" y="840"/>
                  </a:lnTo>
                  <a:lnTo>
                    <a:pt x="61" y="711"/>
                  </a:lnTo>
                  <a:lnTo>
                    <a:pt x="58" y="583"/>
                  </a:lnTo>
                  <a:lnTo>
                    <a:pt x="58" y="583"/>
                  </a:lnTo>
                  <a:lnTo>
                    <a:pt x="51" y="439"/>
                  </a:lnTo>
                  <a:lnTo>
                    <a:pt x="48" y="366"/>
                  </a:lnTo>
                  <a:lnTo>
                    <a:pt x="43" y="294"/>
                  </a:lnTo>
                  <a:lnTo>
                    <a:pt x="37" y="222"/>
                  </a:lnTo>
                  <a:lnTo>
                    <a:pt x="30" y="150"/>
                  </a:lnTo>
                  <a:lnTo>
                    <a:pt x="22" y="79"/>
                  </a:lnTo>
                  <a:lnTo>
                    <a:pt x="14" y="8"/>
                  </a:lnTo>
                  <a:lnTo>
                    <a:pt x="14" y="8"/>
                  </a:lnTo>
                  <a:lnTo>
                    <a:pt x="13" y="4"/>
                  </a:lnTo>
                  <a:lnTo>
                    <a:pt x="11" y="3"/>
                  </a:lnTo>
                  <a:lnTo>
                    <a:pt x="8" y="0"/>
                  </a:lnTo>
                  <a:lnTo>
                    <a:pt x="6" y="0"/>
                  </a:lnTo>
                  <a:lnTo>
                    <a:pt x="3" y="0"/>
                  </a:lnTo>
                  <a:lnTo>
                    <a:pt x="1" y="3"/>
                  </a:lnTo>
                  <a:lnTo>
                    <a:pt x="0" y="4"/>
                  </a:lnTo>
                  <a:lnTo>
                    <a:pt x="0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9" name="Freeform 66">
              <a:extLst>
                <a:ext uri="{FF2B5EF4-FFF2-40B4-BE49-F238E27FC236}">
                  <a16:creationId xmlns:a16="http://schemas.microsoft.com/office/drawing/2014/main" id="{0F305061-2FE4-959B-0EBC-C560CDA558F8}"/>
                </a:ext>
              </a:extLst>
            </p:cNvPr>
            <p:cNvSpPr>
              <a:spLocks/>
            </p:cNvSpPr>
            <p:nvPr/>
          </p:nvSpPr>
          <p:spPr bwMode="auto">
            <a:xfrm>
              <a:off x="1849" y="3332"/>
              <a:ext cx="1156" cy="210"/>
            </a:xfrm>
            <a:custGeom>
              <a:avLst/>
              <a:gdLst>
                <a:gd name="T0" fmla="*/ 5 w 3469"/>
                <a:gd name="T1" fmla="*/ 15 h 629"/>
                <a:gd name="T2" fmla="*/ 479 w 3469"/>
                <a:gd name="T3" fmla="*/ 193 h 629"/>
                <a:gd name="T4" fmla="*/ 637 w 3469"/>
                <a:gd name="T5" fmla="*/ 251 h 629"/>
                <a:gd name="T6" fmla="*/ 874 w 3469"/>
                <a:gd name="T7" fmla="*/ 332 h 629"/>
                <a:gd name="T8" fmla="*/ 1032 w 3469"/>
                <a:gd name="T9" fmla="*/ 383 h 629"/>
                <a:gd name="T10" fmla="*/ 1192 w 3469"/>
                <a:gd name="T11" fmla="*/ 430 h 629"/>
                <a:gd name="T12" fmla="*/ 1271 w 3469"/>
                <a:gd name="T13" fmla="*/ 452 h 629"/>
                <a:gd name="T14" fmla="*/ 1433 w 3469"/>
                <a:gd name="T15" fmla="*/ 493 h 629"/>
                <a:gd name="T16" fmla="*/ 1597 w 3469"/>
                <a:gd name="T17" fmla="*/ 530 h 629"/>
                <a:gd name="T18" fmla="*/ 1761 w 3469"/>
                <a:gd name="T19" fmla="*/ 562 h 629"/>
                <a:gd name="T20" fmla="*/ 1927 w 3469"/>
                <a:gd name="T21" fmla="*/ 588 h 629"/>
                <a:gd name="T22" fmla="*/ 2015 w 3469"/>
                <a:gd name="T23" fmla="*/ 600 h 629"/>
                <a:gd name="T24" fmla="*/ 2193 w 3469"/>
                <a:gd name="T25" fmla="*/ 616 h 629"/>
                <a:gd name="T26" fmla="*/ 2371 w 3469"/>
                <a:gd name="T27" fmla="*/ 624 h 629"/>
                <a:gd name="T28" fmla="*/ 2640 w 3469"/>
                <a:gd name="T29" fmla="*/ 628 h 629"/>
                <a:gd name="T30" fmla="*/ 2823 w 3469"/>
                <a:gd name="T31" fmla="*/ 629 h 629"/>
                <a:gd name="T32" fmla="*/ 3372 w 3469"/>
                <a:gd name="T33" fmla="*/ 624 h 629"/>
                <a:gd name="T34" fmla="*/ 3461 w 3469"/>
                <a:gd name="T35" fmla="*/ 624 h 629"/>
                <a:gd name="T36" fmla="*/ 3464 w 3469"/>
                <a:gd name="T37" fmla="*/ 624 h 629"/>
                <a:gd name="T38" fmla="*/ 3468 w 3469"/>
                <a:gd name="T39" fmla="*/ 621 h 629"/>
                <a:gd name="T40" fmla="*/ 3468 w 3469"/>
                <a:gd name="T41" fmla="*/ 614 h 629"/>
                <a:gd name="T42" fmla="*/ 3464 w 3469"/>
                <a:gd name="T43" fmla="*/ 611 h 629"/>
                <a:gd name="T44" fmla="*/ 3461 w 3469"/>
                <a:gd name="T45" fmla="*/ 609 h 629"/>
                <a:gd name="T46" fmla="*/ 3096 w 3469"/>
                <a:gd name="T47" fmla="*/ 612 h 629"/>
                <a:gd name="T48" fmla="*/ 2732 w 3469"/>
                <a:gd name="T49" fmla="*/ 614 h 629"/>
                <a:gd name="T50" fmla="*/ 2552 w 3469"/>
                <a:gd name="T51" fmla="*/ 612 h 629"/>
                <a:gd name="T52" fmla="*/ 2372 w 3469"/>
                <a:gd name="T53" fmla="*/ 608 h 629"/>
                <a:gd name="T54" fmla="*/ 2282 w 3469"/>
                <a:gd name="T55" fmla="*/ 606 h 629"/>
                <a:gd name="T56" fmla="*/ 2101 w 3469"/>
                <a:gd name="T57" fmla="*/ 595 h 629"/>
                <a:gd name="T58" fmla="*/ 2012 w 3469"/>
                <a:gd name="T59" fmla="*/ 586 h 629"/>
                <a:gd name="T60" fmla="*/ 1928 w 3469"/>
                <a:gd name="T61" fmla="*/ 574 h 629"/>
                <a:gd name="T62" fmla="*/ 1761 w 3469"/>
                <a:gd name="T63" fmla="*/ 547 h 629"/>
                <a:gd name="T64" fmla="*/ 1595 w 3469"/>
                <a:gd name="T65" fmla="*/ 514 h 629"/>
                <a:gd name="T66" fmla="*/ 1429 w 3469"/>
                <a:gd name="T67" fmla="*/ 477 h 629"/>
                <a:gd name="T68" fmla="*/ 1348 w 3469"/>
                <a:gd name="T69" fmla="*/ 457 h 629"/>
                <a:gd name="T70" fmla="*/ 1189 w 3469"/>
                <a:gd name="T71" fmla="*/ 414 h 629"/>
                <a:gd name="T72" fmla="*/ 1031 w 3469"/>
                <a:gd name="T73" fmla="*/ 367 h 629"/>
                <a:gd name="T74" fmla="*/ 875 w 3469"/>
                <a:gd name="T75" fmla="*/ 316 h 629"/>
                <a:gd name="T76" fmla="*/ 719 w 3469"/>
                <a:gd name="T77" fmla="*/ 264 h 629"/>
                <a:gd name="T78" fmla="*/ 402 w 3469"/>
                <a:gd name="T79" fmla="*/ 150 h 629"/>
                <a:gd name="T80" fmla="*/ 88 w 3469"/>
                <a:gd name="T81" fmla="*/ 31 h 629"/>
                <a:gd name="T82" fmla="*/ 10 w 3469"/>
                <a:gd name="T83" fmla="*/ 1 h 629"/>
                <a:gd name="T84" fmla="*/ 6 w 3469"/>
                <a:gd name="T85" fmla="*/ 0 h 629"/>
                <a:gd name="T86" fmla="*/ 1 w 3469"/>
                <a:gd name="T87" fmla="*/ 3 h 629"/>
                <a:gd name="T88" fmla="*/ 0 w 3469"/>
                <a:gd name="T89" fmla="*/ 8 h 629"/>
                <a:gd name="T90" fmla="*/ 3 w 3469"/>
                <a:gd name="T91" fmla="*/ 13 h 629"/>
                <a:gd name="T92" fmla="*/ 5 w 3469"/>
                <a:gd name="T93" fmla="*/ 15 h 6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469" h="629">
                  <a:moveTo>
                    <a:pt x="5" y="15"/>
                  </a:moveTo>
                  <a:lnTo>
                    <a:pt x="5" y="15"/>
                  </a:lnTo>
                  <a:lnTo>
                    <a:pt x="321" y="135"/>
                  </a:lnTo>
                  <a:lnTo>
                    <a:pt x="479" y="193"/>
                  </a:lnTo>
                  <a:lnTo>
                    <a:pt x="637" y="251"/>
                  </a:lnTo>
                  <a:lnTo>
                    <a:pt x="637" y="251"/>
                  </a:lnTo>
                  <a:lnTo>
                    <a:pt x="795" y="306"/>
                  </a:lnTo>
                  <a:lnTo>
                    <a:pt x="874" y="332"/>
                  </a:lnTo>
                  <a:lnTo>
                    <a:pt x="953" y="358"/>
                  </a:lnTo>
                  <a:lnTo>
                    <a:pt x="1032" y="383"/>
                  </a:lnTo>
                  <a:lnTo>
                    <a:pt x="1111" y="406"/>
                  </a:lnTo>
                  <a:lnTo>
                    <a:pt x="1192" y="430"/>
                  </a:lnTo>
                  <a:lnTo>
                    <a:pt x="1271" y="452"/>
                  </a:lnTo>
                  <a:lnTo>
                    <a:pt x="1271" y="452"/>
                  </a:lnTo>
                  <a:lnTo>
                    <a:pt x="1353" y="473"/>
                  </a:lnTo>
                  <a:lnTo>
                    <a:pt x="1433" y="493"/>
                  </a:lnTo>
                  <a:lnTo>
                    <a:pt x="1515" y="513"/>
                  </a:lnTo>
                  <a:lnTo>
                    <a:pt x="1597" y="530"/>
                  </a:lnTo>
                  <a:lnTo>
                    <a:pt x="1679" y="546"/>
                  </a:lnTo>
                  <a:lnTo>
                    <a:pt x="1761" y="562"/>
                  </a:lnTo>
                  <a:lnTo>
                    <a:pt x="1844" y="576"/>
                  </a:lnTo>
                  <a:lnTo>
                    <a:pt x="1927" y="588"/>
                  </a:lnTo>
                  <a:lnTo>
                    <a:pt x="1927" y="588"/>
                  </a:lnTo>
                  <a:lnTo>
                    <a:pt x="2015" y="600"/>
                  </a:lnTo>
                  <a:lnTo>
                    <a:pt x="2104" y="609"/>
                  </a:lnTo>
                  <a:lnTo>
                    <a:pt x="2193" y="616"/>
                  </a:lnTo>
                  <a:lnTo>
                    <a:pt x="2282" y="621"/>
                  </a:lnTo>
                  <a:lnTo>
                    <a:pt x="2371" y="624"/>
                  </a:lnTo>
                  <a:lnTo>
                    <a:pt x="2461" y="626"/>
                  </a:lnTo>
                  <a:lnTo>
                    <a:pt x="2640" y="628"/>
                  </a:lnTo>
                  <a:lnTo>
                    <a:pt x="2640" y="628"/>
                  </a:lnTo>
                  <a:lnTo>
                    <a:pt x="2823" y="629"/>
                  </a:lnTo>
                  <a:lnTo>
                    <a:pt x="3006" y="628"/>
                  </a:lnTo>
                  <a:lnTo>
                    <a:pt x="3372" y="624"/>
                  </a:lnTo>
                  <a:lnTo>
                    <a:pt x="3372" y="624"/>
                  </a:lnTo>
                  <a:lnTo>
                    <a:pt x="3461" y="624"/>
                  </a:lnTo>
                  <a:lnTo>
                    <a:pt x="3461" y="624"/>
                  </a:lnTo>
                  <a:lnTo>
                    <a:pt x="3464" y="624"/>
                  </a:lnTo>
                  <a:lnTo>
                    <a:pt x="3466" y="622"/>
                  </a:lnTo>
                  <a:lnTo>
                    <a:pt x="3468" y="621"/>
                  </a:lnTo>
                  <a:lnTo>
                    <a:pt x="3469" y="617"/>
                  </a:lnTo>
                  <a:lnTo>
                    <a:pt x="3468" y="614"/>
                  </a:lnTo>
                  <a:lnTo>
                    <a:pt x="3466" y="612"/>
                  </a:lnTo>
                  <a:lnTo>
                    <a:pt x="3464" y="611"/>
                  </a:lnTo>
                  <a:lnTo>
                    <a:pt x="3461" y="609"/>
                  </a:lnTo>
                  <a:lnTo>
                    <a:pt x="3461" y="609"/>
                  </a:lnTo>
                  <a:lnTo>
                    <a:pt x="3279" y="611"/>
                  </a:lnTo>
                  <a:lnTo>
                    <a:pt x="3096" y="612"/>
                  </a:lnTo>
                  <a:lnTo>
                    <a:pt x="2914" y="613"/>
                  </a:lnTo>
                  <a:lnTo>
                    <a:pt x="2732" y="614"/>
                  </a:lnTo>
                  <a:lnTo>
                    <a:pt x="2732" y="614"/>
                  </a:lnTo>
                  <a:lnTo>
                    <a:pt x="2552" y="612"/>
                  </a:lnTo>
                  <a:lnTo>
                    <a:pt x="2461" y="611"/>
                  </a:lnTo>
                  <a:lnTo>
                    <a:pt x="2372" y="608"/>
                  </a:lnTo>
                  <a:lnTo>
                    <a:pt x="2372" y="608"/>
                  </a:lnTo>
                  <a:lnTo>
                    <a:pt x="2282" y="606"/>
                  </a:lnTo>
                  <a:lnTo>
                    <a:pt x="2192" y="601"/>
                  </a:lnTo>
                  <a:lnTo>
                    <a:pt x="2101" y="595"/>
                  </a:lnTo>
                  <a:lnTo>
                    <a:pt x="2057" y="591"/>
                  </a:lnTo>
                  <a:lnTo>
                    <a:pt x="2012" y="586"/>
                  </a:lnTo>
                  <a:lnTo>
                    <a:pt x="2012" y="586"/>
                  </a:lnTo>
                  <a:lnTo>
                    <a:pt x="1928" y="574"/>
                  </a:lnTo>
                  <a:lnTo>
                    <a:pt x="1844" y="561"/>
                  </a:lnTo>
                  <a:lnTo>
                    <a:pt x="1761" y="547"/>
                  </a:lnTo>
                  <a:lnTo>
                    <a:pt x="1678" y="531"/>
                  </a:lnTo>
                  <a:lnTo>
                    <a:pt x="1595" y="514"/>
                  </a:lnTo>
                  <a:lnTo>
                    <a:pt x="1512" y="497"/>
                  </a:lnTo>
                  <a:lnTo>
                    <a:pt x="1429" y="477"/>
                  </a:lnTo>
                  <a:lnTo>
                    <a:pt x="1348" y="457"/>
                  </a:lnTo>
                  <a:lnTo>
                    <a:pt x="1348" y="457"/>
                  </a:lnTo>
                  <a:lnTo>
                    <a:pt x="1269" y="436"/>
                  </a:lnTo>
                  <a:lnTo>
                    <a:pt x="1189" y="414"/>
                  </a:lnTo>
                  <a:lnTo>
                    <a:pt x="1110" y="390"/>
                  </a:lnTo>
                  <a:lnTo>
                    <a:pt x="1031" y="367"/>
                  </a:lnTo>
                  <a:lnTo>
                    <a:pt x="953" y="342"/>
                  </a:lnTo>
                  <a:lnTo>
                    <a:pt x="875" y="316"/>
                  </a:lnTo>
                  <a:lnTo>
                    <a:pt x="719" y="264"/>
                  </a:lnTo>
                  <a:lnTo>
                    <a:pt x="719" y="264"/>
                  </a:lnTo>
                  <a:lnTo>
                    <a:pt x="561" y="208"/>
                  </a:lnTo>
                  <a:lnTo>
                    <a:pt x="402" y="150"/>
                  </a:lnTo>
                  <a:lnTo>
                    <a:pt x="245" y="90"/>
                  </a:lnTo>
                  <a:lnTo>
                    <a:pt x="88" y="31"/>
                  </a:lnTo>
                  <a:lnTo>
                    <a:pt x="88" y="31"/>
                  </a:lnTo>
                  <a:lnTo>
                    <a:pt x="10" y="1"/>
                  </a:lnTo>
                  <a:lnTo>
                    <a:pt x="10" y="1"/>
                  </a:lnTo>
                  <a:lnTo>
                    <a:pt x="6" y="0"/>
                  </a:lnTo>
                  <a:lnTo>
                    <a:pt x="4" y="1"/>
                  </a:lnTo>
                  <a:lnTo>
                    <a:pt x="1" y="3"/>
                  </a:lnTo>
                  <a:lnTo>
                    <a:pt x="1" y="6"/>
                  </a:lnTo>
                  <a:lnTo>
                    <a:pt x="0" y="8"/>
                  </a:lnTo>
                  <a:lnTo>
                    <a:pt x="1" y="11"/>
                  </a:lnTo>
                  <a:lnTo>
                    <a:pt x="3" y="13"/>
                  </a:lnTo>
                  <a:lnTo>
                    <a:pt x="5" y="15"/>
                  </a:lnTo>
                  <a:lnTo>
                    <a:pt x="5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0" name="Freeform 67">
              <a:extLst>
                <a:ext uri="{FF2B5EF4-FFF2-40B4-BE49-F238E27FC236}">
                  <a16:creationId xmlns:a16="http://schemas.microsoft.com/office/drawing/2014/main" id="{A8757C51-0280-C5F8-0600-42C7CE17FEFE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6" y="4046"/>
              <a:ext cx="20" cy="267"/>
            </a:xfrm>
            <a:custGeom>
              <a:avLst/>
              <a:gdLst>
                <a:gd name="T0" fmla="*/ 47 w 62"/>
                <a:gd name="T1" fmla="*/ 8 h 801"/>
                <a:gd name="T2" fmla="*/ 47 w 62"/>
                <a:gd name="T3" fmla="*/ 8 h 801"/>
                <a:gd name="T4" fmla="*/ 46 w 62"/>
                <a:gd name="T5" fmla="*/ 84 h 801"/>
                <a:gd name="T6" fmla="*/ 45 w 62"/>
                <a:gd name="T7" fmla="*/ 161 h 801"/>
                <a:gd name="T8" fmla="*/ 42 w 62"/>
                <a:gd name="T9" fmla="*/ 238 h 801"/>
                <a:gd name="T10" fmla="*/ 39 w 62"/>
                <a:gd name="T11" fmla="*/ 315 h 801"/>
                <a:gd name="T12" fmla="*/ 39 w 62"/>
                <a:gd name="T13" fmla="*/ 315 h 801"/>
                <a:gd name="T14" fmla="*/ 35 w 62"/>
                <a:gd name="T15" fmla="*/ 392 h 801"/>
                <a:gd name="T16" fmla="*/ 30 w 62"/>
                <a:gd name="T17" fmla="*/ 469 h 801"/>
                <a:gd name="T18" fmla="*/ 24 w 62"/>
                <a:gd name="T19" fmla="*/ 544 h 801"/>
                <a:gd name="T20" fmla="*/ 17 w 62"/>
                <a:gd name="T21" fmla="*/ 621 h 801"/>
                <a:gd name="T22" fmla="*/ 17 w 62"/>
                <a:gd name="T23" fmla="*/ 621 h 801"/>
                <a:gd name="T24" fmla="*/ 9 w 62"/>
                <a:gd name="T25" fmla="*/ 708 h 801"/>
                <a:gd name="T26" fmla="*/ 0 w 62"/>
                <a:gd name="T27" fmla="*/ 793 h 801"/>
                <a:gd name="T28" fmla="*/ 0 w 62"/>
                <a:gd name="T29" fmla="*/ 793 h 801"/>
                <a:gd name="T30" fmla="*/ 0 w 62"/>
                <a:gd name="T31" fmla="*/ 797 h 801"/>
                <a:gd name="T32" fmla="*/ 1 w 62"/>
                <a:gd name="T33" fmla="*/ 799 h 801"/>
                <a:gd name="T34" fmla="*/ 4 w 62"/>
                <a:gd name="T35" fmla="*/ 801 h 801"/>
                <a:gd name="T36" fmla="*/ 6 w 62"/>
                <a:gd name="T37" fmla="*/ 801 h 801"/>
                <a:gd name="T38" fmla="*/ 9 w 62"/>
                <a:gd name="T39" fmla="*/ 801 h 801"/>
                <a:gd name="T40" fmla="*/ 11 w 62"/>
                <a:gd name="T41" fmla="*/ 799 h 801"/>
                <a:gd name="T42" fmla="*/ 14 w 62"/>
                <a:gd name="T43" fmla="*/ 797 h 801"/>
                <a:gd name="T44" fmla="*/ 15 w 62"/>
                <a:gd name="T45" fmla="*/ 793 h 801"/>
                <a:gd name="T46" fmla="*/ 15 w 62"/>
                <a:gd name="T47" fmla="*/ 793 h 801"/>
                <a:gd name="T48" fmla="*/ 30 w 62"/>
                <a:gd name="T49" fmla="*/ 641 h 801"/>
                <a:gd name="T50" fmla="*/ 37 w 62"/>
                <a:gd name="T51" fmla="*/ 564 h 801"/>
                <a:gd name="T52" fmla="*/ 43 w 62"/>
                <a:gd name="T53" fmla="*/ 487 h 801"/>
                <a:gd name="T54" fmla="*/ 43 w 62"/>
                <a:gd name="T55" fmla="*/ 487 h 801"/>
                <a:gd name="T56" fmla="*/ 48 w 62"/>
                <a:gd name="T57" fmla="*/ 410 h 801"/>
                <a:gd name="T58" fmla="*/ 53 w 62"/>
                <a:gd name="T59" fmla="*/ 335 h 801"/>
                <a:gd name="T60" fmla="*/ 56 w 62"/>
                <a:gd name="T61" fmla="*/ 258 h 801"/>
                <a:gd name="T62" fmla="*/ 60 w 62"/>
                <a:gd name="T63" fmla="*/ 181 h 801"/>
                <a:gd name="T64" fmla="*/ 60 w 62"/>
                <a:gd name="T65" fmla="*/ 181 h 801"/>
                <a:gd name="T66" fmla="*/ 61 w 62"/>
                <a:gd name="T67" fmla="*/ 94 h 801"/>
                <a:gd name="T68" fmla="*/ 62 w 62"/>
                <a:gd name="T69" fmla="*/ 8 h 801"/>
                <a:gd name="T70" fmla="*/ 62 w 62"/>
                <a:gd name="T71" fmla="*/ 8 h 801"/>
                <a:gd name="T72" fmla="*/ 61 w 62"/>
                <a:gd name="T73" fmla="*/ 5 h 801"/>
                <a:gd name="T74" fmla="*/ 60 w 62"/>
                <a:gd name="T75" fmla="*/ 3 h 801"/>
                <a:gd name="T76" fmla="*/ 57 w 62"/>
                <a:gd name="T77" fmla="*/ 1 h 801"/>
                <a:gd name="T78" fmla="*/ 55 w 62"/>
                <a:gd name="T79" fmla="*/ 0 h 801"/>
                <a:gd name="T80" fmla="*/ 51 w 62"/>
                <a:gd name="T81" fmla="*/ 1 h 801"/>
                <a:gd name="T82" fmla="*/ 48 w 62"/>
                <a:gd name="T83" fmla="*/ 3 h 801"/>
                <a:gd name="T84" fmla="*/ 47 w 62"/>
                <a:gd name="T85" fmla="*/ 5 h 801"/>
                <a:gd name="T86" fmla="*/ 47 w 62"/>
                <a:gd name="T87" fmla="*/ 8 h 801"/>
                <a:gd name="T88" fmla="*/ 47 w 62"/>
                <a:gd name="T89" fmla="*/ 8 h 8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62" h="801">
                  <a:moveTo>
                    <a:pt x="47" y="8"/>
                  </a:moveTo>
                  <a:lnTo>
                    <a:pt x="47" y="8"/>
                  </a:lnTo>
                  <a:lnTo>
                    <a:pt x="46" y="84"/>
                  </a:lnTo>
                  <a:lnTo>
                    <a:pt x="45" y="161"/>
                  </a:lnTo>
                  <a:lnTo>
                    <a:pt x="42" y="238"/>
                  </a:lnTo>
                  <a:lnTo>
                    <a:pt x="39" y="315"/>
                  </a:lnTo>
                  <a:lnTo>
                    <a:pt x="39" y="315"/>
                  </a:lnTo>
                  <a:lnTo>
                    <a:pt x="35" y="392"/>
                  </a:lnTo>
                  <a:lnTo>
                    <a:pt x="30" y="469"/>
                  </a:lnTo>
                  <a:lnTo>
                    <a:pt x="24" y="544"/>
                  </a:lnTo>
                  <a:lnTo>
                    <a:pt x="17" y="621"/>
                  </a:lnTo>
                  <a:lnTo>
                    <a:pt x="17" y="621"/>
                  </a:lnTo>
                  <a:lnTo>
                    <a:pt x="9" y="708"/>
                  </a:lnTo>
                  <a:lnTo>
                    <a:pt x="0" y="793"/>
                  </a:lnTo>
                  <a:lnTo>
                    <a:pt x="0" y="793"/>
                  </a:lnTo>
                  <a:lnTo>
                    <a:pt x="0" y="797"/>
                  </a:lnTo>
                  <a:lnTo>
                    <a:pt x="1" y="799"/>
                  </a:lnTo>
                  <a:lnTo>
                    <a:pt x="4" y="801"/>
                  </a:lnTo>
                  <a:lnTo>
                    <a:pt x="6" y="801"/>
                  </a:lnTo>
                  <a:lnTo>
                    <a:pt x="9" y="801"/>
                  </a:lnTo>
                  <a:lnTo>
                    <a:pt x="11" y="799"/>
                  </a:lnTo>
                  <a:lnTo>
                    <a:pt x="14" y="797"/>
                  </a:lnTo>
                  <a:lnTo>
                    <a:pt x="15" y="793"/>
                  </a:lnTo>
                  <a:lnTo>
                    <a:pt x="15" y="793"/>
                  </a:lnTo>
                  <a:lnTo>
                    <a:pt x="30" y="641"/>
                  </a:lnTo>
                  <a:lnTo>
                    <a:pt x="37" y="564"/>
                  </a:lnTo>
                  <a:lnTo>
                    <a:pt x="43" y="487"/>
                  </a:lnTo>
                  <a:lnTo>
                    <a:pt x="43" y="487"/>
                  </a:lnTo>
                  <a:lnTo>
                    <a:pt x="48" y="410"/>
                  </a:lnTo>
                  <a:lnTo>
                    <a:pt x="53" y="335"/>
                  </a:lnTo>
                  <a:lnTo>
                    <a:pt x="56" y="258"/>
                  </a:lnTo>
                  <a:lnTo>
                    <a:pt x="60" y="181"/>
                  </a:lnTo>
                  <a:lnTo>
                    <a:pt x="60" y="181"/>
                  </a:lnTo>
                  <a:lnTo>
                    <a:pt x="61" y="94"/>
                  </a:lnTo>
                  <a:lnTo>
                    <a:pt x="62" y="8"/>
                  </a:lnTo>
                  <a:lnTo>
                    <a:pt x="62" y="8"/>
                  </a:lnTo>
                  <a:lnTo>
                    <a:pt x="61" y="5"/>
                  </a:lnTo>
                  <a:lnTo>
                    <a:pt x="60" y="3"/>
                  </a:lnTo>
                  <a:lnTo>
                    <a:pt x="57" y="1"/>
                  </a:lnTo>
                  <a:lnTo>
                    <a:pt x="55" y="0"/>
                  </a:lnTo>
                  <a:lnTo>
                    <a:pt x="51" y="1"/>
                  </a:lnTo>
                  <a:lnTo>
                    <a:pt x="48" y="3"/>
                  </a:lnTo>
                  <a:lnTo>
                    <a:pt x="47" y="5"/>
                  </a:lnTo>
                  <a:lnTo>
                    <a:pt x="47" y="8"/>
                  </a:lnTo>
                  <a:lnTo>
                    <a:pt x="47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1" name="Freeform 68">
              <a:extLst>
                <a:ext uri="{FF2B5EF4-FFF2-40B4-BE49-F238E27FC236}">
                  <a16:creationId xmlns:a16="http://schemas.microsoft.com/office/drawing/2014/main" id="{9FBDFE2A-2D28-F043-0797-E461193A2A24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8" y="581"/>
              <a:ext cx="139" cy="285"/>
            </a:xfrm>
            <a:custGeom>
              <a:avLst/>
              <a:gdLst>
                <a:gd name="T0" fmla="*/ 405 w 417"/>
                <a:gd name="T1" fmla="*/ 102 h 855"/>
                <a:gd name="T2" fmla="*/ 367 w 417"/>
                <a:gd name="T3" fmla="*/ 56 h 855"/>
                <a:gd name="T4" fmla="*/ 318 w 417"/>
                <a:gd name="T5" fmla="*/ 20 h 855"/>
                <a:gd name="T6" fmla="*/ 285 w 417"/>
                <a:gd name="T7" fmla="*/ 7 h 855"/>
                <a:gd name="T8" fmla="*/ 239 w 417"/>
                <a:gd name="T9" fmla="*/ 0 h 855"/>
                <a:gd name="T10" fmla="*/ 193 w 417"/>
                <a:gd name="T11" fmla="*/ 7 h 855"/>
                <a:gd name="T12" fmla="*/ 162 w 417"/>
                <a:gd name="T13" fmla="*/ 18 h 855"/>
                <a:gd name="T14" fmla="*/ 119 w 417"/>
                <a:gd name="T15" fmla="*/ 45 h 855"/>
                <a:gd name="T16" fmla="*/ 82 w 417"/>
                <a:gd name="T17" fmla="*/ 80 h 855"/>
                <a:gd name="T18" fmla="*/ 51 w 417"/>
                <a:gd name="T19" fmla="*/ 122 h 855"/>
                <a:gd name="T20" fmla="*/ 26 w 417"/>
                <a:gd name="T21" fmla="*/ 169 h 855"/>
                <a:gd name="T22" fmla="*/ 10 w 417"/>
                <a:gd name="T23" fmla="*/ 217 h 855"/>
                <a:gd name="T24" fmla="*/ 3 w 417"/>
                <a:gd name="T25" fmla="*/ 262 h 855"/>
                <a:gd name="T26" fmla="*/ 0 w 417"/>
                <a:gd name="T27" fmla="*/ 330 h 855"/>
                <a:gd name="T28" fmla="*/ 5 w 417"/>
                <a:gd name="T29" fmla="*/ 397 h 855"/>
                <a:gd name="T30" fmla="*/ 19 w 417"/>
                <a:gd name="T31" fmla="*/ 477 h 855"/>
                <a:gd name="T32" fmla="*/ 40 w 417"/>
                <a:gd name="T33" fmla="*/ 557 h 855"/>
                <a:gd name="T34" fmla="*/ 59 w 417"/>
                <a:gd name="T35" fmla="*/ 609 h 855"/>
                <a:gd name="T36" fmla="*/ 83 w 417"/>
                <a:gd name="T37" fmla="*/ 665 h 855"/>
                <a:gd name="T38" fmla="*/ 123 w 417"/>
                <a:gd name="T39" fmla="*/ 728 h 855"/>
                <a:gd name="T40" fmla="*/ 174 w 417"/>
                <a:gd name="T41" fmla="*/ 796 h 855"/>
                <a:gd name="T42" fmla="*/ 207 w 417"/>
                <a:gd name="T43" fmla="*/ 831 h 855"/>
                <a:gd name="T44" fmla="*/ 238 w 417"/>
                <a:gd name="T45" fmla="*/ 850 h 855"/>
                <a:gd name="T46" fmla="*/ 258 w 417"/>
                <a:gd name="T47" fmla="*/ 855 h 855"/>
                <a:gd name="T48" fmla="*/ 285 w 417"/>
                <a:gd name="T49" fmla="*/ 850 h 855"/>
                <a:gd name="T50" fmla="*/ 301 w 417"/>
                <a:gd name="T51" fmla="*/ 834 h 855"/>
                <a:gd name="T52" fmla="*/ 312 w 417"/>
                <a:gd name="T53" fmla="*/ 815 h 855"/>
                <a:gd name="T54" fmla="*/ 322 w 417"/>
                <a:gd name="T55" fmla="*/ 784 h 855"/>
                <a:gd name="T56" fmla="*/ 318 w 417"/>
                <a:gd name="T57" fmla="*/ 776 h 855"/>
                <a:gd name="T58" fmla="*/ 311 w 417"/>
                <a:gd name="T59" fmla="*/ 775 h 855"/>
                <a:gd name="T60" fmla="*/ 307 w 417"/>
                <a:gd name="T61" fmla="*/ 780 h 855"/>
                <a:gd name="T62" fmla="*/ 295 w 417"/>
                <a:gd name="T63" fmla="*/ 817 h 855"/>
                <a:gd name="T64" fmla="*/ 281 w 417"/>
                <a:gd name="T65" fmla="*/ 834 h 855"/>
                <a:gd name="T66" fmla="*/ 269 w 417"/>
                <a:gd name="T67" fmla="*/ 841 h 855"/>
                <a:gd name="T68" fmla="*/ 255 w 417"/>
                <a:gd name="T69" fmla="*/ 841 h 855"/>
                <a:gd name="T70" fmla="*/ 239 w 417"/>
                <a:gd name="T71" fmla="*/ 834 h 855"/>
                <a:gd name="T72" fmla="*/ 222 w 417"/>
                <a:gd name="T73" fmla="*/ 823 h 855"/>
                <a:gd name="T74" fmla="*/ 197 w 417"/>
                <a:gd name="T75" fmla="*/ 800 h 855"/>
                <a:gd name="T76" fmla="*/ 145 w 417"/>
                <a:gd name="T77" fmla="*/ 736 h 855"/>
                <a:gd name="T78" fmla="*/ 108 w 417"/>
                <a:gd name="T79" fmla="*/ 678 h 855"/>
                <a:gd name="T80" fmla="*/ 78 w 417"/>
                <a:gd name="T81" fmla="*/ 620 h 855"/>
                <a:gd name="T82" fmla="*/ 61 w 417"/>
                <a:gd name="T83" fmla="*/ 573 h 855"/>
                <a:gd name="T84" fmla="*/ 45 w 417"/>
                <a:gd name="T85" fmla="*/ 522 h 855"/>
                <a:gd name="T86" fmla="*/ 28 w 417"/>
                <a:gd name="T87" fmla="*/ 445 h 855"/>
                <a:gd name="T88" fmla="*/ 20 w 417"/>
                <a:gd name="T89" fmla="*/ 394 h 855"/>
                <a:gd name="T90" fmla="*/ 16 w 417"/>
                <a:gd name="T91" fmla="*/ 344 h 855"/>
                <a:gd name="T92" fmla="*/ 18 w 417"/>
                <a:gd name="T93" fmla="*/ 258 h 855"/>
                <a:gd name="T94" fmla="*/ 24 w 417"/>
                <a:gd name="T95" fmla="*/ 225 h 855"/>
                <a:gd name="T96" fmla="*/ 39 w 417"/>
                <a:gd name="T97" fmla="*/ 178 h 855"/>
                <a:gd name="T98" fmla="*/ 62 w 417"/>
                <a:gd name="T99" fmla="*/ 132 h 855"/>
                <a:gd name="T100" fmla="*/ 92 w 417"/>
                <a:gd name="T101" fmla="*/ 91 h 855"/>
                <a:gd name="T102" fmla="*/ 128 w 417"/>
                <a:gd name="T103" fmla="*/ 57 h 855"/>
                <a:gd name="T104" fmla="*/ 155 w 417"/>
                <a:gd name="T105" fmla="*/ 39 h 855"/>
                <a:gd name="T106" fmla="*/ 195 w 417"/>
                <a:gd name="T107" fmla="*/ 21 h 855"/>
                <a:gd name="T108" fmla="*/ 237 w 417"/>
                <a:gd name="T109" fmla="*/ 15 h 855"/>
                <a:gd name="T110" fmla="*/ 265 w 417"/>
                <a:gd name="T111" fmla="*/ 18 h 855"/>
                <a:gd name="T112" fmla="*/ 313 w 417"/>
                <a:gd name="T113" fmla="*/ 35 h 855"/>
                <a:gd name="T114" fmla="*/ 354 w 417"/>
                <a:gd name="T115" fmla="*/ 65 h 855"/>
                <a:gd name="T116" fmla="*/ 378 w 417"/>
                <a:gd name="T117" fmla="*/ 91 h 855"/>
                <a:gd name="T118" fmla="*/ 403 w 417"/>
                <a:gd name="T119" fmla="*/ 127 h 855"/>
                <a:gd name="T120" fmla="*/ 411 w 417"/>
                <a:gd name="T121" fmla="*/ 130 h 855"/>
                <a:gd name="T122" fmla="*/ 416 w 417"/>
                <a:gd name="T123" fmla="*/ 126 h 855"/>
                <a:gd name="T124" fmla="*/ 416 w 417"/>
                <a:gd name="T125" fmla="*/ 119 h 8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17" h="855">
                  <a:moveTo>
                    <a:pt x="416" y="119"/>
                  </a:moveTo>
                  <a:lnTo>
                    <a:pt x="416" y="119"/>
                  </a:lnTo>
                  <a:lnTo>
                    <a:pt x="405" y="102"/>
                  </a:lnTo>
                  <a:lnTo>
                    <a:pt x="393" y="86"/>
                  </a:lnTo>
                  <a:lnTo>
                    <a:pt x="380" y="71"/>
                  </a:lnTo>
                  <a:lnTo>
                    <a:pt x="367" y="56"/>
                  </a:lnTo>
                  <a:lnTo>
                    <a:pt x="352" y="43"/>
                  </a:lnTo>
                  <a:lnTo>
                    <a:pt x="336" y="31"/>
                  </a:lnTo>
                  <a:lnTo>
                    <a:pt x="318" y="20"/>
                  </a:lnTo>
                  <a:lnTo>
                    <a:pt x="300" y="12"/>
                  </a:lnTo>
                  <a:lnTo>
                    <a:pt x="300" y="12"/>
                  </a:lnTo>
                  <a:lnTo>
                    <a:pt x="285" y="7"/>
                  </a:lnTo>
                  <a:lnTo>
                    <a:pt x="270" y="3"/>
                  </a:lnTo>
                  <a:lnTo>
                    <a:pt x="255" y="0"/>
                  </a:lnTo>
                  <a:lnTo>
                    <a:pt x="239" y="0"/>
                  </a:lnTo>
                  <a:lnTo>
                    <a:pt x="224" y="0"/>
                  </a:lnTo>
                  <a:lnTo>
                    <a:pt x="208" y="3"/>
                  </a:lnTo>
                  <a:lnTo>
                    <a:pt x="193" y="7"/>
                  </a:lnTo>
                  <a:lnTo>
                    <a:pt x="179" y="12"/>
                  </a:lnTo>
                  <a:lnTo>
                    <a:pt x="179" y="12"/>
                  </a:lnTo>
                  <a:lnTo>
                    <a:pt x="162" y="18"/>
                  </a:lnTo>
                  <a:lnTo>
                    <a:pt x="148" y="25"/>
                  </a:lnTo>
                  <a:lnTo>
                    <a:pt x="133" y="35"/>
                  </a:lnTo>
                  <a:lnTo>
                    <a:pt x="119" y="45"/>
                  </a:lnTo>
                  <a:lnTo>
                    <a:pt x="106" y="56"/>
                  </a:lnTo>
                  <a:lnTo>
                    <a:pt x="93" y="67"/>
                  </a:lnTo>
                  <a:lnTo>
                    <a:pt x="82" y="80"/>
                  </a:lnTo>
                  <a:lnTo>
                    <a:pt x="71" y="93"/>
                  </a:lnTo>
                  <a:lnTo>
                    <a:pt x="60" y="108"/>
                  </a:lnTo>
                  <a:lnTo>
                    <a:pt x="51" y="122"/>
                  </a:lnTo>
                  <a:lnTo>
                    <a:pt x="41" y="138"/>
                  </a:lnTo>
                  <a:lnTo>
                    <a:pt x="34" y="153"/>
                  </a:lnTo>
                  <a:lnTo>
                    <a:pt x="26" y="169"/>
                  </a:lnTo>
                  <a:lnTo>
                    <a:pt x="20" y="185"/>
                  </a:lnTo>
                  <a:lnTo>
                    <a:pt x="15" y="201"/>
                  </a:lnTo>
                  <a:lnTo>
                    <a:pt x="10" y="217"/>
                  </a:lnTo>
                  <a:lnTo>
                    <a:pt x="10" y="217"/>
                  </a:lnTo>
                  <a:lnTo>
                    <a:pt x="5" y="240"/>
                  </a:lnTo>
                  <a:lnTo>
                    <a:pt x="3" y="262"/>
                  </a:lnTo>
                  <a:lnTo>
                    <a:pt x="0" y="284"/>
                  </a:lnTo>
                  <a:lnTo>
                    <a:pt x="0" y="306"/>
                  </a:lnTo>
                  <a:lnTo>
                    <a:pt x="0" y="330"/>
                  </a:lnTo>
                  <a:lnTo>
                    <a:pt x="2" y="352"/>
                  </a:lnTo>
                  <a:lnTo>
                    <a:pt x="5" y="397"/>
                  </a:lnTo>
                  <a:lnTo>
                    <a:pt x="5" y="397"/>
                  </a:lnTo>
                  <a:lnTo>
                    <a:pt x="9" y="424"/>
                  </a:lnTo>
                  <a:lnTo>
                    <a:pt x="14" y="451"/>
                  </a:lnTo>
                  <a:lnTo>
                    <a:pt x="19" y="477"/>
                  </a:lnTo>
                  <a:lnTo>
                    <a:pt x="25" y="505"/>
                  </a:lnTo>
                  <a:lnTo>
                    <a:pt x="33" y="531"/>
                  </a:lnTo>
                  <a:lnTo>
                    <a:pt x="40" y="557"/>
                  </a:lnTo>
                  <a:lnTo>
                    <a:pt x="49" y="583"/>
                  </a:lnTo>
                  <a:lnTo>
                    <a:pt x="59" y="609"/>
                  </a:lnTo>
                  <a:lnTo>
                    <a:pt x="59" y="609"/>
                  </a:lnTo>
                  <a:lnTo>
                    <a:pt x="70" y="637"/>
                  </a:lnTo>
                  <a:lnTo>
                    <a:pt x="83" y="665"/>
                  </a:lnTo>
                  <a:lnTo>
                    <a:pt x="83" y="665"/>
                  </a:lnTo>
                  <a:lnTo>
                    <a:pt x="107" y="704"/>
                  </a:lnTo>
                  <a:lnTo>
                    <a:pt x="107" y="704"/>
                  </a:lnTo>
                  <a:lnTo>
                    <a:pt x="123" y="728"/>
                  </a:lnTo>
                  <a:lnTo>
                    <a:pt x="139" y="751"/>
                  </a:lnTo>
                  <a:lnTo>
                    <a:pt x="155" y="775"/>
                  </a:lnTo>
                  <a:lnTo>
                    <a:pt x="174" y="796"/>
                  </a:lnTo>
                  <a:lnTo>
                    <a:pt x="174" y="796"/>
                  </a:lnTo>
                  <a:lnTo>
                    <a:pt x="190" y="815"/>
                  </a:lnTo>
                  <a:lnTo>
                    <a:pt x="207" y="831"/>
                  </a:lnTo>
                  <a:lnTo>
                    <a:pt x="217" y="838"/>
                  </a:lnTo>
                  <a:lnTo>
                    <a:pt x="227" y="844"/>
                  </a:lnTo>
                  <a:lnTo>
                    <a:pt x="238" y="850"/>
                  </a:lnTo>
                  <a:lnTo>
                    <a:pt x="249" y="854"/>
                  </a:lnTo>
                  <a:lnTo>
                    <a:pt x="249" y="854"/>
                  </a:lnTo>
                  <a:lnTo>
                    <a:pt x="258" y="855"/>
                  </a:lnTo>
                  <a:lnTo>
                    <a:pt x="266" y="855"/>
                  </a:lnTo>
                  <a:lnTo>
                    <a:pt x="276" y="854"/>
                  </a:lnTo>
                  <a:lnTo>
                    <a:pt x="285" y="850"/>
                  </a:lnTo>
                  <a:lnTo>
                    <a:pt x="285" y="850"/>
                  </a:lnTo>
                  <a:lnTo>
                    <a:pt x="294" y="843"/>
                  </a:lnTo>
                  <a:lnTo>
                    <a:pt x="301" y="834"/>
                  </a:lnTo>
                  <a:lnTo>
                    <a:pt x="307" y="824"/>
                  </a:lnTo>
                  <a:lnTo>
                    <a:pt x="312" y="815"/>
                  </a:lnTo>
                  <a:lnTo>
                    <a:pt x="312" y="815"/>
                  </a:lnTo>
                  <a:lnTo>
                    <a:pt x="317" y="800"/>
                  </a:lnTo>
                  <a:lnTo>
                    <a:pt x="322" y="784"/>
                  </a:lnTo>
                  <a:lnTo>
                    <a:pt x="322" y="784"/>
                  </a:lnTo>
                  <a:lnTo>
                    <a:pt x="322" y="781"/>
                  </a:lnTo>
                  <a:lnTo>
                    <a:pt x="321" y="777"/>
                  </a:lnTo>
                  <a:lnTo>
                    <a:pt x="318" y="776"/>
                  </a:lnTo>
                  <a:lnTo>
                    <a:pt x="316" y="775"/>
                  </a:lnTo>
                  <a:lnTo>
                    <a:pt x="313" y="775"/>
                  </a:lnTo>
                  <a:lnTo>
                    <a:pt x="311" y="775"/>
                  </a:lnTo>
                  <a:lnTo>
                    <a:pt x="308" y="777"/>
                  </a:lnTo>
                  <a:lnTo>
                    <a:pt x="307" y="780"/>
                  </a:lnTo>
                  <a:lnTo>
                    <a:pt x="307" y="780"/>
                  </a:lnTo>
                  <a:lnTo>
                    <a:pt x="304" y="792"/>
                  </a:lnTo>
                  <a:lnTo>
                    <a:pt x="300" y="805"/>
                  </a:lnTo>
                  <a:lnTo>
                    <a:pt x="295" y="817"/>
                  </a:lnTo>
                  <a:lnTo>
                    <a:pt x="287" y="828"/>
                  </a:lnTo>
                  <a:lnTo>
                    <a:pt x="287" y="828"/>
                  </a:lnTo>
                  <a:lnTo>
                    <a:pt x="281" y="834"/>
                  </a:lnTo>
                  <a:lnTo>
                    <a:pt x="275" y="838"/>
                  </a:lnTo>
                  <a:lnTo>
                    <a:pt x="275" y="838"/>
                  </a:lnTo>
                  <a:lnTo>
                    <a:pt x="269" y="841"/>
                  </a:lnTo>
                  <a:lnTo>
                    <a:pt x="263" y="841"/>
                  </a:lnTo>
                  <a:lnTo>
                    <a:pt x="263" y="841"/>
                  </a:lnTo>
                  <a:lnTo>
                    <a:pt x="255" y="841"/>
                  </a:lnTo>
                  <a:lnTo>
                    <a:pt x="248" y="838"/>
                  </a:lnTo>
                  <a:lnTo>
                    <a:pt x="248" y="838"/>
                  </a:lnTo>
                  <a:lnTo>
                    <a:pt x="239" y="834"/>
                  </a:lnTo>
                  <a:lnTo>
                    <a:pt x="232" y="829"/>
                  </a:lnTo>
                  <a:lnTo>
                    <a:pt x="232" y="829"/>
                  </a:lnTo>
                  <a:lnTo>
                    <a:pt x="222" y="823"/>
                  </a:lnTo>
                  <a:lnTo>
                    <a:pt x="213" y="816"/>
                  </a:lnTo>
                  <a:lnTo>
                    <a:pt x="197" y="800"/>
                  </a:lnTo>
                  <a:lnTo>
                    <a:pt x="197" y="800"/>
                  </a:lnTo>
                  <a:lnTo>
                    <a:pt x="179" y="780"/>
                  </a:lnTo>
                  <a:lnTo>
                    <a:pt x="161" y="758"/>
                  </a:lnTo>
                  <a:lnTo>
                    <a:pt x="145" y="736"/>
                  </a:lnTo>
                  <a:lnTo>
                    <a:pt x="130" y="714"/>
                  </a:lnTo>
                  <a:lnTo>
                    <a:pt x="130" y="714"/>
                  </a:lnTo>
                  <a:lnTo>
                    <a:pt x="108" y="678"/>
                  </a:lnTo>
                  <a:lnTo>
                    <a:pt x="88" y="641"/>
                  </a:lnTo>
                  <a:lnTo>
                    <a:pt x="88" y="641"/>
                  </a:lnTo>
                  <a:lnTo>
                    <a:pt x="78" y="620"/>
                  </a:lnTo>
                  <a:lnTo>
                    <a:pt x="70" y="598"/>
                  </a:lnTo>
                  <a:lnTo>
                    <a:pt x="70" y="598"/>
                  </a:lnTo>
                  <a:lnTo>
                    <a:pt x="61" y="573"/>
                  </a:lnTo>
                  <a:lnTo>
                    <a:pt x="52" y="547"/>
                  </a:lnTo>
                  <a:lnTo>
                    <a:pt x="52" y="547"/>
                  </a:lnTo>
                  <a:lnTo>
                    <a:pt x="45" y="522"/>
                  </a:lnTo>
                  <a:lnTo>
                    <a:pt x="39" y="496"/>
                  </a:lnTo>
                  <a:lnTo>
                    <a:pt x="33" y="471"/>
                  </a:lnTo>
                  <a:lnTo>
                    <a:pt x="28" y="445"/>
                  </a:lnTo>
                  <a:lnTo>
                    <a:pt x="28" y="445"/>
                  </a:lnTo>
                  <a:lnTo>
                    <a:pt x="24" y="420"/>
                  </a:lnTo>
                  <a:lnTo>
                    <a:pt x="20" y="394"/>
                  </a:lnTo>
                  <a:lnTo>
                    <a:pt x="18" y="370"/>
                  </a:lnTo>
                  <a:lnTo>
                    <a:pt x="16" y="344"/>
                  </a:lnTo>
                  <a:lnTo>
                    <a:pt x="16" y="344"/>
                  </a:lnTo>
                  <a:lnTo>
                    <a:pt x="15" y="300"/>
                  </a:lnTo>
                  <a:lnTo>
                    <a:pt x="15" y="279"/>
                  </a:lnTo>
                  <a:lnTo>
                    <a:pt x="18" y="258"/>
                  </a:lnTo>
                  <a:lnTo>
                    <a:pt x="18" y="258"/>
                  </a:lnTo>
                  <a:lnTo>
                    <a:pt x="20" y="241"/>
                  </a:lnTo>
                  <a:lnTo>
                    <a:pt x="24" y="225"/>
                  </a:lnTo>
                  <a:lnTo>
                    <a:pt x="28" y="209"/>
                  </a:lnTo>
                  <a:lnTo>
                    <a:pt x="33" y="192"/>
                  </a:lnTo>
                  <a:lnTo>
                    <a:pt x="39" y="178"/>
                  </a:lnTo>
                  <a:lnTo>
                    <a:pt x="46" y="161"/>
                  </a:lnTo>
                  <a:lnTo>
                    <a:pt x="54" y="147"/>
                  </a:lnTo>
                  <a:lnTo>
                    <a:pt x="62" y="132"/>
                  </a:lnTo>
                  <a:lnTo>
                    <a:pt x="71" y="118"/>
                  </a:lnTo>
                  <a:lnTo>
                    <a:pt x="81" y="104"/>
                  </a:lnTo>
                  <a:lnTo>
                    <a:pt x="92" y="91"/>
                  </a:lnTo>
                  <a:lnTo>
                    <a:pt x="103" y="80"/>
                  </a:lnTo>
                  <a:lnTo>
                    <a:pt x="114" y="67"/>
                  </a:lnTo>
                  <a:lnTo>
                    <a:pt x="128" y="57"/>
                  </a:lnTo>
                  <a:lnTo>
                    <a:pt x="141" y="47"/>
                  </a:lnTo>
                  <a:lnTo>
                    <a:pt x="155" y="39"/>
                  </a:lnTo>
                  <a:lnTo>
                    <a:pt x="155" y="39"/>
                  </a:lnTo>
                  <a:lnTo>
                    <a:pt x="167" y="31"/>
                  </a:lnTo>
                  <a:lnTo>
                    <a:pt x="181" y="26"/>
                  </a:lnTo>
                  <a:lnTo>
                    <a:pt x="195" y="21"/>
                  </a:lnTo>
                  <a:lnTo>
                    <a:pt x="208" y="18"/>
                  </a:lnTo>
                  <a:lnTo>
                    <a:pt x="223" y="15"/>
                  </a:lnTo>
                  <a:lnTo>
                    <a:pt x="237" y="15"/>
                  </a:lnTo>
                  <a:lnTo>
                    <a:pt x="252" y="15"/>
                  </a:lnTo>
                  <a:lnTo>
                    <a:pt x="265" y="18"/>
                  </a:lnTo>
                  <a:lnTo>
                    <a:pt x="265" y="18"/>
                  </a:lnTo>
                  <a:lnTo>
                    <a:pt x="282" y="21"/>
                  </a:lnTo>
                  <a:lnTo>
                    <a:pt x="299" y="28"/>
                  </a:lnTo>
                  <a:lnTo>
                    <a:pt x="313" y="35"/>
                  </a:lnTo>
                  <a:lnTo>
                    <a:pt x="328" y="44"/>
                  </a:lnTo>
                  <a:lnTo>
                    <a:pt x="342" y="54"/>
                  </a:lnTo>
                  <a:lnTo>
                    <a:pt x="354" y="65"/>
                  </a:lnTo>
                  <a:lnTo>
                    <a:pt x="367" y="77"/>
                  </a:lnTo>
                  <a:lnTo>
                    <a:pt x="378" y="91"/>
                  </a:lnTo>
                  <a:lnTo>
                    <a:pt x="378" y="91"/>
                  </a:lnTo>
                  <a:lnTo>
                    <a:pt x="391" y="108"/>
                  </a:lnTo>
                  <a:lnTo>
                    <a:pt x="403" y="127"/>
                  </a:lnTo>
                  <a:lnTo>
                    <a:pt x="403" y="127"/>
                  </a:lnTo>
                  <a:lnTo>
                    <a:pt x="405" y="129"/>
                  </a:lnTo>
                  <a:lnTo>
                    <a:pt x="407" y="130"/>
                  </a:lnTo>
                  <a:lnTo>
                    <a:pt x="411" y="130"/>
                  </a:lnTo>
                  <a:lnTo>
                    <a:pt x="414" y="129"/>
                  </a:lnTo>
                  <a:lnTo>
                    <a:pt x="415" y="127"/>
                  </a:lnTo>
                  <a:lnTo>
                    <a:pt x="416" y="126"/>
                  </a:lnTo>
                  <a:lnTo>
                    <a:pt x="417" y="122"/>
                  </a:lnTo>
                  <a:lnTo>
                    <a:pt x="416" y="119"/>
                  </a:lnTo>
                  <a:lnTo>
                    <a:pt x="416" y="11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2" name="Freeform 69">
              <a:extLst>
                <a:ext uri="{FF2B5EF4-FFF2-40B4-BE49-F238E27FC236}">
                  <a16:creationId xmlns:a16="http://schemas.microsoft.com/office/drawing/2014/main" id="{2CFB089C-623A-2627-D88A-1181177D0B5A}"/>
                </a:ext>
              </a:extLst>
            </p:cNvPr>
            <p:cNvSpPr>
              <a:spLocks/>
            </p:cNvSpPr>
            <p:nvPr/>
          </p:nvSpPr>
          <p:spPr bwMode="auto">
            <a:xfrm>
              <a:off x="2378" y="387"/>
              <a:ext cx="113" cy="459"/>
            </a:xfrm>
            <a:custGeom>
              <a:avLst/>
              <a:gdLst>
                <a:gd name="T0" fmla="*/ 35 w 338"/>
                <a:gd name="T1" fmla="*/ 40 h 1377"/>
                <a:gd name="T2" fmla="*/ 40 w 338"/>
                <a:gd name="T3" fmla="*/ 133 h 1377"/>
                <a:gd name="T4" fmla="*/ 35 w 338"/>
                <a:gd name="T5" fmla="*/ 256 h 1377"/>
                <a:gd name="T6" fmla="*/ 24 w 338"/>
                <a:gd name="T7" fmla="*/ 383 h 1377"/>
                <a:gd name="T8" fmla="*/ 12 w 338"/>
                <a:gd name="T9" fmla="*/ 511 h 1377"/>
                <a:gd name="T10" fmla="*/ 6 w 338"/>
                <a:gd name="T11" fmla="*/ 774 h 1377"/>
                <a:gd name="T12" fmla="*/ 1 w 338"/>
                <a:gd name="T13" fmla="*/ 1041 h 1377"/>
                <a:gd name="T14" fmla="*/ 0 w 338"/>
                <a:gd name="T15" fmla="*/ 1180 h 1377"/>
                <a:gd name="T16" fmla="*/ 4 w 338"/>
                <a:gd name="T17" fmla="*/ 1245 h 1377"/>
                <a:gd name="T18" fmla="*/ 12 w 338"/>
                <a:gd name="T19" fmla="*/ 1293 h 1377"/>
                <a:gd name="T20" fmla="*/ 22 w 338"/>
                <a:gd name="T21" fmla="*/ 1320 h 1377"/>
                <a:gd name="T22" fmla="*/ 43 w 338"/>
                <a:gd name="T23" fmla="*/ 1354 h 1377"/>
                <a:gd name="T24" fmla="*/ 76 w 338"/>
                <a:gd name="T25" fmla="*/ 1375 h 1377"/>
                <a:gd name="T26" fmla="*/ 98 w 338"/>
                <a:gd name="T27" fmla="*/ 1377 h 1377"/>
                <a:gd name="T28" fmla="*/ 139 w 338"/>
                <a:gd name="T29" fmla="*/ 1370 h 1377"/>
                <a:gd name="T30" fmla="*/ 167 w 338"/>
                <a:gd name="T31" fmla="*/ 1356 h 1377"/>
                <a:gd name="T32" fmla="*/ 202 w 338"/>
                <a:gd name="T33" fmla="*/ 1325 h 1377"/>
                <a:gd name="T34" fmla="*/ 224 w 338"/>
                <a:gd name="T35" fmla="*/ 1293 h 1377"/>
                <a:gd name="T36" fmla="*/ 257 w 338"/>
                <a:gd name="T37" fmla="*/ 1220 h 1377"/>
                <a:gd name="T38" fmla="*/ 285 w 338"/>
                <a:gd name="T39" fmla="*/ 1144 h 1377"/>
                <a:gd name="T40" fmla="*/ 326 w 338"/>
                <a:gd name="T41" fmla="*/ 1031 h 1377"/>
                <a:gd name="T42" fmla="*/ 337 w 338"/>
                <a:gd name="T43" fmla="*/ 1007 h 1377"/>
                <a:gd name="T44" fmla="*/ 338 w 338"/>
                <a:gd name="T45" fmla="*/ 1000 h 1377"/>
                <a:gd name="T46" fmla="*/ 332 w 338"/>
                <a:gd name="T47" fmla="*/ 996 h 1377"/>
                <a:gd name="T48" fmla="*/ 324 w 338"/>
                <a:gd name="T49" fmla="*/ 999 h 1377"/>
                <a:gd name="T50" fmla="*/ 311 w 338"/>
                <a:gd name="T51" fmla="*/ 1028 h 1377"/>
                <a:gd name="T52" fmla="*/ 274 w 338"/>
                <a:gd name="T53" fmla="*/ 1132 h 1377"/>
                <a:gd name="T54" fmla="*/ 246 w 338"/>
                <a:gd name="T55" fmla="*/ 1210 h 1377"/>
                <a:gd name="T56" fmla="*/ 210 w 338"/>
                <a:gd name="T57" fmla="*/ 1286 h 1377"/>
                <a:gd name="T58" fmla="*/ 193 w 338"/>
                <a:gd name="T59" fmla="*/ 1313 h 1377"/>
                <a:gd name="T60" fmla="*/ 171 w 338"/>
                <a:gd name="T61" fmla="*/ 1336 h 1377"/>
                <a:gd name="T62" fmla="*/ 129 w 338"/>
                <a:gd name="T63" fmla="*/ 1357 h 1377"/>
                <a:gd name="T64" fmla="*/ 102 w 338"/>
                <a:gd name="T65" fmla="*/ 1362 h 1377"/>
                <a:gd name="T66" fmla="*/ 67 w 338"/>
                <a:gd name="T67" fmla="*/ 1354 h 1377"/>
                <a:gd name="T68" fmla="*/ 50 w 338"/>
                <a:gd name="T69" fmla="*/ 1339 h 1377"/>
                <a:gd name="T70" fmla="*/ 37 w 338"/>
                <a:gd name="T71" fmla="*/ 1318 h 1377"/>
                <a:gd name="T72" fmla="*/ 24 w 338"/>
                <a:gd name="T73" fmla="*/ 1274 h 1377"/>
                <a:gd name="T74" fmla="*/ 16 w 338"/>
                <a:gd name="T75" fmla="*/ 1198 h 1377"/>
                <a:gd name="T76" fmla="*/ 16 w 338"/>
                <a:gd name="T77" fmla="*/ 1141 h 1377"/>
                <a:gd name="T78" fmla="*/ 17 w 338"/>
                <a:gd name="T79" fmla="*/ 951 h 1377"/>
                <a:gd name="T80" fmla="*/ 24 w 338"/>
                <a:gd name="T81" fmla="*/ 686 h 1377"/>
                <a:gd name="T82" fmla="*/ 25 w 338"/>
                <a:gd name="T83" fmla="*/ 558 h 1377"/>
                <a:gd name="T84" fmla="*/ 33 w 338"/>
                <a:gd name="T85" fmla="*/ 433 h 1377"/>
                <a:gd name="T86" fmla="*/ 51 w 338"/>
                <a:gd name="T87" fmla="*/ 247 h 1377"/>
                <a:gd name="T88" fmla="*/ 55 w 338"/>
                <a:gd name="T89" fmla="*/ 124 h 1377"/>
                <a:gd name="T90" fmla="*/ 52 w 338"/>
                <a:gd name="T91" fmla="*/ 62 h 1377"/>
                <a:gd name="T92" fmla="*/ 45 w 338"/>
                <a:gd name="T93" fmla="*/ 5 h 1377"/>
                <a:gd name="T94" fmla="*/ 40 w 338"/>
                <a:gd name="T95" fmla="*/ 0 h 1377"/>
                <a:gd name="T96" fmla="*/ 32 w 338"/>
                <a:gd name="T97" fmla="*/ 4 h 1377"/>
                <a:gd name="T98" fmla="*/ 31 w 338"/>
                <a:gd name="T99" fmla="*/ 9 h 1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38" h="1377">
                  <a:moveTo>
                    <a:pt x="31" y="9"/>
                  </a:moveTo>
                  <a:lnTo>
                    <a:pt x="31" y="9"/>
                  </a:lnTo>
                  <a:lnTo>
                    <a:pt x="35" y="40"/>
                  </a:lnTo>
                  <a:lnTo>
                    <a:pt x="37" y="71"/>
                  </a:lnTo>
                  <a:lnTo>
                    <a:pt x="40" y="102"/>
                  </a:lnTo>
                  <a:lnTo>
                    <a:pt x="40" y="133"/>
                  </a:lnTo>
                  <a:lnTo>
                    <a:pt x="40" y="164"/>
                  </a:lnTo>
                  <a:lnTo>
                    <a:pt x="38" y="194"/>
                  </a:lnTo>
                  <a:lnTo>
                    <a:pt x="35" y="256"/>
                  </a:lnTo>
                  <a:lnTo>
                    <a:pt x="35" y="256"/>
                  </a:lnTo>
                  <a:lnTo>
                    <a:pt x="30" y="320"/>
                  </a:lnTo>
                  <a:lnTo>
                    <a:pt x="24" y="383"/>
                  </a:lnTo>
                  <a:lnTo>
                    <a:pt x="17" y="448"/>
                  </a:lnTo>
                  <a:lnTo>
                    <a:pt x="12" y="511"/>
                  </a:lnTo>
                  <a:lnTo>
                    <a:pt x="12" y="511"/>
                  </a:lnTo>
                  <a:lnTo>
                    <a:pt x="10" y="577"/>
                  </a:lnTo>
                  <a:lnTo>
                    <a:pt x="9" y="642"/>
                  </a:lnTo>
                  <a:lnTo>
                    <a:pt x="6" y="774"/>
                  </a:lnTo>
                  <a:lnTo>
                    <a:pt x="6" y="774"/>
                  </a:lnTo>
                  <a:lnTo>
                    <a:pt x="4" y="908"/>
                  </a:lnTo>
                  <a:lnTo>
                    <a:pt x="1" y="1041"/>
                  </a:lnTo>
                  <a:lnTo>
                    <a:pt x="1" y="1041"/>
                  </a:lnTo>
                  <a:lnTo>
                    <a:pt x="0" y="1111"/>
                  </a:lnTo>
                  <a:lnTo>
                    <a:pt x="0" y="1180"/>
                  </a:lnTo>
                  <a:lnTo>
                    <a:pt x="0" y="1180"/>
                  </a:lnTo>
                  <a:lnTo>
                    <a:pt x="1" y="1212"/>
                  </a:lnTo>
                  <a:lnTo>
                    <a:pt x="4" y="1245"/>
                  </a:lnTo>
                  <a:lnTo>
                    <a:pt x="6" y="1261"/>
                  </a:lnTo>
                  <a:lnTo>
                    <a:pt x="9" y="1277"/>
                  </a:lnTo>
                  <a:lnTo>
                    <a:pt x="12" y="1293"/>
                  </a:lnTo>
                  <a:lnTo>
                    <a:pt x="17" y="1308"/>
                  </a:lnTo>
                  <a:lnTo>
                    <a:pt x="17" y="1308"/>
                  </a:lnTo>
                  <a:lnTo>
                    <a:pt x="22" y="1320"/>
                  </a:lnTo>
                  <a:lnTo>
                    <a:pt x="29" y="1333"/>
                  </a:lnTo>
                  <a:lnTo>
                    <a:pt x="36" y="1344"/>
                  </a:lnTo>
                  <a:lnTo>
                    <a:pt x="43" y="1354"/>
                  </a:lnTo>
                  <a:lnTo>
                    <a:pt x="53" y="1362"/>
                  </a:lnTo>
                  <a:lnTo>
                    <a:pt x="63" y="1369"/>
                  </a:lnTo>
                  <a:lnTo>
                    <a:pt x="76" y="1375"/>
                  </a:lnTo>
                  <a:lnTo>
                    <a:pt x="89" y="1377"/>
                  </a:lnTo>
                  <a:lnTo>
                    <a:pt x="89" y="1377"/>
                  </a:lnTo>
                  <a:lnTo>
                    <a:pt x="98" y="1377"/>
                  </a:lnTo>
                  <a:lnTo>
                    <a:pt x="105" y="1377"/>
                  </a:lnTo>
                  <a:lnTo>
                    <a:pt x="123" y="1375"/>
                  </a:lnTo>
                  <a:lnTo>
                    <a:pt x="139" y="1370"/>
                  </a:lnTo>
                  <a:lnTo>
                    <a:pt x="154" y="1364"/>
                  </a:lnTo>
                  <a:lnTo>
                    <a:pt x="154" y="1364"/>
                  </a:lnTo>
                  <a:lnTo>
                    <a:pt x="167" y="1356"/>
                  </a:lnTo>
                  <a:lnTo>
                    <a:pt x="180" y="1347"/>
                  </a:lnTo>
                  <a:lnTo>
                    <a:pt x="191" y="1338"/>
                  </a:lnTo>
                  <a:lnTo>
                    <a:pt x="202" y="1325"/>
                  </a:lnTo>
                  <a:lnTo>
                    <a:pt x="202" y="1325"/>
                  </a:lnTo>
                  <a:lnTo>
                    <a:pt x="213" y="1309"/>
                  </a:lnTo>
                  <a:lnTo>
                    <a:pt x="224" y="1293"/>
                  </a:lnTo>
                  <a:lnTo>
                    <a:pt x="234" y="1274"/>
                  </a:lnTo>
                  <a:lnTo>
                    <a:pt x="243" y="1257"/>
                  </a:lnTo>
                  <a:lnTo>
                    <a:pt x="257" y="1220"/>
                  </a:lnTo>
                  <a:lnTo>
                    <a:pt x="272" y="1183"/>
                  </a:lnTo>
                  <a:lnTo>
                    <a:pt x="272" y="1183"/>
                  </a:lnTo>
                  <a:lnTo>
                    <a:pt x="285" y="1144"/>
                  </a:lnTo>
                  <a:lnTo>
                    <a:pt x="297" y="1107"/>
                  </a:lnTo>
                  <a:lnTo>
                    <a:pt x="311" y="1069"/>
                  </a:lnTo>
                  <a:lnTo>
                    <a:pt x="326" y="1031"/>
                  </a:lnTo>
                  <a:lnTo>
                    <a:pt x="326" y="1031"/>
                  </a:lnTo>
                  <a:lnTo>
                    <a:pt x="330" y="1019"/>
                  </a:lnTo>
                  <a:lnTo>
                    <a:pt x="337" y="1007"/>
                  </a:lnTo>
                  <a:lnTo>
                    <a:pt x="337" y="1007"/>
                  </a:lnTo>
                  <a:lnTo>
                    <a:pt x="338" y="1004"/>
                  </a:lnTo>
                  <a:lnTo>
                    <a:pt x="338" y="1000"/>
                  </a:lnTo>
                  <a:lnTo>
                    <a:pt x="335" y="998"/>
                  </a:lnTo>
                  <a:lnTo>
                    <a:pt x="334" y="997"/>
                  </a:lnTo>
                  <a:lnTo>
                    <a:pt x="332" y="996"/>
                  </a:lnTo>
                  <a:lnTo>
                    <a:pt x="328" y="996"/>
                  </a:lnTo>
                  <a:lnTo>
                    <a:pt x="326" y="997"/>
                  </a:lnTo>
                  <a:lnTo>
                    <a:pt x="324" y="999"/>
                  </a:lnTo>
                  <a:lnTo>
                    <a:pt x="324" y="999"/>
                  </a:lnTo>
                  <a:lnTo>
                    <a:pt x="317" y="1013"/>
                  </a:lnTo>
                  <a:lnTo>
                    <a:pt x="311" y="1028"/>
                  </a:lnTo>
                  <a:lnTo>
                    <a:pt x="300" y="1057"/>
                  </a:lnTo>
                  <a:lnTo>
                    <a:pt x="300" y="1057"/>
                  </a:lnTo>
                  <a:lnTo>
                    <a:pt x="274" y="1132"/>
                  </a:lnTo>
                  <a:lnTo>
                    <a:pt x="274" y="1132"/>
                  </a:lnTo>
                  <a:lnTo>
                    <a:pt x="260" y="1171"/>
                  </a:lnTo>
                  <a:lnTo>
                    <a:pt x="246" y="1210"/>
                  </a:lnTo>
                  <a:lnTo>
                    <a:pt x="229" y="1248"/>
                  </a:lnTo>
                  <a:lnTo>
                    <a:pt x="220" y="1267"/>
                  </a:lnTo>
                  <a:lnTo>
                    <a:pt x="210" y="1286"/>
                  </a:lnTo>
                  <a:lnTo>
                    <a:pt x="210" y="1286"/>
                  </a:lnTo>
                  <a:lnTo>
                    <a:pt x="202" y="1299"/>
                  </a:lnTo>
                  <a:lnTo>
                    <a:pt x="193" y="1313"/>
                  </a:lnTo>
                  <a:lnTo>
                    <a:pt x="182" y="1325"/>
                  </a:lnTo>
                  <a:lnTo>
                    <a:pt x="171" y="1336"/>
                  </a:lnTo>
                  <a:lnTo>
                    <a:pt x="171" y="1336"/>
                  </a:lnTo>
                  <a:lnTo>
                    <a:pt x="158" y="1345"/>
                  </a:lnTo>
                  <a:lnTo>
                    <a:pt x="144" y="1352"/>
                  </a:lnTo>
                  <a:lnTo>
                    <a:pt x="129" y="1357"/>
                  </a:lnTo>
                  <a:lnTo>
                    <a:pt x="114" y="1361"/>
                  </a:lnTo>
                  <a:lnTo>
                    <a:pt x="114" y="1361"/>
                  </a:lnTo>
                  <a:lnTo>
                    <a:pt x="102" y="1362"/>
                  </a:lnTo>
                  <a:lnTo>
                    <a:pt x="89" y="1362"/>
                  </a:lnTo>
                  <a:lnTo>
                    <a:pt x="78" y="1359"/>
                  </a:lnTo>
                  <a:lnTo>
                    <a:pt x="67" y="1354"/>
                  </a:lnTo>
                  <a:lnTo>
                    <a:pt x="67" y="1354"/>
                  </a:lnTo>
                  <a:lnTo>
                    <a:pt x="57" y="1347"/>
                  </a:lnTo>
                  <a:lnTo>
                    <a:pt x="50" y="1339"/>
                  </a:lnTo>
                  <a:lnTo>
                    <a:pt x="43" y="1329"/>
                  </a:lnTo>
                  <a:lnTo>
                    <a:pt x="37" y="1318"/>
                  </a:lnTo>
                  <a:lnTo>
                    <a:pt x="37" y="1318"/>
                  </a:lnTo>
                  <a:lnTo>
                    <a:pt x="32" y="1304"/>
                  </a:lnTo>
                  <a:lnTo>
                    <a:pt x="27" y="1289"/>
                  </a:lnTo>
                  <a:lnTo>
                    <a:pt x="24" y="1274"/>
                  </a:lnTo>
                  <a:lnTo>
                    <a:pt x="21" y="1259"/>
                  </a:lnTo>
                  <a:lnTo>
                    <a:pt x="17" y="1228"/>
                  </a:lnTo>
                  <a:lnTo>
                    <a:pt x="16" y="1198"/>
                  </a:lnTo>
                  <a:lnTo>
                    <a:pt x="16" y="1198"/>
                  </a:lnTo>
                  <a:lnTo>
                    <a:pt x="15" y="1169"/>
                  </a:lnTo>
                  <a:lnTo>
                    <a:pt x="16" y="1141"/>
                  </a:lnTo>
                  <a:lnTo>
                    <a:pt x="16" y="1082"/>
                  </a:lnTo>
                  <a:lnTo>
                    <a:pt x="16" y="1082"/>
                  </a:lnTo>
                  <a:lnTo>
                    <a:pt x="17" y="951"/>
                  </a:lnTo>
                  <a:lnTo>
                    <a:pt x="21" y="820"/>
                  </a:lnTo>
                  <a:lnTo>
                    <a:pt x="21" y="820"/>
                  </a:lnTo>
                  <a:lnTo>
                    <a:pt x="24" y="686"/>
                  </a:lnTo>
                  <a:lnTo>
                    <a:pt x="24" y="686"/>
                  </a:lnTo>
                  <a:lnTo>
                    <a:pt x="24" y="623"/>
                  </a:lnTo>
                  <a:lnTo>
                    <a:pt x="25" y="558"/>
                  </a:lnTo>
                  <a:lnTo>
                    <a:pt x="25" y="558"/>
                  </a:lnTo>
                  <a:lnTo>
                    <a:pt x="29" y="496"/>
                  </a:lnTo>
                  <a:lnTo>
                    <a:pt x="33" y="433"/>
                  </a:lnTo>
                  <a:lnTo>
                    <a:pt x="46" y="309"/>
                  </a:lnTo>
                  <a:lnTo>
                    <a:pt x="46" y="309"/>
                  </a:lnTo>
                  <a:lnTo>
                    <a:pt x="51" y="247"/>
                  </a:lnTo>
                  <a:lnTo>
                    <a:pt x="53" y="186"/>
                  </a:lnTo>
                  <a:lnTo>
                    <a:pt x="55" y="155"/>
                  </a:lnTo>
                  <a:lnTo>
                    <a:pt x="55" y="124"/>
                  </a:lnTo>
                  <a:lnTo>
                    <a:pt x="53" y="93"/>
                  </a:lnTo>
                  <a:lnTo>
                    <a:pt x="52" y="62"/>
                  </a:lnTo>
                  <a:lnTo>
                    <a:pt x="52" y="62"/>
                  </a:lnTo>
                  <a:lnTo>
                    <a:pt x="50" y="34"/>
                  </a:lnTo>
                  <a:lnTo>
                    <a:pt x="45" y="5"/>
                  </a:lnTo>
                  <a:lnTo>
                    <a:pt x="45" y="5"/>
                  </a:lnTo>
                  <a:lnTo>
                    <a:pt x="45" y="3"/>
                  </a:lnTo>
                  <a:lnTo>
                    <a:pt x="42" y="0"/>
                  </a:lnTo>
                  <a:lnTo>
                    <a:pt x="40" y="0"/>
                  </a:lnTo>
                  <a:lnTo>
                    <a:pt x="37" y="0"/>
                  </a:lnTo>
                  <a:lnTo>
                    <a:pt x="35" y="2"/>
                  </a:lnTo>
                  <a:lnTo>
                    <a:pt x="32" y="4"/>
                  </a:lnTo>
                  <a:lnTo>
                    <a:pt x="31" y="7"/>
                  </a:lnTo>
                  <a:lnTo>
                    <a:pt x="31" y="9"/>
                  </a:lnTo>
                  <a:lnTo>
                    <a:pt x="31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3" name="Freeform 70">
              <a:extLst>
                <a:ext uri="{FF2B5EF4-FFF2-40B4-BE49-F238E27FC236}">
                  <a16:creationId xmlns:a16="http://schemas.microsoft.com/office/drawing/2014/main" id="{80DA0ABE-6A75-0F4C-5118-E942A4178195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4" y="346"/>
              <a:ext cx="419" cy="433"/>
            </a:xfrm>
            <a:custGeom>
              <a:avLst/>
              <a:gdLst>
                <a:gd name="T0" fmla="*/ 26 w 1257"/>
                <a:gd name="T1" fmla="*/ 868 h 1298"/>
                <a:gd name="T2" fmla="*/ 63 w 1257"/>
                <a:gd name="T3" fmla="*/ 900 h 1298"/>
                <a:gd name="T4" fmla="*/ 116 w 1257"/>
                <a:gd name="T5" fmla="*/ 987 h 1298"/>
                <a:gd name="T6" fmla="*/ 144 w 1257"/>
                <a:gd name="T7" fmla="*/ 1059 h 1298"/>
                <a:gd name="T8" fmla="*/ 196 w 1257"/>
                <a:gd name="T9" fmla="*/ 1209 h 1298"/>
                <a:gd name="T10" fmla="*/ 225 w 1257"/>
                <a:gd name="T11" fmla="*/ 1261 h 1298"/>
                <a:gd name="T12" fmla="*/ 245 w 1257"/>
                <a:gd name="T13" fmla="*/ 1282 h 1298"/>
                <a:gd name="T14" fmla="*/ 279 w 1257"/>
                <a:gd name="T15" fmla="*/ 1295 h 1298"/>
                <a:gd name="T16" fmla="*/ 306 w 1257"/>
                <a:gd name="T17" fmla="*/ 1298 h 1298"/>
                <a:gd name="T18" fmla="*/ 348 w 1257"/>
                <a:gd name="T19" fmla="*/ 1287 h 1298"/>
                <a:gd name="T20" fmla="*/ 381 w 1257"/>
                <a:gd name="T21" fmla="*/ 1262 h 1298"/>
                <a:gd name="T22" fmla="*/ 431 w 1257"/>
                <a:gd name="T23" fmla="*/ 1193 h 1298"/>
                <a:gd name="T24" fmla="*/ 475 w 1257"/>
                <a:gd name="T25" fmla="*/ 1093 h 1298"/>
                <a:gd name="T26" fmla="*/ 540 w 1257"/>
                <a:gd name="T27" fmla="*/ 926 h 1298"/>
                <a:gd name="T28" fmla="*/ 564 w 1257"/>
                <a:gd name="T29" fmla="*/ 883 h 1298"/>
                <a:gd name="T30" fmla="*/ 619 w 1257"/>
                <a:gd name="T31" fmla="*/ 825 h 1298"/>
                <a:gd name="T32" fmla="*/ 682 w 1257"/>
                <a:gd name="T33" fmla="*/ 784 h 1298"/>
                <a:gd name="T34" fmla="*/ 751 w 1257"/>
                <a:gd name="T35" fmla="*/ 754 h 1298"/>
                <a:gd name="T36" fmla="*/ 897 w 1257"/>
                <a:gd name="T37" fmla="*/ 714 h 1298"/>
                <a:gd name="T38" fmla="*/ 975 w 1257"/>
                <a:gd name="T39" fmla="*/ 697 h 1298"/>
                <a:gd name="T40" fmla="*/ 1011 w 1257"/>
                <a:gd name="T41" fmla="*/ 680 h 1298"/>
                <a:gd name="T42" fmla="*/ 1046 w 1257"/>
                <a:gd name="T43" fmla="*/ 641 h 1298"/>
                <a:gd name="T44" fmla="*/ 1062 w 1257"/>
                <a:gd name="T45" fmla="*/ 606 h 1298"/>
                <a:gd name="T46" fmla="*/ 1089 w 1257"/>
                <a:gd name="T47" fmla="*/ 466 h 1298"/>
                <a:gd name="T48" fmla="*/ 1105 w 1257"/>
                <a:gd name="T49" fmla="*/ 324 h 1298"/>
                <a:gd name="T50" fmla="*/ 1136 w 1257"/>
                <a:gd name="T51" fmla="*/ 188 h 1298"/>
                <a:gd name="T52" fmla="*/ 1172 w 1257"/>
                <a:gd name="T53" fmla="*/ 108 h 1298"/>
                <a:gd name="T54" fmla="*/ 1202 w 1257"/>
                <a:gd name="T55" fmla="*/ 65 h 1298"/>
                <a:gd name="T56" fmla="*/ 1255 w 1257"/>
                <a:gd name="T57" fmla="*/ 13 h 1298"/>
                <a:gd name="T58" fmla="*/ 1257 w 1257"/>
                <a:gd name="T59" fmla="*/ 5 h 1298"/>
                <a:gd name="T60" fmla="*/ 1247 w 1257"/>
                <a:gd name="T61" fmla="*/ 0 h 1298"/>
                <a:gd name="T62" fmla="*/ 1217 w 1257"/>
                <a:gd name="T63" fmla="*/ 27 h 1298"/>
                <a:gd name="T64" fmla="*/ 1169 w 1257"/>
                <a:gd name="T65" fmla="*/ 82 h 1298"/>
                <a:gd name="T66" fmla="*/ 1144 w 1257"/>
                <a:gd name="T67" fmla="*/ 129 h 1298"/>
                <a:gd name="T68" fmla="*/ 1104 w 1257"/>
                <a:gd name="T69" fmla="*/ 245 h 1298"/>
                <a:gd name="T70" fmla="*/ 1083 w 1257"/>
                <a:gd name="T71" fmla="*/ 385 h 1298"/>
                <a:gd name="T72" fmla="*/ 1066 w 1257"/>
                <a:gd name="T73" fmla="*/ 525 h 1298"/>
                <a:gd name="T74" fmla="*/ 1046 w 1257"/>
                <a:gd name="T75" fmla="*/ 608 h 1298"/>
                <a:gd name="T76" fmla="*/ 1026 w 1257"/>
                <a:gd name="T77" fmla="*/ 646 h 1298"/>
                <a:gd name="T78" fmla="*/ 990 w 1257"/>
                <a:gd name="T79" fmla="*/ 675 h 1298"/>
                <a:gd name="T80" fmla="*/ 947 w 1257"/>
                <a:gd name="T81" fmla="*/ 688 h 1298"/>
                <a:gd name="T82" fmla="*/ 854 w 1257"/>
                <a:gd name="T83" fmla="*/ 708 h 1298"/>
                <a:gd name="T84" fmla="*/ 745 w 1257"/>
                <a:gd name="T85" fmla="*/ 740 h 1298"/>
                <a:gd name="T86" fmla="*/ 676 w 1257"/>
                <a:gd name="T87" fmla="*/ 770 h 1298"/>
                <a:gd name="T88" fmla="*/ 614 w 1257"/>
                <a:gd name="T89" fmla="*/ 811 h 1298"/>
                <a:gd name="T90" fmla="*/ 562 w 1257"/>
                <a:gd name="T91" fmla="*/ 862 h 1298"/>
                <a:gd name="T92" fmla="*/ 530 w 1257"/>
                <a:gd name="T93" fmla="*/ 914 h 1298"/>
                <a:gd name="T94" fmla="*/ 483 w 1257"/>
                <a:gd name="T95" fmla="*/ 1030 h 1298"/>
                <a:gd name="T96" fmla="*/ 434 w 1257"/>
                <a:gd name="T97" fmla="*/ 1152 h 1298"/>
                <a:gd name="T98" fmla="*/ 397 w 1257"/>
                <a:gd name="T99" fmla="*/ 1219 h 1298"/>
                <a:gd name="T100" fmla="*/ 356 w 1257"/>
                <a:gd name="T101" fmla="*/ 1263 h 1298"/>
                <a:gd name="T102" fmla="*/ 332 w 1257"/>
                <a:gd name="T103" fmla="*/ 1278 h 1298"/>
                <a:gd name="T104" fmla="*/ 296 w 1257"/>
                <a:gd name="T105" fmla="*/ 1283 h 1298"/>
                <a:gd name="T106" fmla="*/ 270 w 1257"/>
                <a:gd name="T107" fmla="*/ 1278 h 1298"/>
                <a:gd name="T108" fmla="*/ 245 w 1257"/>
                <a:gd name="T109" fmla="*/ 1262 h 1298"/>
                <a:gd name="T110" fmla="*/ 214 w 1257"/>
                <a:gd name="T111" fmla="*/ 1212 h 1298"/>
                <a:gd name="T112" fmla="*/ 189 w 1257"/>
                <a:gd name="T113" fmla="*/ 1148 h 1298"/>
                <a:gd name="T114" fmla="*/ 146 w 1257"/>
                <a:gd name="T115" fmla="*/ 1022 h 1298"/>
                <a:gd name="T116" fmla="*/ 102 w 1257"/>
                <a:gd name="T117" fmla="*/ 926 h 1298"/>
                <a:gd name="T118" fmla="*/ 51 w 1257"/>
                <a:gd name="T119" fmla="*/ 868 h 1298"/>
                <a:gd name="T120" fmla="*/ 21 w 1257"/>
                <a:gd name="T121" fmla="*/ 848 h 1298"/>
                <a:gd name="T122" fmla="*/ 5 w 1257"/>
                <a:gd name="T123" fmla="*/ 842 h 1298"/>
                <a:gd name="T124" fmla="*/ 0 w 1257"/>
                <a:gd name="T125" fmla="*/ 851 h 1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257" h="1298">
                  <a:moveTo>
                    <a:pt x="4" y="856"/>
                  </a:moveTo>
                  <a:lnTo>
                    <a:pt x="4" y="856"/>
                  </a:lnTo>
                  <a:lnTo>
                    <a:pt x="15" y="861"/>
                  </a:lnTo>
                  <a:lnTo>
                    <a:pt x="26" y="868"/>
                  </a:lnTo>
                  <a:lnTo>
                    <a:pt x="36" y="874"/>
                  </a:lnTo>
                  <a:lnTo>
                    <a:pt x="46" y="883"/>
                  </a:lnTo>
                  <a:lnTo>
                    <a:pt x="55" y="892"/>
                  </a:lnTo>
                  <a:lnTo>
                    <a:pt x="63" y="900"/>
                  </a:lnTo>
                  <a:lnTo>
                    <a:pt x="79" y="920"/>
                  </a:lnTo>
                  <a:lnTo>
                    <a:pt x="93" y="941"/>
                  </a:lnTo>
                  <a:lnTo>
                    <a:pt x="105" y="963"/>
                  </a:lnTo>
                  <a:lnTo>
                    <a:pt x="116" y="987"/>
                  </a:lnTo>
                  <a:lnTo>
                    <a:pt x="126" y="1009"/>
                  </a:lnTo>
                  <a:lnTo>
                    <a:pt x="126" y="1009"/>
                  </a:lnTo>
                  <a:lnTo>
                    <a:pt x="135" y="1034"/>
                  </a:lnTo>
                  <a:lnTo>
                    <a:pt x="144" y="1059"/>
                  </a:lnTo>
                  <a:lnTo>
                    <a:pt x="161" y="1110"/>
                  </a:lnTo>
                  <a:lnTo>
                    <a:pt x="177" y="1159"/>
                  </a:lnTo>
                  <a:lnTo>
                    <a:pt x="186" y="1184"/>
                  </a:lnTo>
                  <a:lnTo>
                    <a:pt x="196" y="1209"/>
                  </a:lnTo>
                  <a:lnTo>
                    <a:pt x="196" y="1209"/>
                  </a:lnTo>
                  <a:lnTo>
                    <a:pt x="204" y="1226"/>
                  </a:lnTo>
                  <a:lnTo>
                    <a:pt x="214" y="1245"/>
                  </a:lnTo>
                  <a:lnTo>
                    <a:pt x="225" y="1261"/>
                  </a:lnTo>
                  <a:lnTo>
                    <a:pt x="232" y="1268"/>
                  </a:lnTo>
                  <a:lnTo>
                    <a:pt x="239" y="1276"/>
                  </a:lnTo>
                  <a:lnTo>
                    <a:pt x="239" y="1276"/>
                  </a:lnTo>
                  <a:lnTo>
                    <a:pt x="245" y="1282"/>
                  </a:lnTo>
                  <a:lnTo>
                    <a:pt x="254" y="1287"/>
                  </a:lnTo>
                  <a:lnTo>
                    <a:pt x="261" y="1291"/>
                  </a:lnTo>
                  <a:lnTo>
                    <a:pt x="270" y="1294"/>
                  </a:lnTo>
                  <a:lnTo>
                    <a:pt x="279" y="1295"/>
                  </a:lnTo>
                  <a:lnTo>
                    <a:pt x="287" y="1298"/>
                  </a:lnTo>
                  <a:lnTo>
                    <a:pt x="297" y="1298"/>
                  </a:lnTo>
                  <a:lnTo>
                    <a:pt x="306" y="1298"/>
                  </a:lnTo>
                  <a:lnTo>
                    <a:pt x="306" y="1298"/>
                  </a:lnTo>
                  <a:lnTo>
                    <a:pt x="317" y="1297"/>
                  </a:lnTo>
                  <a:lnTo>
                    <a:pt x="328" y="1294"/>
                  </a:lnTo>
                  <a:lnTo>
                    <a:pt x="338" y="1291"/>
                  </a:lnTo>
                  <a:lnTo>
                    <a:pt x="348" y="1287"/>
                  </a:lnTo>
                  <a:lnTo>
                    <a:pt x="356" y="1282"/>
                  </a:lnTo>
                  <a:lnTo>
                    <a:pt x="365" y="1276"/>
                  </a:lnTo>
                  <a:lnTo>
                    <a:pt x="374" y="1269"/>
                  </a:lnTo>
                  <a:lnTo>
                    <a:pt x="381" y="1262"/>
                  </a:lnTo>
                  <a:lnTo>
                    <a:pt x="396" y="1246"/>
                  </a:lnTo>
                  <a:lnTo>
                    <a:pt x="408" y="1229"/>
                  </a:lnTo>
                  <a:lnTo>
                    <a:pt x="421" y="1210"/>
                  </a:lnTo>
                  <a:lnTo>
                    <a:pt x="431" y="1193"/>
                  </a:lnTo>
                  <a:lnTo>
                    <a:pt x="431" y="1193"/>
                  </a:lnTo>
                  <a:lnTo>
                    <a:pt x="443" y="1168"/>
                  </a:lnTo>
                  <a:lnTo>
                    <a:pt x="454" y="1143"/>
                  </a:lnTo>
                  <a:lnTo>
                    <a:pt x="475" y="1093"/>
                  </a:lnTo>
                  <a:lnTo>
                    <a:pt x="512" y="992"/>
                  </a:lnTo>
                  <a:lnTo>
                    <a:pt x="512" y="992"/>
                  </a:lnTo>
                  <a:lnTo>
                    <a:pt x="530" y="949"/>
                  </a:lnTo>
                  <a:lnTo>
                    <a:pt x="540" y="926"/>
                  </a:lnTo>
                  <a:lnTo>
                    <a:pt x="551" y="905"/>
                  </a:lnTo>
                  <a:lnTo>
                    <a:pt x="551" y="905"/>
                  </a:lnTo>
                  <a:lnTo>
                    <a:pt x="557" y="894"/>
                  </a:lnTo>
                  <a:lnTo>
                    <a:pt x="564" y="883"/>
                  </a:lnTo>
                  <a:lnTo>
                    <a:pt x="580" y="862"/>
                  </a:lnTo>
                  <a:lnTo>
                    <a:pt x="599" y="843"/>
                  </a:lnTo>
                  <a:lnTo>
                    <a:pt x="619" y="825"/>
                  </a:lnTo>
                  <a:lnTo>
                    <a:pt x="619" y="825"/>
                  </a:lnTo>
                  <a:lnTo>
                    <a:pt x="634" y="813"/>
                  </a:lnTo>
                  <a:lnTo>
                    <a:pt x="649" y="802"/>
                  </a:lnTo>
                  <a:lnTo>
                    <a:pt x="665" y="792"/>
                  </a:lnTo>
                  <a:lnTo>
                    <a:pt x="682" y="784"/>
                  </a:lnTo>
                  <a:lnTo>
                    <a:pt x="698" y="775"/>
                  </a:lnTo>
                  <a:lnTo>
                    <a:pt x="715" y="768"/>
                  </a:lnTo>
                  <a:lnTo>
                    <a:pt x="751" y="754"/>
                  </a:lnTo>
                  <a:lnTo>
                    <a:pt x="751" y="754"/>
                  </a:lnTo>
                  <a:lnTo>
                    <a:pt x="787" y="742"/>
                  </a:lnTo>
                  <a:lnTo>
                    <a:pt x="823" y="732"/>
                  </a:lnTo>
                  <a:lnTo>
                    <a:pt x="860" y="722"/>
                  </a:lnTo>
                  <a:lnTo>
                    <a:pt x="897" y="714"/>
                  </a:lnTo>
                  <a:lnTo>
                    <a:pt x="897" y="714"/>
                  </a:lnTo>
                  <a:lnTo>
                    <a:pt x="923" y="709"/>
                  </a:lnTo>
                  <a:lnTo>
                    <a:pt x="950" y="703"/>
                  </a:lnTo>
                  <a:lnTo>
                    <a:pt x="975" y="697"/>
                  </a:lnTo>
                  <a:lnTo>
                    <a:pt x="989" y="692"/>
                  </a:lnTo>
                  <a:lnTo>
                    <a:pt x="1000" y="686"/>
                  </a:lnTo>
                  <a:lnTo>
                    <a:pt x="1000" y="686"/>
                  </a:lnTo>
                  <a:lnTo>
                    <a:pt x="1011" y="680"/>
                  </a:lnTo>
                  <a:lnTo>
                    <a:pt x="1022" y="671"/>
                  </a:lnTo>
                  <a:lnTo>
                    <a:pt x="1031" y="662"/>
                  </a:lnTo>
                  <a:lnTo>
                    <a:pt x="1038" y="652"/>
                  </a:lnTo>
                  <a:lnTo>
                    <a:pt x="1046" y="641"/>
                  </a:lnTo>
                  <a:lnTo>
                    <a:pt x="1052" y="630"/>
                  </a:lnTo>
                  <a:lnTo>
                    <a:pt x="1057" y="619"/>
                  </a:lnTo>
                  <a:lnTo>
                    <a:pt x="1062" y="606"/>
                  </a:lnTo>
                  <a:lnTo>
                    <a:pt x="1062" y="606"/>
                  </a:lnTo>
                  <a:lnTo>
                    <a:pt x="1072" y="572"/>
                  </a:lnTo>
                  <a:lnTo>
                    <a:pt x="1078" y="537"/>
                  </a:lnTo>
                  <a:lnTo>
                    <a:pt x="1084" y="502"/>
                  </a:lnTo>
                  <a:lnTo>
                    <a:pt x="1089" y="466"/>
                  </a:lnTo>
                  <a:lnTo>
                    <a:pt x="1089" y="466"/>
                  </a:lnTo>
                  <a:lnTo>
                    <a:pt x="1096" y="396"/>
                  </a:lnTo>
                  <a:lnTo>
                    <a:pt x="1105" y="324"/>
                  </a:lnTo>
                  <a:lnTo>
                    <a:pt x="1105" y="324"/>
                  </a:lnTo>
                  <a:lnTo>
                    <a:pt x="1111" y="289"/>
                  </a:lnTo>
                  <a:lnTo>
                    <a:pt x="1118" y="255"/>
                  </a:lnTo>
                  <a:lnTo>
                    <a:pt x="1126" y="221"/>
                  </a:lnTo>
                  <a:lnTo>
                    <a:pt x="1136" y="188"/>
                  </a:lnTo>
                  <a:lnTo>
                    <a:pt x="1148" y="154"/>
                  </a:lnTo>
                  <a:lnTo>
                    <a:pt x="1156" y="138"/>
                  </a:lnTo>
                  <a:lnTo>
                    <a:pt x="1163" y="123"/>
                  </a:lnTo>
                  <a:lnTo>
                    <a:pt x="1172" y="108"/>
                  </a:lnTo>
                  <a:lnTo>
                    <a:pt x="1181" y="93"/>
                  </a:lnTo>
                  <a:lnTo>
                    <a:pt x="1191" y="79"/>
                  </a:lnTo>
                  <a:lnTo>
                    <a:pt x="1202" y="65"/>
                  </a:lnTo>
                  <a:lnTo>
                    <a:pt x="1202" y="65"/>
                  </a:lnTo>
                  <a:lnTo>
                    <a:pt x="1214" y="50"/>
                  </a:lnTo>
                  <a:lnTo>
                    <a:pt x="1228" y="38"/>
                  </a:lnTo>
                  <a:lnTo>
                    <a:pt x="1241" y="24"/>
                  </a:lnTo>
                  <a:lnTo>
                    <a:pt x="1255" y="13"/>
                  </a:lnTo>
                  <a:lnTo>
                    <a:pt x="1255" y="13"/>
                  </a:lnTo>
                  <a:lnTo>
                    <a:pt x="1257" y="10"/>
                  </a:lnTo>
                  <a:lnTo>
                    <a:pt x="1257" y="8"/>
                  </a:lnTo>
                  <a:lnTo>
                    <a:pt x="1257" y="5"/>
                  </a:lnTo>
                  <a:lnTo>
                    <a:pt x="1255" y="3"/>
                  </a:lnTo>
                  <a:lnTo>
                    <a:pt x="1254" y="0"/>
                  </a:lnTo>
                  <a:lnTo>
                    <a:pt x="1250" y="0"/>
                  </a:lnTo>
                  <a:lnTo>
                    <a:pt x="1247" y="0"/>
                  </a:lnTo>
                  <a:lnTo>
                    <a:pt x="1245" y="2"/>
                  </a:lnTo>
                  <a:lnTo>
                    <a:pt x="1245" y="2"/>
                  </a:lnTo>
                  <a:lnTo>
                    <a:pt x="1230" y="14"/>
                  </a:lnTo>
                  <a:lnTo>
                    <a:pt x="1217" y="27"/>
                  </a:lnTo>
                  <a:lnTo>
                    <a:pt x="1204" y="40"/>
                  </a:lnTo>
                  <a:lnTo>
                    <a:pt x="1192" y="54"/>
                  </a:lnTo>
                  <a:lnTo>
                    <a:pt x="1181" y="67"/>
                  </a:lnTo>
                  <a:lnTo>
                    <a:pt x="1169" y="82"/>
                  </a:lnTo>
                  <a:lnTo>
                    <a:pt x="1160" y="98"/>
                  </a:lnTo>
                  <a:lnTo>
                    <a:pt x="1151" y="114"/>
                  </a:lnTo>
                  <a:lnTo>
                    <a:pt x="1151" y="114"/>
                  </a:lnTo>
                  <a:lnTo>
                    <a:pt x="1144" y="129"/>
                  </a:lnTo>
                  <a:lnTo>
                    <a:pt x="1136" y="145"/>
                  </a:lnTo>
                  <a:lnTo>
                    <a:pt x="1124" y="178"/>
                  </a:lnTo>
                  <a:lnTo>
                    <a:pt x="1113" y="211"/>
                  </a:lnTo>
                  <a:lnTo>
                    <a:pt x="1104" y="245"/>
                  </a:lnTo>
                  <a:lnTo>
                    <a:pt x="1104" y="245"/>
                  </a:lnTo>
                  <a:lnTo>
                    <a:pt x="1098" y="279"/>
                  </a:lnTo>
                  <a:lnTo>
                    <a:pt x="1092" y="314"/>
                  </a:lnTo>
                  <a:lnTo>
                    <a:pt x="1083" y="385"/>
                  </a:lnTo>
                  <a:lnTo>
                    <a:pt x="1075" y="455"/>
                  </a:lnTo>
                  <a:lnTo>
                    <a:pt x="1070" y="490"/>
                  </a:lnTo>
                  <a:lnTo>
                    <a:pt x="1066" y="525"/>
                  </a:lnTo>
                  <a:lnTo>
                    <a:pt x="1066" y="525"/>
                  </a:lnTo>
                  <a:lnTo>
                    <a:pt x="1058" y="559"/>
                  </a:lnTo>
                  <a:lnTo>
                    <a:pt x="1049" y="594"/>
                  </a:lnTo>
                  <a:lnTo>
                    <a:pt x="1049" y="594"/>
                  </a:lnTo>
                  <a:lnTo>
                    <a:pt x="1046" y="608"/>
                  </a:lnTo>
                  <a:lnTo>
                    <a:pt x="1041" y="621"/>
                  </a:lnTo>
                  <a:lnTo>
                    <a:pt x="1033" y="634"/>
                  </a:lnTo>
                  <a:lnTo>
                    <a:pt x="1026" y="646"/>
                  </a:lnTo>
                  <a:lnTo>
                    <a:pt x="1026" y="646"/>
                  </a:lnTo>
                  <a:lnTo>
                    <a:pt x="1019" y="655"/>
                  </a:lnTo>
                  <a:lnTo>
                    <a:pt x="1010" y="662"/>
                  </a:lnTo>
                  <a:lnTo>
                    <a:pt x="1000" y="668"/>
                  </a:lnTo>
                  <a:lnTo>
                    <a:pt x="990" y="675"/>
                  </a:lnTo>
                  <a:lnTo>
                    <a:pt x="980" y="678"/>
                  </a:lnTo>
                  <a:lnTo>
                    <a:pt x="969" y="682"/>
                  </a:lnTo>
                  <a:lnTo>
                    <a:pt x="947" y="688"/>
                  </a:lnTo>
                  <a:lnTo>
                    <a:pt x="947" y="688"/>
                  </a:lnTo>
                  <a:lnTo>
                    <a:pt x="918" y="694"/>
                  </a:lnTo>
                  <a:lnTo>
                    <a:pt x="890" y="701"/>
                  </a:lnTo>
                  <a:lnTo>
                    <a:pt x="890" y="701"/>
                  </a:lnTo>
                  <a:lnTo>
                    <a:pt x="854" y="708"/>
                  </a:lnTo>
                  <a:lnTo>
                    <a:pt x="818" y="718"/>
                  </a:lnTo>
                  <a:lnTo>
                    <a:pt x="818" y="718"/>
                  </a:lnTo>
                  <a:lnTo>
                    <a:pt x="782" y="728"/>
                  </a:lnTo>
                  <a:lnTo>
                    <a:pt x="745" y="740"/>
                  </a:lnTo>
                  <a:lnTo>
                    <a:pt x="710" y="754"/>
                  </a:lnTo>
                  <a:lnTo>
                    <a:pt x="693" y="761"/>
                  </a:lnTo>
                  <a:lnTo>
                    <a:pt x="676" y="770"/>
                  </a:lnTo>
                  <a:lnTo>
                    <a:pt x="676" y="770"/>
                  </a:lnTo>
                  <a:lnTo>
                    <a:pt x="660" y="779"/>
                  </a:lnTo>
                  <a:lnTo>
                    <a:pt x="644" y="789"/>
                  </a:lnTo>
                  <a:lnTo>
                    <a:pt x="629" y="800"/>
                  </a:lnTo>
                  <a:lnTo>
                    <a:pt x="614" y="811"/>
                  </a:lnTo>
                  <a:lnTo>
                    <a:pt x="600" y="822"/>
                  </a:lnTo>
                  <a:lnTo>
                    <a:pt x="587" y="834"/>
                  </a:lnTo>
                  <a:lnTo>
                    <a:pt x="574" y="848"/>
                  </a:lnTo>
                  <a:lnTo>
                    <a:pt x="562" y="862"/>
                  </a:lnTo>
                  <a:lnTo>
                    <a:pt x="562" y="862"/>
                  </a:lnTo>
                  <a:lnTo>
                    <a:pt x="550" y="878"/>
                  </a:lnTo>
                  <a:lnTo>
                    <a:pt x="538" y="896"/>
                  </a:lnTo>
                  <a:lnTo>
                    <a:pt x="530" y="914"/>
                  </a:lnTo>
                  <a:lnTo>
                    <a:pt x="521" y="932"/>
                  </a:lnTo>
                  <a:lnTo>
                    <a:pt x="521" y="932"/>
                  </a:lnTo>
                  <a:lnTo>
                    <a:pt x="501" y="981"/>
                  </a:lnTo>
                  <a:lnTo>
                    <a:pt x="483" y="1030"/>
                  </a:lnTo>
                  <a:lnTo>
                    <a:pt x="464" y="1080"/>
                  </a:lnTo>
                  <a:lnTo>
                    <a:pt x="444" y="1129"/>
                  </a:lnTo>
                  <a:lnTo>
                    <a:pt x="444" y="1129"/>
                  </a:lnTo>
                  <a:lnTo>
                    <a:pt x="434" y="1152"/>
                  </a:lnTo>
                  <a:lnTo>
                    <a:pt x="423" y="1175"/>
                  </a:lnTo>
                  <a:lnTo>
                    <a:pt x="411" y="1198"/>
                  </a:lnTo>
                  <a:lnTo>
                    <a:pt x="397" y="1219"/>
                  </a:lnTo>
                  <a:lnTo>
                    <a:pt x="397" y="1219"/>
                  </a:lnTo>
                  <a:lnTo>
                    <a:pt x="386" y="1235"/>
                  </a:lnTo>
                  <a:lnTo>
                    <a:pt x="373" y="1250"/>
                  </a:lnTo>
                  <a:lnTo>
                    <a:pt x="365" y="1257"/>
                  </a:lnTo>
                  <a:lnTo>
                    <a:pt x="356" y="1263"/>
                  </a:lnTo>
                  <a:lnTo>
                    <a:pt x="349" y="1269"/>
                  </a:lnTo>
                  <a:lnTo>
                    <a:pt x="340" y="1274"/>
                  </a:lnTo>
                  <a:lnTo>
                    <a:pt x="340" y="1274"/>
                  </a:lnTo>
                  <a:lnTo>
                    <a:pt x="332" y="1278"/>
                  </a:lnTo>
                  <a:lnTo>
                    <a:pt x="323" y="1281"/>
                  </a:lnTo>
                  <a:lnTo>
                    <a:pt x="314" y="1282"/>
                  </a:lnTo>
                  <a:lnTo>
                    <a:pt x="306" y="1283"/>
                  </a:lnTo>
                  <a:lnTo>
                    <a:pt x="296" y="1283"/>
                  </a:lnTo>
                  <a:lnTo>
                    <a:pt x="287" y="1283"/>
                  </a:lnTo>
                  <a:lnTo>
                    <a:pt x="279" y="1281"/>
                  </a:lnTo>
                  <a:lnTo>
                    <a:pt x="270" y="1278"/>
                  </a:lnTo>
                  <a:lnTo>
                    <a:pt x="270" y="1278"/>
                  </a:lnTo>
                  <a:lnTo>
                    <a:pt x="264" y="1276"/>
                  </a:lnTo>
                  <a:lnTo>
                    <a:pt x="257" y="1272"/>
                  </a:lnTo>
                  <a:lnTo>
                    <a:pt x="245" y="1262"/>
                  </a:lnTo>
                  <a:lnTo>
                    <a:pt x="245" y="1262"/>
                  </a:lnTo>
                  <a:lnTo>
                    <a:pt x="234" y="1247"/>
                  </a:lnTo>
                  <a:lnTo>
                    <a:pt x="224" y="1232"/>
                  </a:lnTo>
                  <a:lnTo>
                    <a:pt x="224" y="1232"/>
                  </a:lnTo>
                  <a:lnTo>
                    <a:pt x="214" y="1212"/>
                  </a:lnTo>
                  <a:lnTo>
                    <a:pt x="204" y="1191"/>
                  </a:lnTo>
                  <a:lnTo>
                    <a:pt x="197" y="1169"/>
                  </a:lnTo>
                  <a:lnTo>
                    <a:pt x="189" y="1148"/>
                  </a:lnTo>
                  <a:lnTo>
                    <a:pt x="189" y="1148"/>
                  </a:lnTo>
                  <a:lnTo>
                    <a:pt x="172" y="1097"/>
                  </a:lnTo>
                  <a:lnTo>
                    <a:pt x="155" y="1045"/>
                  </a:lnTo>
                  <a:lnTo>
                    <a:pt x="155" y="1045"/>
                  </a:lnTo>
                  <a:lnTo>
                    <a:pt x="146" y="1022"/>
                  </a:lnTo>
                  <a:lnTo>
                    <a:pt x="137" y="997"/>
                  </a:lnTo>
                  <a:lnTo>
                    <a:pt x="126" y="973"/>
                  </a:lnTo>
                  <a:lnTo>
                    <a:pt x="115" y="949"/>
                  </a:lnTo>
                  <a:lnTo>
                    <a:pt x="102" y="926"/>
                  </a:lnTo>
                  <a:lnTo>
                    <a:pt x="87" y="905"/>
                  </a:lnTo>
                  <a:lnTo>
                    <a:pt x="71" y="885"/>
                  </a:lnTo>
                  <a:lnTo>
                    <a:pt x="61" y="875"/>
                  </a:lnTo>
                  <a:lnTo>
                    <a:pt x="51" y="868"/>
                  </a:lnTo>
                  <a:lnTo>
                    <a:pt x="51" y="868"/>
                  </a:lnTo>
                  <a:lnTo>
                    <a:pt x="42" y="861"/>
                  </a:lnTo>
                  <a:lnTo>
                    <a:pt x="32" y="853"/>
                  </a:lnTo>
                  <a:lnTo>
                    <a:pt x="21" y="848"/>
                  </a:lnTo>
                  <a:lnTo>
                    <a:pt x="11" y="842"/>
                  </a:lnTo>
                  <a:lnTo>
                    <a:pt x="11" y="842"/>
                  </a:lnTo>
                  <a:lnTo>
                    <a:pt x="8" y="842"/>
                  </a:lnTo>
                  <a:lnTo>
                    <a:pt x="5" y="842"/>
                  </a:lnTo>
                  <a:lnTo>
                    <a:pt x="3" y="844"/>
                  </a:lnTo>
                  <a:lnTo>
                    <a:pt x="1" y="846"/>
                  </a:lnTo>
                  <a:lnTo>
                    <a:pt x="0" y="848"/>
                  </a:lnTo>
                  <a:lnTo>
                    <a:pt x="0" y="851"/>
                  </a:lnTo>
                  <a:lnTo>
                    <a:pt x="1" y="853"/>
                  </a:lnTo>
                  <a:lnTo>
                    <a:pt x="4" y="856"/>
                  </a:lnTo>
                  <a:lnTo>
                    <a:pt x="4" y="85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4" name="Freeform 71">
              <a:extLst>
                <a:ext uri="{FF2B5EF4-FFF2-40B4-BE49-F238E27FC236}">
                  <a16:creationId xmlns:a16="http://schemas.microsoft.com/office/drawing/2014/main" id="{2C24C39C-06DD-28BB-EDB3-A3CB10C31EE3}"/>
                </a:ext>
              </a:extLst>
            </p:cNvPr>
            <p:cNvSpPr>
              <a:spLocks/>
            </p:cNvSpPr>
            <p:nvPr/>
          </p:nvSpPr>
          <p:spPr bwMode="auto">
            <a:xfrm>
              <a:off x="3132" y="353"/>
              <a:ext cx="251" cy="51"/>
            </a:xfrm>
            <a:custGeom>
              <a:avLst/>
              <a:gdLst>
                <a:gd name="T0" fmla="*/ 2 w 753"/>
                <a:gd name="T1" fmla="*/ 12 h 151"/>
                <a:gd name="T2" fmla="*/ 31 w 753"/>
                <a:gd name="T3" fmla="*/ 38 h 151"/>
                <a:gd name="T4" fmla="*/ 63 w 753"/>
                <a:gd name="T5" fmla="*/ 62 h 151"/>
                <a:gd name="T6" fmla="*/ 95 w 753"/>
                <a:gd name="T7" fmla="*/ 81 h 151"/>
                <a:gd name="T8" fmla="*/ 130 w 753"/>
                <a:gd name="T9" fmla="*/ 99 h 151"/>
                <a:gd name="T10" fmla="*/ 169 w 753"/>
                <a:gd name="T11" fmla="*/ 116 h 151"/>
                <a:gd name="T12" fmla="*/ 209 w 753"/>
                <a:gd name="T13" fmla="*/ 131 h 151"/>
                <a:gd name="T14" fmla="*/ 251 w 753"/>
                <a:gd name="T15" fmla="*/ 142 h 151"/>
                <a:gd name="T16" fmla="*/ 293 w 753"/>
                <a:gd name="T17" fmla="*/ 148 h 151"/>
                <a:gd name="T18" fmla="*/ 313 w 753"/>
                <a:gd name="T19" fmla="*/ 150 h 151"/>
                <a:gd name="T20" fmla="*/ 352 w 753"/>
                <a:gd name="T21" fmla="*/ 150 h 151"/>
                <a:gd name="T22" fmla="*/ 372 w 753"/>
                <a:gd name="T23" fmla="*/ 147 h 151"/>
                <a:gd name="T24" fmla="*/ 409 w 753"/>
                <a:gd name="T25" fmla="*/ 138 h 151"/>
                <a:gd name="T26" fmla="*/ 444 w 753"/>
                <a:gd name="T27" fmla="*/ 123 h 151"/>
                <a:gd name="T28" fmla="*/ 460 w 753"/>
                <a:gd name="T29" fmla="*/ 115 h 151"/>
                <a:gd name="T30" fmla="*/ 508 w 753"/>
                <a:gd name="T31" fmla="*/ 86 h 151"/>
                <a:gd name="T32" fmla="*/ 555 w 753"/>
                <a:gd name="T33" fmla="*/ 58 h 151"/>
                <a:gd name="T34" fmla="*/ 571 w 753"/>
                <a:gd name="T35" fmla="*/ 50 h 151"/>
                <a:gd name="T36" fmla="*/ 607 w 753"/>
                <a:gd name="T37" fmla="*/ 35 h 151"/>
                <a:gd name="T38" fmla="*/ 646 w 753"/>
                <a:gd name="T39" fmla="*/ 29 h 151"/>
                <a:gd name="T40" fmla="*/ 658 w 753"/>
                <a:gd name="T41" fmla="*/ 28 h 151"/>
                <a:gd name="T42" fmla="*/ 695 w 753"/>
                <a:gd name="T43" fmla="*/ 32 h 151"/>
                <a:gd name="T44" fmla="*/ 743 w 753"/>
                <a:gd name="T45" fmla="*/ 44 h 151"/>
                <a:gd name="T46" fmla="*/ 747 w 753"/>
                <a:gd name="T47" fmla="*/ 44 h 151"/>
                <a:gd name="T48" fmla="*/ 751 w 753"/>
                <a:gd name="T49" fmla="*/ 42 h 151"/>
                <a:gd name="T50" fmla="*/ 753 w 753"/>
                <a:gd name="T51" fmla="*/ 35 h 151"/>
                <a:gd name="T52" fmla="*/ 751 w 753"/>
                <a:gd name="T53" fmla="*/ 31 h 151"/>
                <a:gd name="T54" fmla="*/ 747 w 753"/>
                <a:gd name="T55" fmla="*/ 29 h 151"/>
                <a:gd name="T56" fmla="*/ 709 w 753"/>
                <a:gd name="T57" fmla="*/ 19 h 151"/>
                <a:gd name="T58" fmla="*/ 668 w 753"/>
                <a:gd name="T59" fmla="*/ 14 h 151"/>
                <a:gd name="T60" fmla="*/ 628 w 753"/>
                <a:gd name="T61" fmla="*/ 17 h 151"/>
                <a:gd name="T62" fmla="*/ 589 w 753"/>
                <a:gd name="T63" fmla="*/ 27 h 151"/>
                <a:gd name="T64" fmla="*/ 571 w 753"/>
                <a:gd name="T65" fmla="*/ 33 h 151"/>
                <a:gd name="T66" fmla="*/ 526 w 753"/>
                <a:gd name="T67" fmla="*/ 59 h 151"/>
                <a:gd name="T68" fmla="*/ 465 w 753"/>
                <a:gd name="T69" fmla="*/ 95 h 151"/>
                <a:gd name="T70" fmla="*/ 448 w 753"/>
                <a:gd name="T71" fmla="*/ 105 h 151"/>
                <a:gd name="T72" fmla="*/ 413 w 753"/>
                <a:gd name="T73" fmla="*/ 121 h 151"/>
                <a:gd name="T74" fmla="*/ 394 w 753"/>
                <a:gd name="T75" fmla="*/ 127 h 151"/>
                <a:gd name="T76" fmla="*/ 357 w 753"/>
                <a:gd name="T77" fmla="*/ 135 h 151"/>
                <a:gd name="T78" fmla="*/ 320 w 753"/>
                <a:gd name="T79" fmla="*/ 136 h 151"/>
                <a:gd name="T80" fmla="*/ 299 w 753"/>
                <a:gd name="T81" fmla="*/ 135 h 151"/>
                <a:gd name="T82" fmla="*/ 257 w 753"/>
                <a:gd name="T83" fmla="*/ 128 h 151"/>
                <a:gd name="T84" fmla="*/ 217 w 753"/>
                <a:gd name="T85" fmla="*/ 117 h 151"/>
                <a:gd name="T86" fmla="*/ 178 w 753"/>
                <a:gd name="T87" fmla="*/ 104 h 151"/>
                <a:gd name="T88" fmla="*/ 158 w 753"/>
                <a:gd name="T89" fmla="*/ 96 h 151"/>
                <a:gd name="T90" fmla="*/ 118 w 753"/>
                <a:gd name="T91" fmla="*/ 78 h 151"/>
                <a:gd name="T92" fmla="*/ 81 w 753"/>
                <a:gd name="T93" fmla="*/ 55 h 151"/>
                <a:gd name="T94" fmla="*/ 45 w 753"/>
                <a:gd name="T95" fmla="*/ 31 h 151"/>
                <a:gd name="T96" fmla="*/ 13 w 753"/>
                <a:gd name="T97" fmla="*/ 2 h 151"/>
                <a:gd name="T98" fmla="*/ 10 w 753"/>
                <a:gd name="T99" fmla="*/ 0 h 151"/>
                <a:gd name="T100" fmla="*/ 5 w 753"/>
                <a:gd name="T101" fmla="*/ 1 h 151"/>
                <a:gd name="T102" fmla="*/ 1 w 753"/>
                <a:gd name="T103" fmla="*/ 5 h 151"/>
                <a:gd name="T104" fmla="*/ 1 w 753"/>
                <a:gd name="T105" fmla="*/ 9 h 151"/>
                <a:gd name="T106" fmla="*/ 2 w 753"/>
                <a:gd name="T107" fmla="*/ 12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753" h="151">
                  <a:moveTo>
                    <a:pt x="2" y="12"/>
                  </a:moveTo>
                  <a:lnTo>
                    <a:pt x="2" y="12"/>
                  </a:lnTo>
                  <a:lnTo>
                    <a:pt x="16" y="26"/>
                  </a:lnTo>
                  <a:lnTo>
                    <a:pt x="31" y="38"/>
                  </a:lnTo>
                  <a:lnTo>
                    <a:pt x="47" y="50"/>
                  </a:lnTo>
                  <a:lnTo>
                    <a:pt x="63" y="62"/>
                  </a:lnTo>
                  <a:lnTo>
                    <a:pt x="79" y="71"/>
                  </a:lnTo>
                  <a:lnTo>
                    <a:pt x="95" y="81"/>
                  </a:lnTo>
                  <a:lnTo>
                    <a:pt x="130" y="99"/>
                  </a:lnTo>
                  <a:lnTo>
                    <a:pt x="130" y="99"/>
                  </a:lnTo>
                  <a:lnTo>
                    <a:pt x="149" y="109"/>
                  </a:lnTo>
                  <a:lnTo>
                    <a:pt x="169" y="116"/>
                  </a:lnTo>
                  <a:lnTo>
                    <a:pt x="189" y="123"/>
                  </a:lnTo>
                  <a:lnTo>
                    <a:pt x="209" y="131"/>
                  </a:lnTo>
                  <a:lnTo>
                    <a:pt x="230" y="137"/>
                  </a:lnTo>
                  <a:lnTo>
                    <a:pt x="251" y="142"/>
                  </a:lnTo>
                  <a:lnTo>
                    <a:pt x="271" y="146"/>
                  </a:lnTo>
                  <a:lnTo>
                    <a:pt x="293" y="148"/>
                  </a:lnTo>
                  <a:lnTo>
                    <a:pt x="293" y="148"/>
                  </a:lnTo>
                  <a:lnTo>
                    <a:pt x="313" y="150"/>
                  </a:lnTo>
                  <a:lnTo>
                    <a:pt x="333" y="151"/>
                  </a:lnTo>
                  <a:lnTo>
                    <a:pt x="352" y="150"/>
                  </a:lnTo>
                  <a:lnTo>
                    <a:pt x="372" y="147"/>
                  </a:lnTo>
                  <a:lnTo>
                    <a:pt x="372" y="147"/>
                  </a:lnTo>
                  <a:lnTo>
                    <a:pt x="391" y="143"/>
                  </a:lnTo>
                  <a:lnTo>
                    <a:pt x="409" y="138"/>
                  </a:lnTo>
                  <a:lnTo>
                    <a:pt x="427" y="131"/>
                  </a:lnTo>
                  <a:lnTo>
                    <a:pt x="444" y="123"/>
                  </a:lnTo>
                  <a:lnTo>
                    <a:pt x="444" y="123"/>
                  </a:lnTo>
                  <a:lnTo>
                    <a:pt x="460" y="115"/>
                  </a:lnTo>
                  <a:lnTo>
                    <a:pt x="476" y="106"/>
                  </a:lnTo>
                  <a:lnTo>
                    <a:pt x="508" y="86"/>
                  </a:lnTo>
                  <a:lnTo>
                    <a:pt x="539" y="68"/>
                  </a:lnTo>
                  <a:lnTo>
                    <a:pt x="555" y="58"/>
                  </a:lnTo>
                  <a:lnTo>
                    <a:pt x="571" y="50"/>
                  </a:lnTo>
                  <a:lnTo>
                    <a:pt x="571" y="50"/>
                  </a:lnTo>
                  <a:lnTo>
                    <a:pt x="589" y="42"/>
                  </a:lnTo>
                  <a:lnTo>
                    <a:pt x="607" y="35"/>
                  </a:lnTo>
                  <a:lnTo>
                    <a:pt x="626" y="32"/>
                  </a:lnTo>
                  <a:lnTo>
                    <a:pt x="646" y="29"/>
                  </a:lnTo>
                  <a:lnTo>
                    <a:pt x="646" y="29"/>
                  </a:lnTo>
                  <a:lnTo>
                    <a:pt x="658" y="28"/>
                  </a:lnTo>
                  <a:lnTo>
                    <a:pt x="670" y="28"/>
                  </a:lnTo>
                  <a:lnTo>
                    <a:pt x="695" y="32"/>
                  </a:lnTo>
                  <a:lnTo>
                    <a:pt x="720" y="37"/>
                  </a:lnTo>
                  <a:lnTo>
                    <a:pt x="743" y="44"/>
                  </a:lnTo>
                  <a:lnTo>
                    <a:pt x="743" y="44"/>
                  </a:lnTo>
                  <a:lnTo>
                    <a:pt x="747" y="44"/>
                  </a:lnTo>
                  <a:lnTo>
                    <a:pt x="750" y="43"/>
                  </a:lnTo>
                  <a:lnTo>
                    <a:pt x="751" y="42"/>
                  </a:lnTo>
                  <a:lnTo>
                    <a:pt x="752" y="39"/>
                  </a:lnTo>
                  <a:lnTo>
                    <a:pt x="753" y="35"/>
                  </a:lnTo>
                  <a:lnTo>
                    <a:pt x="752" y="33"/>
                  </a:lnTo>
                  <a:lnTo>
                    <a:pt x="751" y="31"/>
                  </a:lnTo>
                  <a:lnTo>
                    <a:pt x="747" y="29"/>
                  </a:lnTo>
                  <a:lnTo>
                    <a:pt x="747" y="29"/>
                  </a:lnTo>
                  <a:lnTo>
                    <a:pt x="729" y="23"/>
                  </a:lnTo>
                  <a:lnTo>
                    <a:pt x="709" y="19"/>
                  </a:lnTo>
                  <a:lnTo>
                    <a:pt x="688" y="16"/>
                  </a:lnTo>
                  <a:lnTo>
                    <a:pt x="668" y="14"/>
                  </a:lnTo>
                  <a:lnTo>
                    <a:pt x="648" y="14"/>
                  </a:lnTo>
                  <a:lnTo>
                    <a:pt x="628" y="17"/>
                  </a:lnTo>
                  <a:lnTo>
                    <a:pt x="609" y="21"/>
                  </a:lnTo>
                  <a:lnTo>
                    <a:pt x="589" y="27"/>
                  </a:lnTo>
                  <a:lnTo>
                    <a:pt x="589" y="27"/>
                  </a:lnTo>
                  <a:lnTo>
                    <a:pt x="571" y="33"/>
                  </a:lnTo>
                  <a:lnTo>
                    <a:pt x="557" y="42"/>
                  </a:lnTo>
                  <a:lnTo>
                    <a:pt x="526" y="59"/>
                  </a:lnTo>
                  <a:lnTo>
                    <a:pt x="495" y="78"/>
                  </a:lnTo>
                  <a:lnTo>
                    <a:pt x="465" y="95"/>
                  </a:lnTo>
                  <a:lnTo>
                    <a:pt x="465" y="95"/>
                  </a:lnTo>
                  <a:lnTo>
                    <a:pt x="448" y="105"/>
                  </a:lnTo>
                  <a:lnTo>
                    <a:pt x="430" y="114"/>
                  </a:lnTo>
                  <a:lnTo>
                    <a:pt x="413" y="121"/>
                  </a:lnTo>
                  <a:lnTo>
                    <a:pt x="394" y="127"/>
                  </a:lnTo>
                  <a:lnTo>
                    <a:pt x="394" y="127"/>
                  </a:lnTo>
                  <a:lnTo>
                    <a:pt x="376" y="132"/>
                  </a:lnTo>
                  <a:lnTo>
                    <a:pt x="357" y="135"/>
                  </a:lnTo>
                  <a:lnTo>
                    <a:pt x="339" y="136"/>
                  </a:lnTo>
                  <a:lnTo>
                    <a:pt x="320" y="136"/>
                  </a:lnTo>
                  <a:lnTo>
                    <a:pt x="320" y="136"/>
                  </a:lnTo>
                  <a:lnTo>
                    <a:pt x="299" y="135"/>
                  </a:lnTo>
                  <a:lnTo>
                    <a:pt x="278" y="132"/>
                  </a:lnTo>
                  <a:lnTo>
                    <a:pt x="257" y="128"/>
                  </a:lnTo>
                  <a:lnTo>
                    <a:pt x="237" y="123"/>
                  </a:lnTo>
                  <a:lnTo>
                    <a:pt x="217" y="117"/>
                  </a:lnTo>
                  <a:lnTo>
                    <a:pt x="198" y="111"/>
                  </a:lnTo>
                  <a:lnTo>
                    <a:pt x="178" y="104"/>
                  </a:lnTo>
                  <a:lnTo>
                    <a:pt x="158" y="96"/>
                  </a:lnTo>
                  <a:lnTo>
                    <a:pt x="158" y="96"/>
                  </a:lnTo>
                  <a:lnTo>
                    <a:pt x="138" y="88"/>
                  </a:lnTo>
                  <a:lnTo>
                    <a:pt x="118" y="78"/>
                  </a:lnTo>
                  <a:lnTo>
                    <a:pt x="100" y="66"/>
                  </a:lnTo>
                  <a:lnTo>
                    <a:pt x="81" y="55"/>
                  </a:lnTo>
                  <a:lnTo>
                    <a:pt x="63" y="44"/>
                  </a:lnTo>
                  <a:lnTo>
                    <a:pt x="45" y="31"/>
                  </a:lnTo>
                  <a:lnTo>
                    <a:pt x="28" y="17"/>
                  </a:lnTo>
                  <a:lnTo>
                    <a:pt x="13" y="2"/>
                  </a:lnTo>
                  <a:lnTo>
                    <a:pt x="13" y="2"/>
                  </a:lnTo>
                  <a:lnTo>
                    <a:pt x="10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2" y="2"/>
                  </a:lnTo>
                  <a:lnTo>
                    <a:pt x="1" y="5"/>
                  </a:lnTo>
                  <a:lnTo>
                    <a:pt x="0" y="7"/>
                  </a:lnTo>
                  <a:lnTo>
                    <a:pt x="1" y="9"/>
                  </a:lnTo>
                  <a:lnTo>
                    <a:pt x="2" y="12"/>
                  </a:lnTo>
                  <a:lnTo>
                    <a:pt x="2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5" name="Freeform 72">
              <a:extLst>
                <a:ext uri="{FF2B5EF4-FFF2-40B4-BE49-F238E27FC236}">
                  <a16:creationId xmlns:a16="http://schemas.microsoft.com/office/drawing/2014/main" id="{F00A1BF9-1B8F-6F46-FE5E-CF81D0AA08B6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8" y="0"/>
              <a:ext cx="684" cy="336"/>
            </a:xfrm>
            <a:custGeom>
              <a:avLst/>
              <a:gdLst>
                <a:gd name="T0" fmla="*/ 2049 w 2053"/>
                <a:gd name="T1" fmla="*/ 978 h 1009"/>
                <a:gd name="T2" fmla="*/ 2024 w 2053"/>
                <a:gd name="T3" fmla="*/ 916 h 1009"/>
                <a:gd name="T4" fmla="*/ 1987 w 2053"/>
                <a:gd name="T5" fmla="*/ 860 h 1009"/>
                <a:gd name="T6" fmla="*/ 1956 w 2053"/>
                <a:gd name="T7" fmla="*/ 824 h 1009"/>
                <a:gd name="T8" fmla="*/ 1901 w 2053"/>
                <a:gd name="T9" fmla="*/ 772 h 1009"/>
                <a:gd name="T10" fmla="*/ 1823 w 2053"/>
                <a:gd name="T11" fmla="*/ 709 h 1009"/>
                <a:gd name="T12" fmla="*/ 1663 w 2053"/>
                <a:gd name="T13" fmla="*/ 595 h 1009"/>
                <a:gd name="T14" fmla="*/ 1587 w 2053"/>
                <a:gd name="T15" fmla="*/ 535 h 1009"/>
                <a:gd name="T16" fmla="*/ 1480 w 2053"/>
                <a:gd name="T17" fmla="*/ 454 h 1009"/>
                <a:gd name="T18" fmla="*/ 1368 w 2053"/>
                <a:gd name="T19" fmla="*/ 378 h 1009"/>
                <a:gd name="T20" fmla="*/ 1196 w 2053"/>
                <a:gd name="T21" fmla="*/ 274 h 1009"/>
                <a:gd name="T22" fmla="*/ 1019 w 2053"/>
                <a:gd name="T23" fmla="*/ 176 h 1009"/>
                <a:gd name="T24" fmla="*/ 876 w 2053"/>
                <a:gd name="T25" fmla="*/ 99 h 1009"/>
                <a:gd name="T26" fmla="*/ 786 w 2053"/>
                <a:gd name="T27" fmla="*/ 61 h 1009"/>
                <a:gd name="T28" fmla="*/ 727 w 2053"/>
                <a:gd name="T29" fmla="*/ 42 h 1009"/>
                <a:gd name="T30" fmla="*/ 638 w 2053"/>
                <a:gd name="T31" fmla="*/ 20 h 1009"/>
                <a:gd name="T32" fmla="*/ 548 w 2053"/>
                <a:gd name="T33" fmla="*/ 6 h 1009"/>
                <a:gd name="T34" fmla="*/ 486 w 2053"/>
                <a:gd name="T35" fmla="*/ 1 h 1009"/>
                <a:gd name="T36" fmla="*/ 395 w 2053"/>
                <a:gd name="T37" fmla="*/ 0 h 1009"/>
                <a:gd name="T38" fmla="*/ 302 w 2053"/>
                <a:gd name="T39" fmla="*/ 5 h 1009"/>
                <a:gd name="T40" fmla="*/ 209 w 2053"/>
                <a:gd name="T41" fmla="*/ 17 h 1009"/>
                <a:gd name="T42" fmla="*/ 119 w 2053"/>
                <a:gd name="T43" fmla="*/ 37 h 1009"/>
                <a:gd name="T44" fmla="*/ 59 w 2053"/>
                <a:gd name="T45" fmla="*/ 53 h 1009"/>
                <a:gd name="T46" fmla="*/ 2 w 2053"/>
                <a:gd name="T47" fmla="*/ 73 h 1009"/>
                <a:gd name="T48" fmla="*/ 0 w 2053"/>
                <a:gd name="T49" fmla="*/ 82 h 1009"/>
                <a:gd name="T50" fmla="*/ 6 w 2053"/>
                <a:gd name="T51" fmla="*/ 87 h 1009"/>
                <a:gd name="T52" fmla="*/ 37 w 2053"/>
                <a:gd name="T53" fmla="*/ 76 h 1009"/>
                <a:gd name="T54" fmla="*/ 125 w 2053"/>
                <a:gd name="T55" fmla="*/ 51 h 1009"/>
                <a:gd name="T56" fmla="*/ 214 w 2053"/>
                <a:gd name="T57" fmla="*/ 32 h 1009"/>
                <a:gd name="T58" fmla="*/ 304 w 2053"/>
                <a:gd name="T59" fmla="*/ 20 h 1009"/>
                <a:gd name="T60" fmla="*/ 395 w 2053"/>
                <a:gd name="T61" fmla="*/ 15 h 1009"/>
                <a:gd name="T62" fmla="*/ 486 w 2053"/>
                <a:gd name="T63" fmla="*/ 16 h 1009"/>
                <a:gd name="T64" fmla="*/ 547 w 2053"/>
                <a:gd name="T65" fmla="*/ 21 h 1009"/>
                <a:gd name="T66" fmla="*/ 637 w 2053"/>
                <a:gd name="T67" fmla="*/ 35 h 1009"/>
                <a:gd name="T68" fmla="*/ 726 w 2053"/>
                <a:gd name="T69" fmla="*/ 57 h 1009"/>
                <a:gd name="T70" fmla="*/ 783 w 2053"/>
                <a:gd name="T71" fmla="*/ 76 h 1009"/>
                <a:gd name="T72" fmla="*/ 839 w 2053"/>
                <a:gd name="T73" fmla="*/ 98 h 1009"/>
                <a:gd name="T74" fmla="*/ 956 w 2053"/>
                <a:gd name="T75" fmla="*/ 160 h 1009"/>
                <a:gd name="T76" fmla="*/ 1132 w 2053"/>
                <a:gd name="T77" fmla="*/ 254 h 1009"/>
                <a:gd name="T78" fmla="*/ 1304 w 2053"/>
                <a:gd name="T79" fmla="*/ 354 h 1009"/>
                <a:gd name="T80" fmla="*/ 1415 w 2053"/>
                <a:gd name="T81" fmla="*/ 426 h 1009"/>
                <a:gd name="T82" fmla="*/ 1526 w 2053"/>
                <a:gd name="T83" fmla="*/ 506 h 1009"/>
                <a:gd name="T84" fmla="*/ 1618 w 2053"/>
                <a:gd name="T85" fmla="*/ 581 h 1009"/>
                <a:gd name="T86" fmla="*/ 1768 w 2053"/>
                <a:gd name="T87" fmla="*/ 688 h 1009"/>
                <a:gd name="T88" fmla="*/ 1849 w 2053"/>
                <a:gd name="T89" fmla="*/ 747 h 1009"/>
                <a:gd name="T90" fmla="*/ 1925 w 2053"/>
                <a:gd name="T91" fmla="*/ 814 h 1009"/>
                <a:gd name="T92" fmla="*/ 1956 w 2053"/>
                <a:gd name="T93" fmla="*/ 846 h 1009"/>
                <a:gd name="T94" fmla="*/ 1998 w 2053"/>
                <a:gd name="T95" fmla="*/ 901 h 1009"/>
                <a:gd name="T96" fmla="*/ 2029 w 2053"/>
                <a:gd name="T97" fmla="*/ 963 h 1009"/>
                <a:gd name="T98" fmla="*/ 2039 w 2053"/>
                <a:gd name="T99" fmla="*/ 1004 h 1009"/>
                <a:gd name="T100" fmla="*/ 2042 w 2053"/>
                <a:gd name="T101" fmla="*/ 1008 h 1009"/>
                <a:gd name="T102" fmla="*/ 2049 w 2053"/>
                <a:gd name="T103" fmla="*/ 1008 h 1009"/>
                <a:gd name="T104" fmla="*/ 2053 w 2053"/>
                <a:gd name="T105" fmla="*/ 999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053" h="1009">
                  <a:moveTo>
                    <a:pt x="2053" y="999"/>
                  </a:moveTo>
                  <a:lnTo>
                    <a:pt x="2053" y="999"/>
                  </a:lnTo>
                  <a:lnTo>
                    <a:pt x="2049" y="978"/>
                  </a:lnTo>
                  <a:lnTo>
                    <a:pt x="2042" y="955"/>
                  </a:lnTo>
                  <a:lnTo>
                    <a:pt x="2034" y="936"/>
                  </a:lnTo>
                  <a:lnTo>
                    <a:pt x="2024" y="916"/>
                  </a:lnTo>
                  <a:lnTo>
                    <a:pt x="2013" y="896"/>
                  </a:lnTo>
                  <a:lnTo>
                    <a:pt x="2000" y="877"/>
                  </a:lnTo>
                  <a:lnTo>
                    <a:pt x="1987" y="860"/>
                  </a:lnTo>
                  <a:lnTo>
                    <a:pt x="1972" y="843"/>
                  </a:lnTo>
                  <a:lnTo>
                    <a:pt x="1972" y="843"/>
                  </a:lnTo>
                  <a:lnTo>
                    <a:pt x="1956" y="824"/>
                  </a:lnTo>
                  <a:lnTo>
                    <a:pt x="1938" y="806"/>
                  </a:lnTo>
                  <a:lnTo>
                    <a:pt x="1920" y="788"/>
                  </a:lnTo>
                  <a:lnTo>
                    <a:pt x="1901" y="772"/>
                  </a:lnTo>
                  <a:lnTo>
                    <a:pt x="1862" y="740"/>
                  </a:lnTo>
                  <a:lnTo>
                    <a:pt x="1823" y="709"/>
                  </a:lnTo>
                  <a:lnTo>
                    <a:pt x="1823" y="709"/>
                  </a:lnTo>
                  <a:lnTo>
                    <a:pt x="1783" y="680"/>
                  </a:lnTo>
                  <a:lnTo>
                    <a:pt x="1742" y="652"/>
                  </a:lnTo>
                  <a:lnTo>
                    <a:pt x="1663" y="595"/>
                  </a:lnTo>
                  <a:lnTo>
                    <a:pt x="1663" y="595"/>
                  </a:lnTo>
                  <a:lnTo>
                    <a:pt x="1625" y="566"/>
                  </a:lnTo>
                  <a:lnTo>
                    <a:pt x="1587" y="535"/>
                  </a:lnTo>
                  <a:lnTo>
                    <a:pt x="1587" y="535"/>
                  </a:lnTo>
                  <a:lnTo>
                    <a:pt x="1534" y="494"/>
                  </a:lnTo>
                  <a:lnTo>
                    <a:pt x="1480" y="454"/>
                  </a:lnTo>
                  <a:lnTo>
                    <a:pt x="1480" y="454"/>
                  </a:lnTo>
                  <a:lnTo>
                    <a:pt x="1425" y="415"/>
                  </a:lnTo>
                  <a:lnTo>
                    <a:pt x="1368" y="378"/>
                  </a:lnTo>
                  <a:lnTo>
                    <a:pt x="1313" y="342"/>
                  </a:lnTo>
                  <a:lnTo>
                    <a:pt x="1255" y="307"/>
                  </a:lnTo>
                  <a:lnTo>
                    <a:pt x="1196" y="274"/>
                  </a:lnTo>
                  <a:lnTo>
                    <a:pt x="1138" y="240"/>
                  </a:lnTo>
                  <a:lnTo>
                    <a:pt x="1019" y="176"/>
                  </a:lnTo>
                  <a:lnTo>
                    <a:pt x="1019" y="176"/>
                  </a:lnTo>
                  <a:lnTo>
                    <a:pt x="963" y="145"/>
                  </a:lnTo>
                  <a:lnTo>
                    <a:pt x="904" y="114"/>
                  </a:lnTo>
                  <a:lnTo>
                    <a:pt x="876" y="99"/>
                  </a:lnTo>
                  <a:lnTo>
                    <a:pt x="846" y="86"/>
                  </a:lnTo>
                  <a:lnTo>
                    <a:pt x="817" y="73"/>
                  </a:lnTo>
                  <a:lnTo>
                    <a:pt x="786" y="61"/>
                  </a:lnTo>
                  <a:lnTo>
                    <a:pt x="786" y="61"/>
                  </a:lnTo>
                  <a:lnTo>
                    <a:pt x="757" y="51"/>
                  </a:lnTo>
                  <a:lnTo>
                    <a:pt x="727" y="42"/>
                  </a:lnTo>
                  <a:lnTo>
                    <a:pt x="699" y="33"/>
                  </a:lnTo>
                  <a:lnTo>
                    <a:pt x="669" y="26"/>
                  </a:lnTo>
                  <a:lnTo>
                    <a:pt x="638" y="20"/>
                  </a:lnTo>
                  <a:lnTo>
                    <a:pt x="609" y="15"/>
                  </a:lnTo>
                  <a:lnTo>
                    <a:pt x="579" y="10"/>
                  </a:lnTo>
                  <a:lnTo>
                    <a:pt x="548" y="6"/>
                  </a:lnTo>
                  <a:lnTo>
                    <a:pt x="548" y="6"/>
                  </a:lnTo>
                  <a:lnTo>
                    <a:pt x="517" y="4"/>
                  </a:lnTo>
                  <a:lnTo>
                    <a:pt x="486" y="1"/>
                  </a:lnTo>
                  <a:lnTo>
                    <a:pt x="456" y="0"/>
                  </a:lnTo>
                  <a:lnTo>
                    <a:pt x="425" y="0"/>
                  </a:lnTo>
                  <a:lnTo>
                    <a:pt x="395" y="0"/>
                  </a:lnTo>
                  <a:lnTo>
                    <a:pt x="364" y="1"/>
                  </a:lnTo>
                  <a:lnTo>
                    <a:pt x="333" y="2"/>
                  </a:lnTo>
                  <a:lnTo>
                    <a:pt x="302" y="5"/>
                  </a:lnTo>
                  <a:lnTo>
                    <a:pt x="271" y="9"/>
                  </a:lnTo>
                  <a:lnTo>
                    <a:pt x="240" y="12"/>
                  </a:lnTo>
                  <a:lnTo>
                    <a:pt x="209" y="17"/>
                  </a:lnTo>
                  <a:lnTo>
                    <a:pt x="179" y="24"/>
                  </a:lnTo>
                  <a:lnTo>
                    <a:pt x="148" y="30"/>
                  </a:lnTo>
                  <a:lnTo>
                    <a:pt x="119" y="37"/>
                  </a:lnTo>
                  <a:lnTo>
                    <a:pt x="89" y="45"/>
                  </a:lnTo>
                  <a:lnTo>
                    <a:pt x="59" y="53"/>
                  </a:lnTo>
                  <a:lnTo>
                    <a:pt x="59" y="53"/>
                  </a:lnTo>
                  <a:lnTo>
                    <a:pt x="5" y="72"/>
                  </a:lnTo>
                  <a:lnTo>
                    <a:pt x="5" y="72"/>
                  </a:lnTo>
                  <a:lnTo>
                    <a:pt x="2" y="73"/>
                  </a:lnTo>
                  <a:lnTo>
                    <a:pt x="0" y="76"/>
                  </a:lnTo>
                  <a:lnTo>
                    <a:pt x="0" y="78"/>
                  </a:lnTo>
                  <a:lnTo>
                    <a:pt x="0" y="82"/>
                  </a:lnTo>
                  <a:lnTo>
                    <a:pt x="1" y="84"/>
                  </a:lnTo>
                  <a:lnTo>
                    <a:pt x="4" y="86"/>
                  </a:lnTo>
                  <a:lnTo>
                    <a:pt x="6" y="87"/>
                  </a:lnTo>
                  <a:lnTo>
                    <a:pt x="8" y="86"/>
                  </a:lnTo>
                  <a:lnTo>
                    <a:pt x="8" y="86"/>
                  </a:lnTo>
                  <a:lnTo>
                    <a:pt x="37" y="76"/>
                  </a:lnTo>
                  <a:lnTo>
                    <a:pt x="67" y="67"/>
                  </a:lnTo>
                  <a:lnTo>
                    <a:pt x="95" y="58"/>
                  </a:lnTo>
                  <a:lnTo>
                    <a:pt x="125" y="51"/>
                  </a:lnTo>
                  <a:lnTo>
                    <a:pt x="154" y="43"/>
                  </a:lnTo>
                  <a:lnTo>
                    <a:pt x="184" y="37"/>
                  </a:lnTo>
                  <a:lnTo>
                    <a:pt x="214" y="32"/>
                  </a:lnTo>
                  <a:lnTo>
                    <a:pt x="244" y="27"/>
                  </a:lnTo>
                  <a:lnTo>
                    <a:pt x="275" y="24"/>
                  </a:lnTo>
                  <a:lnTo>
                    <a:pt x="304" y="20"/>
                  </a:lnTo>
                  <a:lnTo>
                    <a:pt x="334" y="17"/>
                  </a:lnTo>
                  <a:lnTo>
                    <a:pt x="365" y="16"/>
                  </a:lnTo>
                  <a:lnTo>
                    <a:pt x="395" y="15"/>
                  </a:lnTo>
                  <a:lnTo>
                    <a:pt x="425" y="15"/>
                  </a:lnTo>
                  <a:lnTo>
                    <a:pt x="455" y="15"/>
                  </a:lnTo>
                  <a:lnTo>
                    <a:pt x="486" y="16"/>
                  </a:lnTo>
                  <a:lnTo>
                    <a:pt x="486" y="16"/>
                  </a:lnTo>
                  <a:lnTo>
                    <a:pt x="516" y="19"/>
                  </a:lnTo>
                  <a:lnTo>
                    <a:pt x="547" y="21"/>
                  </a:lnTo>
                  <a:lnTo>
                    <a:pt x="576" y="25"/>
                  </a:lnTo>
                  <a:lnTo>
                    <a:pt x="607" y="30"/>
                  </a:lnTo>
                  <a:lnTo>
                    <a:pt x="637" y="35"/>
                  </a:lnTo>
                  <a:lnTo>
                    <a:pt x="667" y="41"/>
                  </a:lnTo>
                  <a:lnTo>
                    <a:pt x="696" y="48"/>
                  </a:lnTo>
                  <a:lnTo>
                    <a:pt x="726" y="57"/>
                  </a:lnTo>
                  <a:lnTo>
                    <a:pt x="726" y="57"/>
                  </a:lnTo>
                  <a:lnTo>
                    <a:pt x="755" y="66"/>
                  </a:lnTo>
                  <a:lnTo>
                    <a:pt x="783" y="76"/>
                  </a:lnTo>
                  <a:lnTo>
                    <a:pt x="812" y="87"/>
                  </a:lnTo>
                  <a:lnTo>
                    <a:pt x="839" y="98"/>
                  </a:lnTo>
                  <a:lnTo>
                    <a:pt x="839" y="98"/>
                  </a:lnTo>
                  <a:lnTo>
                    <a:pt x="869" y="113"/>
                  </a:lnTo>
                  <a:lnTo>
                    <a:pt x="898" y="128"/>
                  </a:lnTo>
                  <a:lnTo>
                    <a:pt x="956" y="160"/>
                  </a:lnTo>
                  <a:lnTo>
                    <a:pt x="956" y="160"/>
                  </a:lnTo>
                  <a:lnTo>
                    <a:pt x="1074" y="222"/>
                  </a:lnTo>
                  <a:lnTo>
                    <a:pt x="1132" y="254"/>
                  </a:lnTo>
                  <a:lnTo>
                    <a:pt x="1190" y="286"/>
                  </a:lnTo>
                  <a:lnTo>
                    <a:pt x="1247" y="320"/>
                  </a:lnTo>
                  <a:lnTo>
                    <a:pt x="1304" y="354"/>
                  </a:lnTo>
                  <a:lnTo>
                    <a:pt x="1360" y="390"/>
                  </a:lnTo>
                  <a:lnTo>
                    <a:pt x="1415" y="426"/>
                  </a:lnTo>
                  <a:lnTo>
                    <a:pt x="1415" y="426"/>
                  </a:lnTo>
                  <a:lnTo>
                    <a:pt x="1471" y="466"/>
                  </a:lnTo>
                  <a:lnTo>
                    <a:pt x="1526" y="506"/>
                  </a:lnTo>
                  <a:lnTo>
                    <a:pt x="1526" y="506"/>
                  </a:lnTo>
                  <a:lnTo>
                    <a:pt x="1573" y="543"/>
                  </a:lnTo>
                  <a:lnTo>
                    <a:pt x="1618" y="581"/>
                  </a:lnTo>
                  <a:lnTo>
                    <a:pt x="1618" y="581"/>
                  </a:lnTo>
                  <a:lnTo>
                    <a:pt x="1656" y="608"/>
                  </a:lnTo>
                  <a:lnTo>
                    <a:pt x="1693" y="636"/>
                  </a:lnTo>
                  <a:lnTo>
                    <a:pt x="1768" y="688"/>
                  </a:lnTo>
                  <a:lnTo>
                    <a:pt x="1768" y="688"/>
                  </a:lnTo>
                  <a:lnTo>
                    <a:pt x="1809" y="718"/>
                  </a:lnTo>
                  <a:lnTo>
                    <a:pt x="1849" y="747"/>
                  </a:lnTo>
                  <a:lnTo>
                    <a:pt x="1888" y="779"/>
                  </a:lnTo>
                  <a:lnTo>
                    <a:pt x="1907" y="797"/>
                  </a:lnTo>
                  <a:lnTo>
                    <a:pt x="1925" y="814"/>
                  </a:lnTo>
                  <a:lnTo>
                    <a:pt x="1925" y="814"/>
                  </a:lnTo>
                  <a:lnTo>
                    <a:pt x="1941" y="830"/>
                  </a:lnTo>
                  <a:lnTo>
                    <a:pt x="1956" y="846"/>
                  </a:lnTo>
                  <a:lnTo>
                    <a:pt x="1971" y="864"/>
                  </a:lnTo>
                  <a:lnTo>
                    <a:pt x="1986" y="882"/>
                  </a:lnTo>
                  <a:lnTo>
                    <a:pt x="1998" y="901"/>
                  </a:lnTo>
                  <a:lnTo>
                    <a:pt x="2011" y="921"/>
                  </a:lnTo>
                  <a:lnTo>
                    <a:pt x="2021" y="942"/>
                  </a:lnTo>
                  <a:lnTo>
                    <a:pt x="2029" y="963"/>
                  </a:lnTo>
                  <a:lnTo>
                    <a:pt x="2029" y="963"/>
                  </a:lnTo>
                  <a:lnTo>
                    <a:pt x="2034" y="983"/>
                  </a:lnTo>
                  <a:lnTo>
                    <a:pt x="2039" y="1004"/>
                  </a:lnTo>
                  <a:lnTo>
                    <a:pt x="2039" y="1004"/>
                  </a:lnTo>
                  <a:lnTo>
                    <a:pt x="2040" y="1006"/>
                  </a:lnTo>
                  <a:lnTo>
                    <a:pt x="2042" y="1008"/>
                  </a:lnTo>
                  <a:lnTo>
                    <a:pt x="2044" y="1009"/>
                  </a:lnTo>
                  <a:lnTo>
                    <a:pt x="2047" y="1009"/>
                  </a:lnTo>
                  <a:lnTo>
                    <a:pt x="2049" y="1008"/>
                  </a:lnTo>
                  <a:lnTo>
                    <a:pt x="2052" y="1005"/>
                  </a:lnTo>
                  <a:lnTo>
                    <a:pt x="2053" y="1003"/>
                  </a:lnTo>
                  <a:lnTo>
                    <a:pt x="2053" y="999"/>
                  </a:lnTo>
                  <a:lnTo>
                    <a:pt x="2053" y="99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6" name="Freeform 73">
              <a:extLst>
                <a:ext uri="{FF2B5EF4-FFF2-40B4-BE49-F238E27FC236}">
                  <a16:creationId xmlns:a16="http://schemas.microsoft.com/office/drawing/2014/main" id="{D4986FC8-908C-439E-5086-86D66C2B6E98}"/>
                </a:ext>
              </a:extLst>
            </p:cNvPr>
            <p:cNvSpPr>
              <a:spLocks/>
            </p:cNvSpPr>
            <p:nvPr/>
          </p:nvSpPr>
          <p:spPr bwMode="auto">
            <a:xfrm>
              <a:off x="2401" y="19"/>
              <a:ext cx="268" cy="342"/>
            </a:xfrm>
            <a:custGeom>
              <a:avLst/>
              <a:gdLst>
                <a:gd name="T0" fmla="*/ 799 w 804"/>
                <a:gd name="T1" fmla="*/ 8 h 1026"/>
                <a:gd name="T2" fmla="*/ 770 w 804"/>
                <a:gd name="T3" fmla="*/ 2 h 1026"/>
                <a:gd name="T4" fmla="*/ 741 w 804"/>
                <a:gd name="T5" fmla="*/ 0 h 1026"/>
                <a:gd name="T6" fmla="*/ 682 w 804"/>
                <a:gd name="T7" fmla="*/ 2 h 1026"/>
                <a:gd name="T8" fmla="*/ 624 w 804"/>
                <a:gd name="T9" fmla="*/ 13 h 1026"/>
                <a:gd name="T10" fmla="*/ 568 w 804"/>
                <a:gd name="T11" fmla="*/ 33 h 1026"/>
                <a:gd name="T12" fmla="*/ 538 w 804"/>
                <a:gd name="T13" fmla="*/ 47 h 1026"/>
                <a:gd name="T14" fmla="*/ 479 w 804"/>
                <a:gd name="T15" fmla="*/ 79 h 1026"/>
                <a:gd name="T16" fmla="*/ 422 w 804"/>
                <a:gd name="T17" fmla="*/ 115 h 1026"/>
                <a:gd name="T18" fmla="*/ 369 w 804"/>
                <a:gd name="T19" fmla="*/ 156 h 1026"/>
                <a:gd name="T20" fmla="*/ 343 w 804"/>
                <a:gd name="T21" fmla="*/ 177 h 1026"/>
                <a:gd name="T22" fmla="*/ 294 w 804"/>
                <a:gd name="T23" fmla="*/ 220 h 1026"/>
                <a:gd name="T24" fmla="*/ 247 w 804"/>
                <a:gd name="T25" fmla="*/ 266 h 1026"/>
                <a:gd name="T26" fmla="*/ 205 w 804"/>
                <a:gd name="T27" fmla="*/ 316 h 1026"/>
                <a:gd name="T28" fmla="*/ 164 w 804"/>
                <a:gd name="T29" fmla="*/ 367 h 1026"/>
                <a:gd name="T30" fmla="*/ 146 w 804"/>
                <a:gd name="T31" fmla="*/ 391 h 1026"/>
                <a:gd name="T32" fmla="*/ 114 w 804"/>
                <a:gd name="T33" fmla="*/ 445 h 1026"/>
                <a:gd name="T34" fmla="*/ 99 w 804"/>
                <a:gd name="T35" fmla="*/ 473 h 1026"/>
                <a:gd name="T36" fmla="*/ 82 w 804"/>
                <a:gd name="T37" fmla="*/ 513 h 1026"/>
                <a:gd name="T38" fmla="*/ 67 w 804"/>
                <a:gd name="T39" fmla="*/ 554 h 1026"/>
                <a:gd name="T40" fmla="*/ 46 w 804"/>
                <a:gd name="T41" fmla="*/ 638 h 1026"/>
                <a:gd name="T42" fmla="*/ 40 w 804"/>
                <a:gd name="T43" fmla="*/ 680 h 1026"/>
                <a:gd name="T44" fmla="*/ 27 w 804"/>
                <a:gd name="T45" fmla="*/ 807 h 1026"/>
                <a:gd name="T46" fmla="*/ 15 w 804"/>
                <a:gd name="T47" fmla="*/ 933 h 1026"/>
                <a:gd name="T48" fmla="*/ 9 w 804"/>
                <a:gd name="T49" fmla="*/ 974 h 1026"/>
                <a:gd name="T50" fmla="*/ 0 w 804"/>
                <a:gd name="T51" fmla="*/ 1016 h 1026"/>
                <a:gd name="T52" fmla="*/ 1 w 804"/>
                <a:gd name="T53" fmla="*/ 1022 h 1026"/>
                <a:gd name="T54" fmla="*/ 6 w 804"/>
                <a:gd name="T55" fmla="*/ 1026 h 1026"/>
                <a:gd name="T56" fmla="*/ 11 w 804"/>
                <a:gd name="T57" fmla="*/ 1025 h 1026"/>
                <a:gd name="T58" fmla="*/ 15 w 804"/>
                <a:gd name="T59" fmla="*/ 1021 h 1026"/>
                <a:gd name="T60" fmla="*/ 22 w 804"/>
                <a:gd name="T61" fmla="*/ 979 h 1026"/>
                <a:gd name="T62" fmla="*/ 33 w 804"/>
                <a:gd name="T63" fmla="*/ 896 h 1026"/>
                <a:gd name="T64" fmla="*/ 44 w 804"/>
                <a:gd name="T65" fmla="*/ 771 h 1026"/>
                <a:gd name="T66" fmla="*/ 53 w 804"/>
                <a:gd name="T67" fmla="*/ 688 h 1026"/>
                <a:gd name="T68" fmla="*/ 61 w 804"/>
                <a:gd name="T69" fmla="*/ 645 h 1026"/>
                <a:gd name="T70" fmla="*/ 79 w 804"/>
                <a:gd name="T71" fmla="*/ 564 h 1026"/>
                <a:gd name="T72" fmla="*/ 93 w 804"/>
                <a:gd name="T73" fmla="*/ 524 h 1026"/>
                <a:gd name="T74" fmla="*/ 106 w 804"/>
                <a:gd name="T75" fmla="*/ 491 h 1026"/>
                <a:gd name="T76" fmla="*/ 140 w 804"/>
                <a:gd name="T77" fmla="*/ 429 h 1026"/>
                <a:gd name="T78" fmla="*/ 160 w 804"/>
                <a:gd name="T79" fmla="*/ 399 h 1026"/>
                <a:gd name="T80" fmla="*/ 195 w 804"/>
                <a:gd name="T81" fmla="*/ 349 h 1026"/>
                <a:gd name="T82" fmla="*/ 236 w 804"/>
                <a:gd name="T83" fmla="*/ 302 h 1026"/>
                <a:gd name="T84" fmla="*/ 278 w 804"/>
                <a:gd name="T85" fmla="*/ 256 h 1026"/>
                <a:gd name="T86" fmla="*/ 323 w 804"/>
                <a:gd name="T87" fmla="*/ 213 h 1026"/>
                <a:gd name="T88" fmla="*/ 349 w 804"/>
                <a:gd name="T89" fmla="*/ 191 h 1026"/>
                <a:gd name="T90" fmla="*/ 401 w 804"/>
                <a:gd name="T91" fmla="*/ 148 h 1026"/>
                <a:gd name="T92" fmla="*/ 455 w 804"/>
                <a:gd name="T93" fmla="*/ 110 h 1026"/>
                <a:gd name="T94" fmla="*/ 512 w 804"/>
                <a:gd name="T95" fmla="*/ 77 h 1026"/>
                <a:gd name="T96" fmla="*/ 542 w 804"/>
                <a:gd name="T97" fmla="*/ 60 h 1026"/>
                <a:gd name="T98" fmla="*/ 596 w 804"/>
                <a:gd name="T99" fmla="*/ 38 h 1026"/>
                <a:gd name="T100" fmla="*/ 652 w 804"/>
                <a:gd name="T101" fmla="*/ 22 h 1026"/>
                <a:gd name="T102" fmla="*/ 710 w 804"/>
                <a:gd name="T103" fmla="*/ 13 h 1026"/>
                <a:gd name="T104" fmla="*/ 755 w 804"/>
                <a:gd name="T105" fmla="*/ 15 h 1026"/>
                <a:gd name="T106" fmla="*/ 768 w 804"/>
                <a:gd name="T107" fmla="*/ 17 h 1026"/>
                <a:gd name="T108" fmla="*/ 796 w 804"/>
                <a:gd name="T109" fmla="*/ 23 h 1026"/>
                <a:gd name="T110" fmla="*/ 801 w 804"/>
                <a:gd name="T111" fmla="*/ 22 h 1026"/>
                <a:gd name="T112" fmla="*/ 804 w 804"/>
                <a:gd name="T113" fmla="*/ 17 h 1026"/>
                <a:gd name="T114" fmla="*/ 803 w 804"/>
                <a:gd name="T115" fmla="*/ 12 h 1026"/>
                <a:gd name="T116" fmla="*/ 799 w 804"/>
                <a:gd name="T117" fmla="*/ 8 h 10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804" h="1026">
                  <a:moveTo>
                    <a:pt x="799" y="8"/>
                  </a:moveTo>
                  <a:lnTo>
                    <a:pt x="799" y="8"/>
                  </a:lnTo>
                  <a:lnTo>
                    <a:pt x="784" y="5"/>
                  </a:lnTo>
                  <a:lnTo>
                    <a:pt x="770" y="2"/>
                  </a:lnTo>
                  <a:lnTo>
                    <a:pt x="755" y="1"/>
                  </a:lnTo>
                  <a:lnTo>
                    <a:pt x="741" y="0"/>
                  </a:lnTo>
                  <a:lnTo>
                    <a:pt x="711" y="0"/>
                  </a:lnTo>
                  <a:lnTo>
                    <a:pt x="682" y="2"/>
                  </a:lnTo>
                  <a:lnTo>
                    <a:pt x="653" y="7"/>
                  </a:lnTo>
                  <a:lnTo>
                    <a:pt x="624" y="13"/>
                  </a:lnTo>
                  <a:lnTo>
                    <a:pt x="596" y="23"/>
                  </a:lnTo>
                  <a:lnTo>
                    <a:pt x="568" y="33"/>
                  </a:lnTo>
                  <a:lnTo>
                    <a:pt x="568" y="33"/>
                  </a:lnTo>
                  <a:lnTo>
                    <a:pt x="538" y="47"/>
                  </a:lnTo>
                  <a:lnTo>
                    <a:pt x="507" y="62"/>
                  </a:lnTo>
                  <a:lnTo>
                    <a:pt x="479" y="79"/>
                  </a:lnTo>
                  <a:lnTo>
                    <a:pt x="450" y="96"/>
                  </a:lnTo>
                  <a:lnTo>
                    <a:pt x="422" y="115"/>
                  </a:lnTo>
                  <a:lnTo>
                    <a:pt x="395" y="135"/>
                  </a:lnTo>
                  <a:lnTo>
                    <a:pt x="369" y="156"/>
                  </a:lnTo>
                  <a:lnTo>
                    <a:pt x="343" y="177"/>
                  </a:lnTo>
                  <a:lnTo>
                    <a:pt x="343" y="177"/>
                  </a:lnTo>
                  <a:lnTo>
                    <a:pt x="318" y="198"/>
                  </a:lnTo>
                  <a:lnTo>
                    <a:pt x="294" y="220"/>
                  </a:lnTo>
                  <a:lnTo>
                    <a:pt x="271" y="244"/>
                  </a:lnTo>
                  <a:lnTo>
                    <a:pt x="247" y="266"/>
                  </a:lnTo>
                  <a:lnTo>
                    <a:pt x="226" y="291"/>
                  </a:lnTo>
                  <a:lnTo>
                    <a:pt x="205" y="316"/>
                  </a:lnTo>
                  <a:lnTo>
                    <a:pt x="184" y="341"/>
                  </a:lnTo>
                  <a:lnTo>
                    <a:pt x="164" y="367"/>
                  </a:lnTo>
                  <a:lnTo>
                    <a:pt x="164" y="367"/>
                  </a:lnTo>
                  <a:lnTo>
                    <a:pt x="146" y="391"/>
                  </a:lnTo>
                  <a:lnTo>
                    <a:pt x="129" y="419"/>
                  </a:lnTo>
                  <a:lnTo>
                    <a:pt x="114" y="445"/>
                  </a:lnTo>
                  <a:lnTo>
                    <a:pt x="99" y="473"/>
                  </a:lnTo>
                  <a:lnTo>
                    <a:pt x="99" y="473"/>
                  </a:lnTo>
                  <a:lnTo>
                    <a:pt x="90" y="493"/>
                  </a:lnTo>
                  <a:lnTo>
                    <a:pt x="82" y="513"/>
                  </a:lnTo>
                  <a:lnTo>
                    <a:pt x="74" y="533"/>
                  </a:lnTo>
                  <a:lnTo>
                    <a:pt x="67" y="554"/>
                  </a:lnTo>
                  <a:lnTo>
                    <a:pt x="56" y="596"/>
                  </a:lnTo>
                  <a:lnTo>
                    <a:pt x="46" y="638"/>
                  </a:lnTo>
                  <a:lnTo>
                    <a:pt x="46" y="638"/>
                  </a:lnTo>
                  <a:lnTo>
                    <a:pt x="40" y="680"/>
                  </a:lnTo>
                  <a:lnTo>
                    <a:pt x="35" y="722"/>
                  </a:lnTo>
                  <a:lnTo>
                    <a:pt x="27" y="807"/>
                  </a:lnTo>
                  <a:lnTo>
                    <a:pt x="20" y="891"/>
                  </a:lnTo>
                  <a:lnTo>
                    <a:pt x="15" y="933"/>
                  </a:lnTo>
                  <a:lnTo>
                    <a:pt x="9" y="974"/>
                  </a:lnTo>
                  <a:lnTo>
                    <a:pt x="9" y="974"/>
                  </a:lnTo>
                  <a:lnTo>
                    <a:pt x="0" y="1016"/>
                  </a:lnTo>
                  <a:lnTo>
                    <a:pt x="0" y="1016"/>
                  </a:lnTo>
                  <a:lnTo>
                    <a:pt x="0" y="1020"/>
                  </a:lnTo>
                  <a:lnTo>
                    <a:pt x="1" y="1022"/>
                  </a:lnTo>
                  <a:lnTo>
                    <a:pt x="4" y="1025"/>
                  </a:lnTo>
                  <a:lnTo>
                    <a:pt x="6" y="1026"/>
                  </a:lnTo>
                  <a:lnTo>
                    <a:pt x="9" y="1026"/>
                  </a:lnTo>
                  <a:lnTo>
                    <a:pt x="11" y="1025"/>
                  </a:lnTo>
                  <a:lnTo>
                    <a:pt x="14" y="1023"/>
                  </a:lnTo>
                  <a:lnTo>
                    <a:pt x="15" y="1021"/>
                  </a:lnTo>
                  <a:lnTo>
                    <a:pt x="15" y="1021"/>
                  </a:lnTo>
                  <a:lnTo>
                    <a:pt x="22" y="979"/>
                  </a:lnTo>
                  <a:lnTo>
                    <a:pt x="28" y="938"/>
                  </a:lnTo>
                  <a:lnTo>
                    <a:pt x="33" y="896"/>
                  </a:lnTo>
                  <a:lnTo>
                    <a:pt x="37" y="855"/>
                  </a:lnTo>
                  <a:lnTo>
                    <a:pt x="44" y="771"/>
                  </a:lnTo>
                  <a:lnTo>
                    <a:pt x="48" y="730"/>
                  </a:lnTo>
                  <a:lnTo>
                    <a:pt x="53" y="688"/>
                  </a:lnTo>
                  <a:lnTo>
                    <a:pt x="53" y="688"/>
                  </a:lnTo>
                  <a:lnTo>
                    <a:pt x="61" y="645"/>
                  </a:lnTo>
                  <a:lnTo>
                    <a:pt x="68" y="605"/>
                  </a:lnTo>
                  <a:lnTo>
                    <a:pt x="79" y="564"/>
                  </a:lnTo>
                  <a:lnTo>
                    <a:pt x="87" y="544"/>
                  </a:lnTo>
                  <a:lnTo>
                    <a:pt x="93" y="524"/>
                  </a:lnTo>
                  <a:lnTo>
                    <a:pt x="93" y="524"/>
                  </a:lnTo>
                  <a:lnTo>
                    <a:pt x="106" y="491"/>
                  </a:lnTo>
                  <a:lnTo>
                    <a:pt x="122" y="460"/>
                  </a:lnTo>
                  <a:lnTo>
                    <a:pt x="140" y="429"/>
                  </a:lnTo>
                  <a:lnTo>
                    <a:pt x="160" y="399"/>
                  </a:lnTo>
                  <a:lnTo>
                    <a:pt x="160" y="399"/>
                  </a:lnTo>
                  <a:lnTo>
                    <a:pt x="177" y="374"/>
                  </a:lnTo>
                  <a:lnTo>
                    <a:pt x="195" y="349"/>
                  </a:lnTo>
                  <a:lnTo>
                    <a:pt x="215" y="326"/>
                  </a:lnTo>
                  <a:lnTo>
                    <a:pt x="236" y="302"/>
                  </a:lnTo>
                  <a:lnTo>
                    <a:pt x="257" y="279"/>
                  </a:lnTo>
                  <a:lnTo>
                    <a:pt x="278" y="256"/>
                  </a:lnTo>
                  <a:lnTo>
                    <a:pt x="301" y="234"/>
                  </a:lnTo>
                  <a:lnTo>
                    <a:pt x="323" y="213"/>
                  </a:lnTo>
                  <a:lnTo>
                    <a:pt x="323" y="213"/>
                  </a:lnTo>
                  <a:lnTo>
                    <a:pt x="349" y="191"/>
                  </a:lnTo>
                  <a:lnTo>
                    <a:pt x="374" y="170"/>
                  </a:lnTo>
                  <a:lnTo>
                    <a:pt x="401" y="148"/>
                  </a:lnTo>
                  <a:lnTo>
                    <a:pt x="427" y="129"/>
                  </a:lnTo>
                  <a:lnTo>
                    <a:pt x="455" y="110"/>
                  </a:lnTo>
                  <a:lnTo>
                    <a:pt x="484" y="93"/>
                  </a:lnTo>
                  <a:lnTo>
                    <a:pt x="512" y="77"/>
                  </a:lnTo>
                  <a:lnTo>
                    <a:pt x="542" y="60"/>
                  </a:lnTo>
                  <a:lnTo>
                    <a:pt x="542" y="60"/>
                  </a:lnTo>
                  <a:lnTo>
                    <a:pt x="569" y="49"/>
                  </a:lnTo>
                  <a:lnTo>
                    <a:pt x="596" y="38"/>
                  </a:lnTo>
                  <a:lnTo>
                    <a:pt x="624" y="30"/>
                  </a:lnTo>
                  <a:lnTo>
                    <a:pt x="652" y="22"/>
                  </a:lnTo>
                  <a:lnTo>
                    <a:pt x="682" y="17"/>
                  </a:lnTo>
                  <a:lnTo>
                    <a:pt x="710" y="13"/>
                  </a:lnTo>
                  <a:lnTo>
                    <a:pt x="740" y="13"/>
                  </a:lnTo>
                  <a:lnTo>
                    <a:pt x="755" y="15"/>
                  </a:lnTo>
                  <a:lnTo>
                    <a:pt x="768" y="17"/>
                  </a:lnTo>
                  <a:lnTo>
                    <a:pt x="768" y="17"/>
                  </a:lnTo>
                  <a:lnTo>
                    <a:pt x="796" y="23"/>
                  </a:lnTo>
                  <a:lnTo>
                    <a:pt x="796" y="23"/>
                  </a:lnTo>
                  <a:lnTo>
                    <a:pt x="798" y="23"/>
                  </a:lnTo>
                  <a:lnTo>
                    <a:pt x="801" y="22"/>
                  </a:lnTo>
                  <a:lnTo>
                    <a:pt x="803" y="20"/>
                  </a:lnTo>
                  <a:lnTo>
                    <a:pt x="804" y="17"/>
                  </a:lnTo>
                  <a:lnTo>
                    <a:pt x="804" y="15"/>
                  </a:lnTo>
                  <a:lnTo>
                    <a:pt x="803" y="12"/>
                  </a:lnTo>
                  <a:lnTo>
                    <a:pt x="802" y="10"/>
                  </a:lnTo>
                  <a:lnTo>
                    <a:pt x="799" y="8"/>
                  </a:lnTo>
                  <a:lnTo>
                    <a:pt x="799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7" name="Freeform 74">
              <a:extLst>
                <a:ext uri="{FF2B5EF4-FFF2-40B4-BE49-F238E27FC236}">
                  <a16:creationId xmlns:a16="http://schemas.microsoft.com/office/drawing/2014/main" id="{515BBA3E-CE47-9099-D8A8-B2485621773F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1" y="141"/>
              <a:ext cx="222" cy="158"/>
            </a:xfrm>
            <a:custGeom>
              <a:avLst/>
              <a:gdLst>
                <a:gd name="T0" fmla="*/ 2 w 665"/>
                <a:gd name="T1" fmla="*/ 12 h 475"/>
                <a:gd name="T2" fmla="*/ 2 w 665"/>
                <a:gd name="T3" fmla="*/ 12 h 475"/>
                <a:gd name="T4" fmla="*/ 32 w 665"/>
                <a:gd name="T5" fmla="*/ 38 h 475"/>
                <a:gd name="T6" fmla="*/ 63 w 665"/>
                <a:gd name="T7" fmla="*/ 62 h 475"/>
                <a:gd name="T8" fmla="*/ 94 w 665"/>
                <a:gd name="T9" fmla="*/ 85 h 475"/>
                <a:gd name="T10" fmla="*/ 126 w 665"/>
                <a:gd name="T11" fmla="*/ 107 h 475"/>
                <a:gd name="T12" fmla="*/ 190 w 665"/>
                <a:gd name="T13" fmla="*/ 151 h 475"/>
                <a:gd name="T14" fmla="*/ 256 w 665"/>
                <a:gd name="T15" fmla="*/ 192 h 475"/>
                <a:gd name="T16" fmla="*/ 256 w 665"/>
                <a:gd name="T17" fmla="*/ 192 h 475"/>
                <a:gd name="T18" fmla="*/ 388 w 665"/>
                <a:gd name="T19" fmla="*/ 273 h 475"/>
                <a:gd name="T20" fmla="*/ 453 w 665"/>
                <a:gd name="T21" fmla="*/ 316 h 475"/>
                <a:gd name="T22" fmla="*/ 485 w 665"/>
                <a:gd name="T23" fmla="*/ 338 h 475"/>
                <a:gd name="T24" fmla="*/ 516 w 665"/>
                <a:gd name="T25" fmla="*/ 360 h 475"/>
                <a:gd name="T26" fmla="*/ 516 w 665"/>
                <a:gd name="T27" fmla="*/ 360 h 475"/>
                <a:gd name="T28" fmla="*/ 552 w 665"/>
                <a:gd name="T29" fmla="*/ 386 h 475"/>
                <a:gd name="T30" fmla="*/ 586 w 665"/>
                <a:gd name="T31" fmla="*/ 415 h 475"/>
                <a:gd name="T32" fmla="*/ 620 w 665"/>
                <a:gd name="T33" fmla="*/ 443 h 475"/>
                <a:gd name="T34" fmla="*/ 653 w 665"/>
                <a:gd name="T35" fmla="*/ 474 h 475"/>
                <a:gd name="T36" fmla="*/ 653 w 665"/>
                <a:gd name="T37" fmla="*/ 474 h 475"/>
                <a:gd name="T38" fmla="*/ 655 w 665"/>
                <a:gd name="T39" fmla="*/ 475 h 475"/>
                <a:gd name="T40" fmla="*/ 658 w 665"/>
                <a:gd name="T41" fmla="*/ 475 h 475"/>
                <a:gd name="T42" fmla="*/ 660 w 665"/>
                <a:gd name="T43" fmla="*/ 475 h 475"/>
                <a:gd name="T44" fmla="*/ 663 w 665"/>
                <a:gd name="T45" fmla="*/ 473 h 475"/>
                <a:gd name="T46" fmla="*/ 664 w 665"/>
                <a:gd name="T47" fmla="*/ 472 h 475"/>
                <a:gd name="T48" fmla="*/ 665 w 665"/>
                <a:gd name="T49" fmla="*/ 468 h 475"/>
                <a:gd name="T50" fmla="*/ 665 w 665"/>
                <a:gd name="T51" fmla="*/ 466 h 475"/>
                <a:gd name="T52" fmla="*/ 663 w 665"/>
                <a:gd name="T53" fmla="*/ 463 h 475"/>
                <a:gd name="T54" fmla="*/ 663 w 665"/>
                <a:gd name="T55" fmla="*/ 463 h 475"/>
                <a:gd name="T56" fmla="*/ 634 w 665"/>
                <a:gd name="T57" fmla="*/ 437 h 475"/>
                <a:gd name="T58" fmla="*/ 605 w 665"/>
                <a:gd name="T59" fmla="*/ 411 h 475"/>
                <a:gd name="T60" fmla="*/ 575 w 665"/>
                <a:gd name="T61" fmla="*/ 386 h 475"/>
                <a:gd name="T62" fmla="*/ 543 w 665"/>
                <a:gd name="T63" fmla="*/ 363 h 475"/>
                <a:gd name="T64" fmla="*/ 512 w 665"/>
                <a:gd name="T65" fmla="*/ 339 h 475"/>
                <a:gd name="T66" fmla="*/ 480 w 665"/>
                <a:gd name="T67" fmla="*/ 317 h 475"/>
                <a:gd name="T68" fmla="*/ 414 w 665"/>
                <a:gd name="T69" fmla="*/ 273 h 475"/>
                <a:gd name="T70" fmla="*/ 414 w 665"/>
                <a:gd name="T71" fmla="*/ 273 h 475"/>
                <a:gd name="T72" fmla="*/ 349 w 665"/>
                <a:gd name="T73" fmla="*/ 233 h 475"/>
                <a:gd name="T74" fmla="*/ 283 w 665"/>
                <a:gd name="T75" fmla="*/ 192 h 475"/>
                <a:gd name="T76" fmla="*/ 217 w 665"/>
                <a:gd name="T77" fmla="*/ 151 h 475"/>
                <a:gd name="T78" fmla="*/ 153 w 665"/>
                <a:gd name="T79" fmla="*/ 109 h 475"/>
                <a:gd name="T80" fmla="*/ 153 w 665"/>
                <a:gd name="T81" fmla="*/ 109 h 475"/>
                <a:gd name="T82" fmla="*/ 117 w 665"/>
                <a:gd name="T83" fmla="*/ 83 h 475"/>
                <a:gd name="T84" fmla="*/ 81 w 665"/>
                <a:gd name="T85" fmla="*/ 57 h 475"/>
                <a:gd name="T86" fmla="*/ 47 w 665"/>
                <a:gd name="T87" fmla="*/ 31 h 475"/>
                <a:gd name="T88" fmla="*/ 12 w 665"/>
                <a:gd name="T89" fmla="*/ 2 h 475"/>
                <a:gd name="T90" fmla="*/ 12 w 665"/>
                <a:gd name="T91" fmla="*/ 2 h 475"/>
                <a:gd name="T92" fmla="*/ 10 w 665"/>
                <a:gd name="T93" fmla="*/ 1 h 475"/>
                <a:gd name="T94" fmla="*/ 7 w 665"/>
                <a:gd name="T95" fmla="*/ 0 h 475"/>
                <a:gd name="T96" fmla="*/ 5 w 665"/>
                <a:gd name="T97" fmla="*/ 1 h 475"/>
                <a:gd name="T98" fmla="*/ 2 w 665"/>
                <a:gd name="T99" fmla="*/ 2 h 475"/>
                <a:gd name="T100" fmla="*/ 1 w 665"/>
                <a:gd name="T101" fmla="*/ 5 h 475"/>
                <a:gd name="T102" fmla="*/ 0 w 665"/>
                <a:gd name="T103" fmla="*/ 7 h 475"/>
                <a:gd name="T104" fmla="*/ 0 w 665"/>
                <a:gd name="T105" fmla="*/ 9 h 475"/>
                <a:gd name="T106" fmla="*/ 2 w 665"/>
                <a:gd name="T107" fmla="*/ 12 h 475"/>
                <a:gd name="T108" fmla="*/ 2 w 665"/>
                <a:gd name="T109" fmla="*/ 12 h 4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665" h="475">
                  <a:moveTo>
                    <a:pt x="2" y="12"/>
                  </a:moveTo>
                  <a:lnTo>
                    <a:pt x="2" y="12"/>
                  </a:lnTo>
                  <a:lnTo>
                    <a:pt x="32" y="38"/>
                  </a:lnTo>
                  <a:lnTo>
                    <a:pt x="63" y="62"/>
                  </a:lnTo>
                  <a:lnTo>
                    <a:pt x="94" y="85"/>
                  </a:lnTo>
                  <a:lnTo>
                    <a:pt x="126" y="107"/>
                  </a:lnTo>
                  <a:lnTo>
                    <a:pt x="190" y="151"/>
                  </a:lnTo>
                  <a:lnTo>
                    <a:pt x="256" y="192"/>
                  </a:lnTo>
                  <a:lnTo>
                    <a:pt x="256" y="192"/>
                  </a:lnTo>
                  <a:lnTo>
                    <a:pt x="388" y="273"/>
                  </a:lnTo>
                  <a:lnTo>
                    <a:pt x="453" y="316"/>
                  </a:lnTo>
                  <a:lnTo>
                    <a:pt x="485" y="338"/>
                  </a:lnTo>
                  <a:lnTo>
                    <a:pt x="516" y="360"/>
                  </a:lnTo>
                  <a:lnTo>
                    <a:pt x="516" y="360"/>
                  </a:lnTo>
                  <a:lnTo>
                    <a:pt x="552" y="386"/>
                  </a:lnTo>
                  <a:lnTo>
                    <a:pt x="586" y="415"/>
                  </a:lnTo>
                  <a:lnTo>
                    <a:pt x="620" y="443"/>
                  </a:lnTo>
                  <a:lnTo>
                    <a:pt x="653" y="474"/>
                  </a:lnTo>
                  <a:lnTo>
                    <a:pt x="653" y="474"/>
                  </a:lnTo>
                  <a:lnTo>
                    <a:pt x="655" y="475"/>
                  </a:lnTo>
                  <a:lnTo>
                    <a:pt x="658" y="475"/>
                  </a:lnTo>
                  <a:lnTo>
                    <a:pt x="660" y="475"/>
                  </a:lnTo>
                  <a:lnTo>
                    <a:pt x="663" y="473"/>
                  </a:lnTo>
                  <a:lnTo>
                    <a:pt x="664" y="472"/>
                  </a:lnTo>
                  <a:lnTo>
                    <a:pt x="665" y="468"/>
                  </a:lnTo>
                  <a:lnTo>
                    <a:pt x="665" y="466"/>
                  </a:lnTo>
                  <a:lnTo>
                    <a:pt x="663" y="463"/>
                  </a:lnTo>
                  <a:lnTo>
                    <a:pt x="663" y="463"/>
                  </a:lnTo>
                  <a:lnTo>
                    <a:pt x="634" y="437"/>
                  </a:lnTo>
                  <a:lnTo>
                    <a:pt x="605" y="411"/>
                  </a:lnTo>
                  <a:lnTo>
                    <a:pt x="575" y="386"/>
                  </a:lnTo>
                  <a:lnTo>
                    <a:pt x="543" y="363"/>
                  </a:lnTo>
                  <a:lnTo>
                    <a:pt x="512" y="339"/>
                  </a:lnTo>
                  <a:lnTo>
                    <a:pt x="480" y="317"/>
                  </a:lnTo>
                  <a:lnTo>
                    <a:pt x="414" y="273"/>
                  </a:lnTo>
                  <a:lnTo>
                    <a:pt x="414" y="273"/>
                  </a:lnTo>
                  <a:lnTo>
                    <a:pt x="349" y="233"/>
                  </a:lnTo>
                  <a:lnTo>
                    <a:pt x="283" y="192"/>
                  </a:lnTo>
                  <a:lnTo>
                    <a:pt x="217" y="151"/>
                  </a:lnTo>
                  <a:lnTo>
                    <a:pt x="153" y="109"/>
                  </a:lnTo>
                  <a:lnTo>
                    <a:pt x="153" y="109"/>
                  </a:lnTo>
                  <a:lnTo>
                    <a:pt x="117" y="83"/>
                  </a:lnTo>
                  <a:lnTo>
                    <a:pt x="81" y="57"/>
                  </a:lnTo>
                  <a:lnTo>
                    <a:pt x="47" y="31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0" y="1"/>
                  </a:lnTo>
                  <a:lnTo>
                    <a:pt x="7" y="0"/>
                  </a:lnTo>
                  <a:lnTo>
                    <a:pt x="5" y="1"/>
                  </a:lnTo>
                  <a:lnTo>
                    <a:pt x="2" y="2"/>
                  </a:lnTo>
                  <a:lnTo>
                    <a:pt x="1" y="5"/>
                  </a:lnTo>
                  <a:lnTo>
                    <a:pt x="0" y="7"/>
                  </a:lnTo>
                  <a:lnTo>
                    <a:pt x="0" y="9"/>
                  </a:lnTo>
                  <a:lnTo>
                    <a:pt x="2" y="12"/>
                  </a:lnTo>
                  <a:lnTo>
                    <a:pt x="2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8" name="Freeform 75">
              <a:extLst>
                <a:ext uri="{FF2B5EF4-FFF2-40B4-BE49-F238E27FC236}">
                  <a16:creationId xmlns:a16="http://schemas.microsoft.com/office/drawing/2014/main" id="{867EBB00-1E51-FD91-557C-21E16C7F2256}"/>
                </a:ext>
              </a:extLst>
            </p:cNvPr>
            <p:cNvSpPr>
              <a:spLocks/>
            </p:cNvSpPr>
            <p:nvPr/>
          </p:nvSpPr>
          <p:spPr bwMode="auto">
            <a:xfrm>
              <a:off x="2803" y="321"/>
              <a:ext cx="107" cy="218"/>
            </a:xfrm>
            <a:custGeom>
              <a:avLst/>
              <a:gdLst>
                <a:gd name="T0" fmla="*/ 310 w 322"/>
                <a:gd name="T1" fmla="*/ 3 h 652"/>
                <a:gd name="T2" fmla="*/ 310 w 322"/>
                <a:gd name="T3" fmla="*/ 3 h 652"/>
                <a:gd name="T4" fmla="*/ 264 w 322"/>
                <a:gd name="T5" fmla="*/ 58 h 652"/>
                <a:gd name="T6" fmla="*/ 219 w 322"/>
                <a:gd name="T7" fmla="*/ 115 h 652"/>
                <a:gd name="T8" fmla="*/ 177 w 322"/>
                <a:gd name="T9" fmla="*/ 172 h 652"/>
                <a:gd name="T10" fmla="*/ 156 w 322"/>
                <a:gd name="T11" fmla="*/ 202 h 652"/>
                <a:gd name="T12" fmla="*/ 137 w 322"/>
                <a:gd name="T13" fmla="*/ 232 h 652"/>
                <a:gd name="T14" fmla="*/ 137 w 322"/>
                <a:gd name="T15" fmla="*/ 232 h 652"/>
                <a:gd name="T16" fmla="*/ 118 w 322"/>
                <a:gd name="T17" fmla="*/ 262 h 652"/>
                <a:gd name="T18" fmla="*/ 101 w 322"/>
                <a:gd name="T19" fmla="*/ 291 h 652"/>
                <a:gd name="T20" fmla="*/ 85 w 322"/>
                <a:gd name="T21" fmla="*/ 321 h 652"/>
                <a:gd name="T22" fmla="*/ 70 w 322"/>
                <a:gd name="T23" fmla="*/ 352 h 652"/>
                <a:gd name="T24" fmla="*/ 56 w 322"/>
                <a:gd name="T25" fmla="*/ 383 h 652"/>
                <a:gd name="T26" fmla="*/ 44 w 322"/>
                <a:gd name="T27" fmla="*/ 415 h 652"/>
                <a:gd name="T28" fmla="*/ 33 w 322"/>
                <a:gd name="T29" fmla="*/ 447 h 652"/>
                <a:gd name="T30" fmla="*/ 23 w 322"/>
                <a:gd name="T31" fmla="*/ 481 h 652"/>
                <a:gd name="T32" fmla="*/ 23 w 322"/>
                <a:gd name="T33" fmla="*/ 481 h 652"/>
                <a:gd name="T34" fmla="*/ 14 w 322"/>
                <a:gd name="T35" fmla="*/ 522 h 652"/>
                <a:gd name="T36" fmla="*/ 7 w 322"/>
                <a:gd name="T37" fmla="*/ 563 h 652"/>
                <a:gd name="T38" fmla="*/ 3 w 322"/>
                <a:gd name="T39" fmla="*/ 604 h 652"/>
                <a:gd name="T40" fmla="*/ 0 w 322"/>
                <a:gd name="T41" fmla="*/ 645 h 652"/>
                <a:gd name="T42" fmla="*/ 0 w 322"/>
                <a:gd name="T43" fmla="*/ 645 h 652"/>
                <a:gd name="T44" fmla="*/ 0 w 322"/>
                <a:gd name="T45" fmla="*/ 648 h 652"/>
                <a:gd name="T46" fmla="*/ 3 w 322"/>
                <a:gd name="T47" fmla="*/ 651 h 652"/>
                <a:gd name="T48" fmla="*/ 5 w 322"/>
                <a:gd name="T49" fmla="*/ 652 h 652"/>
                <a:gd name="T50" fmla="*/ 8 w 322"/>
                <a:gd name="T51" fmla="*/ 652 h 652"/>
                <a:gd name="T52" fmla="*/ 10 w 322"/>
                <a:gd name="T53" fmla="*/ 652 h 652"/>
                <a:gd name="T54" fmla="*/ 13 w 322"/>
                <a:gd name="T55" fmla="*/ 651 h 652"/>
                <a:gd name="T56" fmla="*/ 14 w 322"/>
                <a:gd name="T57" fmla="*/ 648 h 652"/>
                <a:gd name="T58" fmla="*/ 15 w 322"/>
                <a:gd name="T59" fmla="*/ 645 h 652"/>
                <a:gd name="T60" fmla="*/ 15 w 322"/>
                <a:gd name="T61" fmla="*/ 645 h 652"/>
                <a:gd name="T62" fmla="*/ 17 w 322"/>
                <a:gd name="T63" fmla="*/ 610 h 652"/>
                <a:gd name="T64" fmla="*/ 20 w 322"/>
                <a:gd name="T65" fmla="*/ 574 h 652"/>
                <a:gd name="T66" fmla="*/ 26 w 322"/>
                <a:gd name="T67" fmla="*/ 539 h 652"/>
                <a:gd name="T68" fmla="*/ 33 w 322"/>
                <a:gd name="T69" fmla="*/ 506 h 652"/>
                <a:gd name="T70" fmla="*/ 41 w 322"/>
                <a:gd name="T71" fmla="*/ 471 h 652"/>
                <a:gd name="T72" fmla="*/ 51 w 322"/>
                <a:gd name="T73" fmla="*/ 438 h 652"/>
                <a:gd name="T74" fmla="*/ 64 w 322"/>
                <a:gd name="T75" fmla="*/ 404 h 652"/>
                <a:gd name="T76" fmla="*/ 77 w 322"/>
                <a:gd name="T77" fmla="*/ 372 h 652"/>
                <a:gd name="T78" fmla="*/ 77 w 322"/>
                <a:gd name="T79" fmla="*/ 372 h 652"/>
                <a:gd name="T80" fmla="*/ 92 w 322"/>
                <a:gd name="T81" fmla="*/ 341 h 652"/>
                <a:gd name="T82" fmla="*/ 107 w 322"/>
                <a:gd name="T83" fmla="*/ 311 h 652"/>
                <a:gd name="T84" fmla="*/ 124 w 322"/>
                <a:gd name="T85" fmla="*/ 281 h 652"/>
                <a:gd name="T86" fmla="*/ 141 w 322"/>
                <a:gd name="T87" fmla="*/ 252 h 652"/>
                <a:gd name="T88" fmla="*/ 160 w 322"/>
                <a:gd name="T89" fmla="*/ 223 h 652"/>
                <a:gd name="T90" fmla="*/ 179 w 322"/>
                <a:gd name="T91" fmla="*/ 196 h 652"/>
                <a:gd name="T92" fmla="*/ 219 w 322"/>
                <a:gd name="T93" fmla="*/ 140 h 652"/>
                <a:gd name="T94" fmla="*/ 219 w 322"/>
                <a:gd name="T95" fmla="*/ 140 h 652"/>
                <a:gd name="T96" fmla="*/ 269 w 322"/>
                <a:gd name="T97" fmla="*/ 77 h 652"/>
                <a:gd name="T98" fmla="*/ 320 w 322"/>
                <a:gd name="T99" fmla="*/ 14 h 652"/>
                <a:gd name="T100" fmla="*/ 320 w 322"/>
                <a:gd name="T101" fmla="*/ 14 h 652"/>
                <a:gd name="T102" fmla="*/ 321 w 322"/>
                <a:gd name="T103" fmla="*/ 10 h 652"/>
                <a:gd name="T104" fmla="*/ 322 w 322"/>
                <a:gd name="T105" fmla="*/ 8 h 652"/>
                <a:gd name="T106" fmla="*/ 321 w 322"/>
                <a:gd name="T107" fmla="*/ 5 h 652"/>
                <a:gd name="T108" fmla="*/ 320 w 322"/>
                <a:gd name="T109" fmla="*/ 3 h 652"/>
                <a:gd name="T110" fmla="*/ 317 w 322"/>
                <a:gd name="T111" fmla="*/ 1 h 652"/>
                <a:gd name="T112" fmla="*/ 315 w 322"/>
                <a:gd name="T113" fmla="*/ 0 h 652"/>
                <a:gd name="T114" fmla="*/ 312 w 322"/>
                <a:gd name="T115" fmla="*/ 0 h 652"/>
                <a:gd name="T116" fmla="*/ 310 w 322"/>
                <a:gd name="T117" fmla="*/ 3 h 652"/>
                <a:gd name="T118" fmla="*/ 310 w 322"/>
                <a:gd name="T119" fmla="*/ 3 h 6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22" h="652">
                  <a:moveTo>
                    <a:pt x="310" y="3"/>
                  </a:moveTo>
                  <a:lnTo>
                    <a:pt x="310" y="3"/>
                  </a:lnTo>
                  <a:lnTo>
                    <a:pt x="264" y="58"/>
                  </a:lnTo>
                  <a:lnTo>
                    <a:pt x="219" y="115"/>
                  </a:lnTo>
                  <a:lnTo>
                    <a:pt x="177" y="172"/>
                  </a:lnTo>
                  <a:lnTo>
                    <a:pt x="156" y="202"/>
                  </a:lnTo>
                  <a:lnTo>
                    <a:pt x="137" y="232"/>
                  </a:lnTo>
                  <a:lnTo>
                    <a:pt x="137" y="232"/>
                  </a:lnTo>
                  <a:lnTo>
                    <a:pt x="118" y="262"/>
                  </a:lnTo>
                  <a:lnTo>
                    <a:pt x="101" y="291"/>
                  </a:lnTo>
                  <a:lnTo>
                    <a:pt x="85" y="321"/>
                  </a:lnTo>
                  <a:lnTo>
                    <a:pt x="70" y="352"/>
                  </a:lnTo>
                  <a:lnTo>
                    <a:pt x="56" y="383"/>
                  </a:lnTo>
                  <a:lnTo>
                    <a:pt x="44" y="415"/>
                  </a:lnTo>
                  <a:lnTo>
                    <a:pt x="33" y="447"/>
                  </a:lnTo>
                  <a:lnTo>
                    <a:pt x="23" y="481"/>
                  </a:lnTo>
                  <a:lnTo>
                    <a:pt x="23" y="481"/>
                  </a:lnTo>
                  <a:lnTo>
                    <a:pt x="14" y="522"/>
                  </a:lnTo>
                  <a:lnTo>
                    <a:pt x="7" y="563"/>
                  </a:lnTo>
                  <a:lnTo>
                    <a:pt x="3" y="604"/>
                  </a:lnTo>
                  <a:lnTo>
                    <a:pt x="0" y="645"/>
                  </a:lnTo>
                  <a:lnTo>
                    <a:pt x="0" y="645"/>
                  </a:lnTo>
                  <a:lnTo>
                    <a:pt x="0" y="648"/>
                  </a:lnTo>
                  <a:lnTo>
                    <a:pt x="3" y="651"/>
                  </a:lnTo>
                  <a:lnTo>
                    <a:pt x="5" y="652"/>
                  </a:lnTo>
                  <a:lnTo>
                    <a:pt x="8" y="652"/>
                  </a:lnTo>
                  <a:lnTo>
                    <a:pt x="10" y="652"/>
                  </a:lnTo>
                  <a:lnTo>
                    <a:pt x="13" y="651"/>
                  </a:lnTo>
                  <a:lnTo>
                    <a:pt x="14" y="648"/>
                  </a:lnTo>
                  <a:lnTo>
                    <a:pt x="15" y="645"/>
                  </a:lnTo>
                  <a:lnTo>
                    <a:pt x="15" y="645"/>
                  </a:lnTo>
                  <a:lnTo>
                    <a:pt x="17" y="610"/>
                  </a:lnTo>
                  <a:lnTo>
                    <a:pt x="20" y="574"/>
                  </a:lnTo>
                  <a:lnTo>
                    <a:pt x="26" y="539"/>
                  </a:lnTo>
                  <a:lnTo>
                    <a:pt x="33" y="506"/>
                  </a:lnTo>
                  <a:lnTo>
                    <a:pt x="41" y="471"/>
                  </a:lnTo>
                  <a:lnTo>
                    <a:pt x="51" y="438"/>
                  </a:lnTo>
                  <a:lnTo>
                    <a:pt x="64" y="404"/>
                  </a:lnTo>
                  <a:lnTo>
                    <a:pt x="77" y="372"/>
                  </a:lnTo>
                  <a:lnTo>
                    <a:pt x="77" y="372"/>
                  </a:lnTo>
                  <a:lnTo>
                    <a:pt x="92" y="341"/>
                  </a:lnTo>
                  <a:lnTo>
                    <a:pt x="107" y="311"/>
                  </a:lnTo>
                  <a:lnTo>
                    <a:pt x="124" y="281"/>
                  </a:lnTo>
                  <a:lnTo>
                    <a:pt x="141" y="252"/>
                  </a:lnTo>
                  <a:lnTo>
                    <a:pt x="160" y="223"/>
                  </a:lnTo>
                  <a:lnTo>
                    <a:pt x="179" y="196"/>
                  </a:lnTo>
                  <a:lnTo>
                    <a:pt x="219" y="140"/>
                  </a:lnTo>
                  <a:lnTo>
                    <a:pt x="219" y="140"/>
                  </a:lnTo>
                  <a:lnTo>
                    <a:pt x="269" y="77"/>
                  </a:lnTo>
                  <a:lnTo>
                    <a:pt x="320" y="14"/>
                  </a:lnTo>
                  <a:lnTo>
                    <a:pt x="320" y="14"/>
                  </a:lnTo>
                  <a:lnTo>
                    <a:pt x="321" y="10"/>
                  </a:lnTo>
                  <a:lnTo>
                    <a:pt x="322" y="8"/>
                  </a:lnTo>
                  <a:lnTo>
                    <a:pt x="321" y="5"/>
                  </a:lnTo>
                  <a:lnTo>
                    <a:pt x="320" y="3"/>
                  </a:lnTo>
                  <a:lnTo>
                    <a:pt x="317" y="1"/>
                  </a:lnTo>
                  <a:lnTo>
                    <a:pt x="315" y="0"/>
                  </a:lnTo>
                  <a:lnTo>
                    <a:pt x="312" y="0"/>
                  </a:lnTo>
                  <a:lnTo>
                    <a:pt x="310" y="3"/>
                  </a:lnTo>
                  <a:lnTo>
                    <a:pt x="310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9" name="Freeform 76">
              <a:extLst>
                <a:ext uri="{FF2B5EF4-FFF2-40B4-BE49-F238E27FC236}">
                  <a16:creationId xmlns:a16="http://schemas.microsoft.com/office/drawing/2014/main" id="{E189B02B-531F-FBD6-A1A0-663876CAE407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9" y="283"/>
              <a:ext cx="63" cy="178"/>
            </a:xfrm>
            <a:custGeom>
              <a:avLst/>
              <a:gdLst>
                <a:gd name="T0" fmla="*/ 176 w 189"/>
                <a:gd name="T1" fmla="*/ 3 h 534"/>
                <a:gd name="T2" fmla="*/ 176 w 189"/>
                <a:gd name="T3" fmla="*/ 3 h 534"/>
                <a:gd name="T4" fmla="*/ 125 w 189"/>
                <a:gd name="T5" fmla="*/ 104 h 534"/>
                <a:gd name="T6" fmla="*/ 99 w 189"/>
                <a:gd name="T7" fmla="*/ 153 h 534"/>
                <a:gd name="T8" fmla="*/ 74 w 189"/>
                <a:gd name="T9" fmla="*/ 204 h 534"/>
                <a:gd name="T10" fmla="*/ 74 w 189"/>
                <a:gd name="T11" fmla="*/ 204 h 534"/>
                <a:gd name="T12" fmla="*/ 54 w 189"/>
                <a:gd name="T13" fmla="*/ 251 h 534"/>
                <a:gd name="T14" fmla="*/ 44 w 189"/>
                <a:gd name="T15" fmla="*/ 275 h 534"/>
                <a:gd name="T16" fmla="*/ 36 w 189"/>
                <a:gd name="T17" fmla="*/ 298 h 534"/>
                <a:gd name="T18" fmla="*/ 28 w 189"/>
                <a:gd name="T19" fmla="*/ 323 h 534"/>
                <a:gd name="T20" fmla="*/ 21 w 189"/>
                <a:gd name="T21" fmla="*/ 348 h 534"/>
                <a:gd name="T22" fmla="*/ 16 w 189"/>
                <a:gd name="T23" fmla="*/ 373 h 534"/>
                <a:gd name="T24" fmla="*/ 11 w 189"/>
                <a:gd name="T25" fmla="*/ 397 h 534"/>
                <a:gd name="T26" fmla="*/ 11 w 189"/>
                <a:gd name="T27" fmla="*/ 397 h 534"/>
                <a:gd name="T28" fmla="*/ 6 w 189"/>
                <a:gd name="T29" fmla="*/ 430 h 534"/>
                <a:gd name="T30" fmla="*/ 2 w 189"/>
                <a:gd name="T31" fmla="*/ 462 h 534"/>
                <a:gd name="T32" fmla="*/ 0 w 189"/>
                <a:gd name="T33" fmla="*/ 494 h 534"/>
                <a:gd name="T34" fmla="*/ 0 w 189"/>
                <a:gd name="T35" fmla="*/ 526 h 534"/>
                <a:gd name="T36" fmla="*/ 0 w 189"/>
                <a:gd name="T37" fmla="*/ 526 h 534"/>
                <a:gd name="T38" fmla="*/ 0 w 189"/>
                <a:gd name="T39" fmla="*/ 530 h 534"/>
                <a:gd name="T40" fmla="*/ 1 w 189"/>
                <a:gd name="T41" fmla="*/ 533 h 534"/>
                <a:gd name="T42" fmla="*/ 4 w 189"/>
                <a:gd name="T43" fmla="*/ 534 h 534"/>
                <a:gd name="T44" fmla="*/ 7 w 189"/>
                <a:gd name="T45" fmla="*/ 534 h 534"/>
                <a:gd name="T46" fmla="*/ 10 w 189"/>
                <a:gd name="T47" fmla="*/ 534 h 534"/>
                <a:gd name="T48" fmla="*/ 12 w 189"/>
                <a:gd name="T49" fmla="*/ 533 h 534"/>
                <a:gd name="T50" fmla="*/ 14 w 189"/>
                <a:gd name="T51" fmla="*/ 530 h 534"/>
                <a:gd name="T52" fmla="*/ 15 w 189"/>
                <a:gd name="T53" fmla="*/ 526 h 534"/>
                <a:gd name="T54" fmla="*/ 15 w 189"/>
                <a:gd name="T55" fmla="*/ 526 h 534"/>
                <a:gd name="T56" fmla="*/ 15 w 189"/>
                <a:gd name="T57" fmla="*/ 499 h 534"/>
                <a:gd name="T58" fmla="*/ 16 w 189"/>
                <a:gd name="T59" fmla="*/ 473 h 534"/>
                <a:gd name="T60" fmla="*/ 19 w 189"/>
                <a:gd name="T61" fmla="*/ 446 h 534"/>
                <a:gd name="T62" fmla="*/ 22 w 189"/>
                <a:gd name="T63" fmla="*/ 419 h 534"/>
                <a:gd name="T64" fmla="*/ 27 w 189"/>
                <a:gd name="T65" fmla="*/ 392 h 534"/>
                <a:gd name="T66" fmla="*/ 32 w 189"/>
                <a:gd name="T67" fmla="*/ 365 h 534"/>
                <a:gd name="T68" fmla="*/ 40 w 189"/>
                <a:gd name="T69" fmla="*/ 339 h 534"/>
                <a:gd name="T70" fmla="*/ 47 w 189"/>
                <a:gd name="T71" fmla="*/ 313 h 534"/>
                <a:gd name="T72" fmla="*/ 47 w 189"/>
                <a:gd name="T73" fmla="*/ 313 h 534"/>
                <a:gd name="T74" fmla="*/ 56 w 189"/>
                <a:gd name="T75" fmla="*/ 290 h 534"/>
                <a:gd name="T76" fmla="*/ 64 w 189"/>
                <a:gd name="T77" fmla="*/ 265 h 534"/>
                <a:gd name="T78" fmla="*/ 84 w 189"/>
                <a:gd name="T79" fmla="*/ 218 h 534"/>
                <a:gd name="T80" fmla="*/ 106 w 189"/>
                <a:gd name="T81" fmla="*/ 172 h 534"/>
                <a:gd name="T82" fmla="*/ 130 w 189"/>
                <a:gd name="T83" fmla="*/ 126 h 534"/>
                <a:gd name="T84" fmla="*/ 130 w 189"/>
                <a:gd name="T85" fmla="*/ 126 h 534"/>
                <a:gd name="T86" fmla="*/ 189 w 189"/>
                <a:gd name="T87" fmla="*/ 11 h 534"/>
                <a:gd name="T88" fmla="*/ 189 w 189"/>
                <a:gd name="T89" fmla="*/ 11 h 534"/>
                <a:gd name="T90" fmla="*/ 189 w 189"/>
                <a:gd name="T91" fmla="*/ 7 h 534"/>
                <a:gd name="T92" fmla="*/ 189 w 189"/>
                <a:gd name="T93" fmla="*/ 5 h 534"/>
                <a:gd name="T94" fmla="*/ 188 w 189"/>
                <a:gd name="T95" fmla="*/ 2 h 534"/>
                <a:gd name="T96" fmla="*/ 186 w 189"/>
                <a:gd name="T97" fmla="*/ 1 h 534"/>
                <a:gd name="T98" fmla="*/ 183 w 189"/>
                <a:gd name="T99" fmla="*/ 0 h 534"/>
                <a:gd name="T100" fmla="*/ 181 w 189"/>
                <a:gd name="T101" fmla="*/ 0 h 534"/>
                <a:gd name="T102" fmla="*/ 178 w 189"/>
                <a:gd name="T103" fmla="*/ 1 h 534"/>
                <a:gd name="T104" fmla="*/ 176 w 189"/>
                <a:gd name="T105" fmla="*/ 3 h 534"/>
                <a:gd name="T106" fmla="*/ 176 w 189"/>
                <a:gd name="T107" fmla="*/ 3 h 5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89" h="534">
                  <a:moveTo>
                    <a:pt x="176" y="3"/>
                  </a:moveTo>
                  <a:lnTo>
                    <a:pt x="176" y="3"/>
                  </a:lnTo>
                  <a:lnTo>
                    <a:pt x="125" y="104"/>
                  </a:lnTo>
                  <a:lnTo>
                    <a:pt x="99" y="153"/>
                  </a:lnTo>
                  <a:lnTo>
                    <a:pt x="74" y="204"/>
                  </a:lnTo>
                  <a:lnTo>
                    <a:pt x="74" y="204"/>
                  </a:lnTo>
                  <a:lnTo>
                    <a:pt x="54" y="251"/>
                  </a:lnTo>
                  <a:lnTo>
                    <a:pt x="44" y="275"/>
                  </a:lnTo>
                  <a:lnTo>
                    <a:pt x="36" y="298"/>
                  </a:lnTo>
                  <a:lnTo>
                    <a:pt x="28" y="323"/>
                  </a:lnTo>
                  <a:lnTo>
                    <a:pt x="21" y="348"/>
                  </a:lnTo>
                  <a:lnTo>
                    <a:pt x="16" y="373"/>
                  </a:lnTo>
                  <a:lnTo>
                    <a:pt x="11" y="397"/>
                  </a:lnTo>
                  <a:lnTo>
                    <a:pt x="11" y="397"/>
                  </a:lnTo>
                  <a:lnTo>
                    <a:pt x="6" y="430"/>
                  </a:lnTo>
                  <a:lnTo>
                    <a:pt x="2" y="462"/>
                  </a:lnTo>
                  <a:lnTo>
                    <a:pt x="0" y="494"/>
                  </a:lnTo>
                  <a:lnTo>
                    <a:pt x="0" y="526"/>
                  </a:lnTo>
                  <a:lnTo>
                    <a:pt x="0" y="526"/>
                  </a:lnTo>
                  <a:lnTo>
                    <a:pt x="0" y="530"/>
                  </a:lnTo>
                  <a:lnTo>
                    <a:pt x="1" y="533"/>
                  </a:lnTo>
                  <a:lnTo>
                    <a:pt x="4" y="534"/>
                  </a:lnTo>
                  <a:lnTo>
                    <a:pt x="7" y="534"/>
                  </a:lnTo>
                  <a:lnTo>
                    <a:pt x="10" y="534"/>
                  </a:lnTo>
                  <a:lnTo>
                    <a:pt x="12" y="533"/>
                  </a:lnTo>
                  <a:lnTo>
                    <a:pt x="14" y="530"/>
                  </a:lnTo>
                  <a:lnTo>
                    <a:pt x="15" y="526"/>
                  </a:lnTo>
                  <a:lnTo>
                    <a:pt x="15" y="526"/>
                  </a:lnTo>
                  <a:lnTo>
                    <a:pt x="15" y="499"/>
                  </a:lnTo>
                  <a:lnTo>
                    <a:pt x="16" y="473"/>
                  </a:lnTo>
                  <a:lnTo>
                    <a:pt x="19" y="446"/>
                  </a:lnTo>
                  <a:lnTo>
                    <a:pt x="22" y="419"/>
                  </a:lnTo>
                  <a:lnTo>
                    <a:pt x="27" y="392"/>
                  </a:lnTo>
                  <a:lnTo>
                    <a:pt x="32" y="365"/>
                  </a:lnTo>
                  <a:lnTo>
                    <a:pt x="40" y="339"/>
                  </a:lnTo>
                  <a:lnTo>
                    <a:pt x="47" y="313"/>
                  </a:lnTo>
                  <a:lnTo>
                    <a:pt x="47" y="313"/>
                  </a:lnTo>
                  <a:lnTo>
                    <a:pt x="56" y="290"/>
                  </a:lnTo>
                  <a:lnTo>
                    <a:pt x="64" y="265"/>
                  </a:lnTo>
                  <a:lnTo>
                    <a:pt x="84" y="218"/>
                  </a:lnTo>
                  <a:lnTo>
                    <a:pt x="106" y="172"/>
                  </a:lnTo>
                  <a:lnTo>
                    <a:pt x="130" y="126"/>
                  </a:lnTo>
                  <a:lnTo>
                    <a:pt x="130" y="126"/>
                  </a:lnTo>
                  <a:lnTo>
                    <a:pt x="189" y="11"/>
                  </a:lnTo>
                  <a:lnTo>
                    <a:pt x="189" y="11"/>
                  </a:lnTo>
                  <a:lnTo>
                    <a:pt x="189" y="7"/>
                  </a:lnTo>
                  <a:lnTo>
                    <a:pt x="189" y="5"/>
                  </a:lnTo>
                  <a:lnTo>
                    <a:pt x="188" y="2"/>
                  </a:lnTo>
                  <a:lnTo>
                    <a:pt x="186" y="1"/>
                  </a:lnTo>
                  <a:lnTo>
                    <a:pt x="183" y="0"/>
                  </a:lnTo>
                  <a:lnTo>
                    <a:pt x="181" y="0"/>
                  </a:lnTo>
                  <a:lnTo>
                    <a:pt x="178" y="1"/>
                  </a:lnTo>
                  <a:lnTo>
                    <a:pt x="176" y="3"/>
                  </a:lnTo>
                  <a:lnTo>
                    <a:pt x="176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0" name="Freeform 77">
              <a:extLst>
                <a:ext uri="{FF2B5EF4-FFF2-40B4-BE49-F238E27FC236}">
                  <a16:creationId xmlns:a16="http://schemas.microsoft.com/office/drawing/2014/main" id="{BEF4CB5F-C497-B157-BCBD-4B6F4EE1C473}"/>
                </a:ext>
              </a:extLst>
            </p:cNvPr>
            <p:cNvSpPr>
              <a:spLocks/>
            </p:cNvSpPr>
            <p:nvPr/>
          </p:nvSpPr>
          <p:spPr bwMode="auto">
            <a:xfrm>
              <a:off x="3166" y="248"/>
              <a:ext cx="126" cy="18"/>
            </a:xfrm>
            <a:custGeom>
              <a:avLst/>
              <a:gdLst>
                <a:gd name="T0" fmla="*/ 5 w 380"/>
                <a:gd name="T1" fmla="*/ 30 h 53"/>
                <a:gd name="T2" fmla="*/ 5 w 380"/>
                <a:gd name="T3" fmla="*/ 30 h 53"/>
                <a:gd name="T4" fmla="*/ 23 w 380"/>
                <a:gd name="T5" fmla="*/ 34 h 53"/>
                <a:gd name="T6" fmla="*/ 40 w 380"/>
                <a:gd name="T7" fmla="*/ 39 h 53"/>
                <a:gd name="T8" fmla="*/ 59 w 380"/>
                <a:gd name="T9" fmla="*/ 43 h 53"/>
                <a:gd name="T10" fmla="*/ 76 w 380"/>
                <a:gd name="T11" fmla="*/ 47 h 53"/>
                <a:gd name="T12" fmla="*/ 112 w 380"/>
                <a:gd name="T13" fmla="*/ 51 h 53"/>
                <a:gd name="T14" fmla="*/ 148 w 380"/>
                <a:gd name="T15" fmla="*/ 53 h 53"/>
                <a:gd name="T16" fmla="*/ 148 w 380"/>
                <a:gd name="T17" fmla="*/ 53 h 53"/>
                <a:gd name="T18" fmla="*/ 186 w 380"/>
                <a:gd name="T19" fmla="*/ 53 h 53"/>
                <a:gd name="T20" fmla="*/ 226 w 380"/>
                <a:gd name="T21" fmla="*/ 51 h 53"/>
                <a:gd name="T22" fmla="*/ 264 w 380"/>
                <a:gd name="T23" fmla="*/ 46 h 53"/>
                <a:gd name="T24" fmla="*/ 301 w 380"/>
                <a:gd name="T25" fmla="*/ 38 h 53"/>
                <a:gd name="T26" fmla="*/ 301 w 380"/>
                <a:gd name="T27" fmla="*/ 38 h 53"/>
                <a:gd name="T28" fmla="*/ 321 w 380"/>
                <a:gd name="T29" fmla="*/ 33 h 53"/>
                <a:gd name="T30" fmla="*/ 339 w 380"/>
                <a:gd name="T31" fmla="*/ 27 h 53"/>
                <a:gd name="T32" fmla="*/ 358 w 380"/>
                <a:gd name="T33" fmla="*/ 21 h 53"/>
                <a:gd name="T34" fmla="*/ 377 w 380"/>
                <a:gd name="T35" fmla="*/ 13 h 53"/>
                <a:gd name="T36" fmla="*/ 377 w 380"/>
                <a:gd name="T37" fmla="*/ 13 h 53"/>
                <a:gd name="T38" fmla="*/ 379 w 380"/>
                <a:gd name="T39" fmla="*/ 12 h 53"/>
                <a:gd name="T40" fmla="*/ 380 w 380"/>
                <a:gd name="T41" fmla="*/ 10 h 53"/>
                <a:gd name="T42" fmla="*/ 380 w 380"/>
                <a:gd name="T43" fmla="*/ 7 h 53"/>
                <a:gd name="T44" fmla="*/ 380 w 380"/>
                <a:gd name="T45" fmla="*/ 5 h 53"/>
                <a:gd name="T46" fmla="*/ 378 w 380"/>
                <a:gd name="T47" fmla="*/ 2 h 53"/>
                <a:gd name="T48" fmla="*/ 375 w 380"/>
                <a:gd name="T49" fmla="*/ 1 h 53"/>
                <a:gd name="T50" fmla="*/ 373 w 380"/>
                <a:gd name="T51" fmla="*/ 0 h 53"/>
                <a:gd name="T52" fmla="*/ 369 w 380"/>
                <a:gd name="T53" fmla="*/ 1 h 53"/>
                <a:gd name="T54" fmla="*/ 369 w 380"/>
                <a:gd name="T55" fmla="*/ 1 h 53"/>
                <a:gd name="T56" fmla="*/ 353 w 380"/>
                <a:gd name="T57" fmla="*/ 7 h 53"/>
                <a:gd name="T58" fmla="*/ 336 w 380"/>
                <a:gd name="T59" fmla="*/ 13 h 53"/>
                <a:gd name="T60" fmla="*/ 302 w 380"/>
                <a:gd name="T61" fmla="*/ 22 h 53"/>
                <a:gd name="T62" fmla="*/ 268 w 380"/>
                <a:gd name="T63" fmla="*/ 30 h 53"/>
                <a:gd name="T64" fmla="*/ 232 w 380"/>
                <a:gd name="T65" fmla="*/ 34 h 53"/>
                <a:gd name="T66" fmla="*/ 232 w 380"/>
                <a:gd name="T67" fmla="*/ 34 h 53"/>
                <a:gd name="T68" fmla="*/ 195 w 380"/>
                <a:gd name="T69" fmla="*/ 37 h 53"/>
                <a:gd name="T70" fmla="*/ 158 w 380"/>
                <a:gd name="T71" fmla="*/ 38 h 53"/>
                <a:gd name="T72" fmla="*/ 120 w 380"/>
                <a:gd name="T73" fmla="*/ 37 h 53"/>
                <a:gd name="T74" fmla="*/ 83 w 380"/>
                <a:gd name="T75" fmla="*/ 32 h 53"/>
                <a:gd name="T76" fmla="*/ 83 w 380"/>
                <a:gd name="T77" fmla="*/ 32 h 53"/>
                <a:gd name="T78" fmla="*/ 65 w 380"/>
                <a:gd name="T79" fmla="*/ 30 h 53"/>
                <a:gd name="T80" fmla="*/ 46 w 380"/>
                <a:gd name="T81" fmla="*/ 26 h 53"/>
                <a:gd name="T82" fmla="*/ 28 w 380"/>
                <a:gd name="T83" fmla="*/ 21 h 53"/>
                <a:gd name="T84" fmla="*/ 10 w 380"/>
                <a:gd name="T85" fmla="*/ 15 h 53"/>
                <a:gd name="T86" fmla="*/ 10 w 380"/>
                <a:gd name="T87" fmla="*/ 15 h 53"/>
                <a:gd name="T88" fmla="*/ 7 w 380"/>
                <a:gd name="T89" fmla="*/ 15 h 53"/>
                <a:gd name="T90" fmla="*/ 4 w 380"/>
                <a:gd name="T91" fmla="*/ 15 h 53"/>
                <a:gd name="T92" fmla="*/ 2 w 380"/>
                <a:gd name="T93" fmla="*/ 17 h 53"/>
                <a:gd name="T94" fmla="*/ 2 w 380"/>
                <a:gd name="T95" fmla="*/ 20 h 53"/>
                <a:gd name="T96" fmla="*/ 0 w 380"/>
                <a:gd name="T97" fmla="*/ 22 h 53"/>
                <a:gd name="T98" fmla="*/ 2 w 380"/>
                <a:gd name="T99" fmla="*/ 25 h 53"/>
                <a:gd name="T100" fmla="*/ 3 w 380"/>
                <a:gd name="T101" fmla="*/ 27 h 53"/>
                <a:gd name="T102" fmla="*/ 5 w 380"/>
                <a:gd name="T103" fmla="*/ 30 h 53"/>
                <a:gd name="T104" fmla="*/ 5 w 380"/>
                <a:gd name="T105" fmla="*/ 3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80" h="53">
                  <a:moveTo>
                    <a:pt x="5" y="30"/>
                  </a:moveTo>
                  <a:lnTo>
                    <a:pt x="5" y="30"/>
                  </a:lnTo>
                  <a:lnTo>
                    <a:pt x="23" y="34"/>
                  </a:lnTo>
                  <a:lnTo>
                    <a:pt x="40" y="39"/>
                  </a:lnTo>
                  <a:lnTo>
                    <a:pt x="59" y="43"/>
                  </a:lnTo>
                  <a:lnTo>
                    <a:pt x="76" y="47"/>
                  </a:lnTo>
                  <a:lnTo>
                    <a:pt x="112" y="51"/>
                  </a:lnTo>
                  <a:lnTo>
                    <a:pt x="148" y="53"/>
                  </a:lnTo>
                  <a:lnTo>
                    <a:pt x="148" y="53"/>
                  </a:lnTo>
                  <a:lnTo>
                    <a:pt x="186" y="53"/>
                  </a:lnTo>
                  <a:lnTo>
                    <a:pt x="226" y="51"/>
                  </a:lnTo>
                  <a:lnTo>
                    <a:pt x="264" y="46"/>
                  </a:lnTo>
                  <a:lnTo>
                    <a:pt x="301" y="38"/>
                  </a:lnTo>
                  <a:lnTo>
                    <a:pt x="301" y="38"/>
                  </a:lnTo>
                  <a:lnTo>
                    <a:pt x="321" y="33"/>
                  </a:lnTo>
                  <a:lnTo>
                    <a:pt x="339" y="27"/>
                  </a:lnTo>
                  <a:lnTo>
                    <a:pt x="358" y="21"/>
                  </a:lnTo>
                  <a:lnTo>
                    <a:pt x="377" y="13"/>
                  </a:lnTo>
                  <a:lnTo>
                    <a:pt x="377" y="13"/>
                  </a:lnTo>
                  <a:lnTo>
                    <a:pt x="379" y="12"/>
                  </a:lnTo>
                  <a:lnTo>
                    <a:pt x="380" y="10"/>
                  </a:lnTo>
                  <a:lnTo>
                    <a:pt x="380" y="7"/>
                  </a:lnTo>
                  <a:lnTo>
                    <a:pt x="380" y="5"/>
                  </a:lnTo>
                  <a:lnTo>
                    <a:pt x="378" y="2"/>
                  </a:lnTo>
                  <a:lnTo>
                    <a:pt x="375" y="1"/>
                  </a:lnTo>
                  <a:lnTo>
                    <a:pt x="373" y="0"/>
                  </a:lnTo>
                  <a:lnTo>
                    <a:pt x="369" y="1"/>
                  </a:lnTo>
                  <a:lnTo>
                    <a:pt x="369" y="1"/>
                  </a:lnTo>
                  <a:lnTo>
                    <a:pt x="353" y="7"/>
                  </a:lnTo>
                  <a:lnTo>
                    <a:pt x="336" y="13"/>
                  </a:lnTo>
                  <a:lnTo>
                    <a:pt x="302" y="22"/>
                  </a:lnTo>
                  <a:lnTo>
                    <a:pt x="268" y="30"/>
                  </a:lnTo>
                  <a:lnTo>
                    <a:pt x="232" y="34"/>
                  </a:lnTo>
                  <a:lnTo>
                    <a:pt x="232" y="34"/>
                  </a:lnTo>
                  <a:lnTo>
                    <a:pt x="195" y="37"/>
                  </a:lnTo>
                  <a:lnTo>
                    <a:pt x="158" y="38"/>
                  </a:lnTo>
                  <a:lnTo>
                    <a:pt x="120" y="37"/>
                  </a:lnTo>
                  <a:lnTo>
                    <a:pt x="83" y="32"/>
                  </a:lnTo>
                  <a:lnTo>
                    <a:pt x="83" y="32"/>
                  </a:lnTo>
                  <a:lnTo>
                    <a:pt x="65" y="30"/>
                  </a:lnTo>
                  <a:lnTo>
                    <a:pt x="46" y="26"/>
                  </a:lnTo>
                  <a:lnTo>
                    <a:pt x="28" y="21"/>
                  </a:lnTo>
                  <a:lnTo>
                    <a:pt x="10" y="15"/>
                  </a:lnTo>
                  <a:lnTo>
                    <a:pt x="10" y="15"/>
                  </a:lnTo>
                  <a:lnTo>
                    <a:pt x="7" y="15"/>
                  </a:lnTo>
                  <a:lnTo>
                    <a:pt x="4" y="15"/>
                  </a:lnTo>
                  <a:lnTo>
                    <a:pt x="2" y="17"/>
                  </a:lnTo>
                  <a:lnTo>
                    <a:pt x="2" y="20"/>
                  </a:lnTo>
                  <a:lnTo>
                    <a:pt x="0" y="22"/>
                  </a:lnTo>
                  <a:lnTo>
                    <a:pt x="2" y="25"/>
                  </a:lnTo>
                  <a:lnTo>
                    <a:pt x="3" y="27"/>
                  </a:lnTo>
                  <a:lnTo>
                    <a:pt x="5" y="30"/>
                  </a:lnTo>
                  <a:lnTo>
                    <a:pt x="5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1" name="Freeform 78">
              <a:extLst>
                <a:ext uri="{FF2B5EF4-FFF2-40B4-BE49-F238E27FC236}">
                  <a16:creationId xmlns:a16="http://schemas.microsoft.com/office/drawing/2014/main" id="{5E229A67-32FA-D5F0-C94B-BBA008012D3E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9" y="670"/>
              <a:ext cx="24" cy="81"/>
            </a:xfrm>
            <a:custGeom>
              <a:avLst/>
              <a:gdLst>
                <a:gd name="T0" fmla="*/ 65 w 74"/>
                <a:gd name="T1" fmla="*/ 2 h 244"/>
                <a:gd name="T2" fmla="*/ 43 w 74"/>
                <a:gd name="T3" fmla="*/ 0 h 244"/>
                <a:gd name="T4" fmla="*/ 28 w 74"/>
                <a:gd name="T5" fmla="*/ 1 h 244"/>
                <a:gd name="T6" fmla="*/ 14 w 74"/>
                <a:gd name="T7" fmla="*/ 7 h 244"/>
                <a:gd name="T8" fmla="*/ 8 w 74"/>
                <a:gd name="T9" fmla="*/ 12 h 244"/>
                <a:gd name="T10" fmla="*/ 2 w 74"/>
                <a:gd name="T11" fmla="*/ 23 h 244"/>
                <a:gd name="T12" fmla="*/ 0 w 74"/>
                <a:gd name="T13" fmla="*/ 36 h 244"/>
                <a:gd name="T14" fmla="*/ 1 w 74"/>
                <a:gd name="T15" fmla="*/ 62 h 244"/>
                <a:gd name="T16" fmla="*/ 5 w 74"/>
                <a:gd name="T17" fmla="*/ 79 h 244"/>
                <a:gd name="T18" fmla="*/ 14 w 74"/>
                <a:gd name="T19" fmla="*/ 111 h 244"/>
                <a:gd name="T20" fmla="*/ 35 w 74"/>
                <a:gd name="T21" fmla="*/ 160 h 244"/>
                <a:gd name="T22" fmla="*/ 48 w 74"/>
                <a:gd name="T23" fmla="*/ 192 h 244"/>
                <a:gd name="T24" fmla="*/ 57 w 74"/>
                <a:gd name="T25" fmla="*/ 220 h 244"/>
                <a:gd name="T26" fmla="*/ 58 w 74"/>
                <a:gd name="T27" fmla="*/ 223 h 244"/>
                <a:gd name="T28" fmla="*/ 58 w 74"/>
                <a:gd name="T29" fmla="*/ 224 h 244"/>
                <a:gd name="T30" fmla="*/ 58 w 74"/>
                <a:gd name="T31" fmla="*/ 229 h 244"/>
                <a:gd name="T32" fmla="*/ 58 w 74"/>
                <a:gd name="T33" fmla="*/ 232 h 244"/>
                <a:gd name="T34" fmla="*/ 58 w 74"/>
                <a:gd name="T35" fmla="*/ 232 h 244"/>
                <a:gd name="T36" fmla="*/ 58 w 74"/>
                <a:gd name="T37" fmla="*/ 233 h 244"/>
                <a:gd name="T38" fmla="*/ 58 w 74"/>
                <a:gd name="T39" fmla="*/ 232 h 244"/>
                <a:gd name="T40" fmla="*/ 57 w 74"/>
                <a:gd name="T41" fmla="*/ 233 h 244"/>
                <a:gd name="T42" fmla="*/ 55 w 74"/>
                <a:gd name="T43" fmla="*/ 239 h 244"/>
                <a:gd name="T44" fmla="*/ 59 w 74"/>
                <a:gd name="T45" fmla="*/ 243 h 244"/>
                <a:gd name="T46" fmla="*/ 65 w 74"/>
                <a:gd name="T47" fmla="*/ 244 h 244"/>
                <a:gd name="T48" fmla="*/ 70 w 74"/>
                <a:gd name="T49" fmla="*/ 240 h 244"/>
                <a:gd name="T50" fmla="*/ 73 w 74"/>
                <a:gd name="T51" fmla="*/ 237 h 244"/>
                <a:gd name="T52" fmla="*/ 74 w 74"/>
                <a:gd name="T53" fmla="*/ 227 h 244"/>
                <a:gd name="T54" fmla="*/ 70 w 74"/>
                <a:gd name="T55" fmla="*/ 210 h 244"/>
                <a:gd name="T56" fmla="*/ 68 w 74"/>
                <a:gd name="T57" fmla="*/ 202 h 244"/>
                <a:gd name="T58" fmla="*/ 44 w 74"/>
                <a:gd name="T59" fmla="*/ 142 h 244"/>
                <a:gd name="T60" fmla="*/ 31 w 74"/>
                <a:gd name="T61" fmla="*/ 110 h 244"/>
                <a:gd name="T62" fmla="*/ 19 w 74"/>
                <a:gd name="T63" fmla="*/ 77 h 244"/>
                <a:gd name="T64" fmla="*/ 16 w 74"/>
                <a:gd name="T65" fmla="*/ 63 h 244"/>
                <a:gd name="T66" fmla="*/ 14 w 74"/>
                <a:gd name="T67" fmla="*/ 49 h 244"/>
                <a:gd name="T68" fmla="*/ 14 w 74"/>
                <a:gd name="T69" fmla="*/ 33 h 244"/>
                <a:gd name="T70" fmla="*/ 16 w 74"/>
                <a:gd name="T71" fmla="*/ 27 h 244"/>
                <a:gd name="T72" fmla="*/ 21 w 74"/>
                <a:gd name="T73" fmla="*/ 21 h 244"/>
                <a:gd name="T74" fmla="*/ 28 w 74"/>
                <a:gd name="T75" fmla="*/ 16 h 244"/>
                <a:gd name="T76" fmla="*/ 37 w 74"/>
                <a:gd name="T77" fmla="*/ 15 h 244"/>
                <a:gd name="T78" fmla="*/ 53 w 74"/>
                <a:gd name="T79" fmla="*/ 16 h 244"/>
                <a:gd name="T80" fmla="*/ 61 w 74"/>
                <a:gd name="T81" fmla="*/ 17 h 244"/>
                <a:gd name="T82" fmla="*/ 68 w 74"/>
                <a:gd name="T83" fmla="*/ 16 h 244"/>
                <a:gd name="T84" fmla="*/ 70 w 74"/>
                <a:gd name="T85" fmla="*/ 11 h 244"/>
                <a:gd name="T86" fmla="*/ 70 w 74"/>
                <a:gd name="T87" fmla="*/ 6 h 244"/>
                <a:gd name="T88" fmla="*/ 65 w 74"/>
                <a:gd name="T89" fmla="*/ 2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74" h="244">
                  <a:moveTo>
                    <a:pt x="65" y="2"/>
                  </a:moveTo>
                  <a:lnTo>
                    <a:pt x="65" y="2"/>
                  </a:lnTo>
                  <a:lnTo>
                    <a:pt x="50" y="0"/>
                  </a:lnTo>
                  <a:lnTo>
                    <a:pt x="43" y="0"/>
                  </a:lnTo>
                  <a:lnTo>
                    <a:pt x="35" y="0"/>
                  </a:lnTo>
                  <a:lnTo>
                    <a:pt x="28" y="1"/>
                  </a:lnTo>
                  <a:lnTo>
                    <a:pt x="21" y="4"/>
                  </a:lnTo>
                  <a:lnTo>
                    <a:pt x="14" y="7"/>
                  </a:lnTo>
                  <a:lnTo>
                    <a:pt x="8" y="12"/>
                  </a:lnTo>
                  <a:lnTo>
                    <a:pt x="8" y="12"/>
                  </a:lnTo>
                  <a:lnTo>
                    <a:pt x="5" y="17"/>
                  </a:lnTo>
                  <a:lnTo>
                    <a:pt x="2" y="23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0" y="49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5" y="79"/>
                  </a:lnTo>
                  <a:lnTo>
                    <a:pt x="9" y="95"/>
                  </a:lnTo>
                  <a:lnTo>
                    <a:pt x="14" y="111"/>
                  </a:lnTo>
                  <a:lnTo>
                    <a:pt x="22" y="129"/>
                  </a:lnTo>
                  <a:lnTo>
                    <a:pt x="35" y="160"/>
                  </a:lnTo>
                  <a:lnTo>
                    <a:pt x="48" y="192"/>
                  </a:lnTo>
                  <a:lnTo>
                    <a:pt x="48" y="192"/>
                  </a:lnTo>
                  <a:lnTo>
                    <a:pt x="53" y="206"/>
                  </a:lnTo>
                  <a:lnTo>
                    <a:pt x="57" y="220"/>
                  </a:lnTo>
                  <a:lnTo>
                    <a:pt x="57" y="220"/>
                  </a:lnTo>
                  <a:lnTo>
                    <a:pt x="58" y="223"/>
                  </a:lnTo>
                  <a:lnTo>
                    <a:pt x="58" y="223"/>
                  </a:lnTo>
                  <a:lnTo>
                    <a:pt x="58" y="224"/>
                  </a:lnTo>
                  <a:lnTo>
                    <a:pt x="58" y="224"/>
                  </a:lnTo>
                  <a:lnTo>
                    <a:pt x="58" y="229"/>
                  </a:lnTo>
                  <a:lnTo>
                    <a:pt x="58" y="229"/>
                  </a:lnTo>
                  <a:lnTo>
                    <a:pt x="58" y="232"/>
                  </a:lnTo>
                  <a:lnTo>
                    <a:pt x="58" y="232"/>
                  </a:lnTo>
                  <a:lnTo>
                    <a:pt x="58" y="232"/>
                  </a:lnTo>
                  <a:lnTo>
                    <a:pt x="58" y="232"/>
                  </a:lnTo>
                  <a:lnTo>
                    <a:pt x="58" y="233"/>
                  </a:lnTo>
                  <a:lnTo>
                    <a:pt x="58" y="232"/>
                  </a:lnTo>
                  <a:lnTo>
                    <a:pt x="58" y="232"/>
                  </a:lnTo>
                  <a:lnTo>
                    <a:pt x="57" y="233"/>
                  </a:lnTo>
                  <a:lnTo>
                    <a:pt x="57" y="233"/>
                  </a:lnTo>
                  <a:lnTo>
                    <a:pt x="55" y="235"/>
                  </a:lnTo>
                  <a:lnTo>
                    <a:pt x="55" y="239"/>
                  </a:lnTo>
                  <a:lnTo>
                    <a:pt x="58" y="240"/>
                  </a:lnTo>
                  <a:lnTo>
                    <a:pt x="59" y="243"/>
                  </a:lnTo>
                  <a:lnTo>
                    <a:pt x="61" y="244"/>
                  </a:lnTo>
                  <a:lnTo>
                    <a:pt x="65" y="244"/>
                  </a:lnTo>
                  <a:lnTo>
                    <a:pt x="68" y="243"/>
                  </a:lnTo>
                  <a:lnTo>
                    <a:pt x="70" y="240"/>
                  </a:lnTo>
                  <a:lnTo>
                    <a:pt x="70" y="240"/>
                  </a:lnTo>
                  <a:lnTo>
                    <a:pt x="73" y="237"/>
                  </a:lnTo>
                  <a:lnTo>
                    <a:pt x="73" y="232"/>
                  </a:lnTo>
                  <a:lnTo>
                    <a:pt x="74" y="227"/>
                  </a:lnTo>
                  <a:lnTo>
                    <a:pt x="73" y="220"/>
                  </a:lnTo>
                  <a:lnTo>
                    <a:pt x="70" y="210"/>
                  </a:lnTo>
                  <a:lnTo>
                    <a:pt x="68" y="202"/>
                  </a:lnTo>
                  <a:lnTo>
                    <a:pt x="68" y="202"/>
                  </a:lnTo>
                  <a:lnTo>
                    <a:pt x="55" y="172"/>
                  </a:lnTo>
                  <a:lnTo>
                    <a:pt x="44" y="142"/>
                  </a:lnTo>
                  <a:lnTo>
                    <a:pt x="44" y="142"/>
                  </a:lnTo>
                  <a:lnTo>
                    <a:pt x="31" y="110"/>
                  </a:lnTo>
                  <a:lnTo>
                    <a:pt x="24" y="94"/>
                  </a:lnTo>
                  <a:lnTo>
                    <a:pt x="19" y="77"/>
                  </a:lnTo>
                  <a:lnTo>
                    <a:pt x="19" y="77"/>
                  </a:lnTo>
                  <a:lnTo>
                    <a:pt x="16" y="63"/>
                  </a:lnTo>
                  <a:lnTo>
                    <a:pt x="14" y="49"/>
                  </a:lnTo>
                  <a:lnTo>
                    <a:pt x="14" y="49"/>
                  </a:lnTo>
                  <a:lnTo>
                    <a:pt x="13" y="38"/>
                  </a:lnTo>
                  <a:lnTo>
                    <a:pt x="14" y="33"/>
                  </a:lnTo>
                  <a:lnTo>
                    <a:pt x="16" y="27"/>
                  </a:lnTo>
                  <a:lnTo>
                    <a:pt x="16" y="27"/>
                  </a:lnTo>
                  <a:lnTo>
                    <a:pt x="18" y="23"/>
                  </a:lnTo>
                  <a:lnTo>
                    <a:pt x="21" y="21"/>
                  </a:lnTo>
                  <a:lnTo>
                    <a:pt x="24" y="18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37" y="15"/>
                  </a:lnTo>
                  <a:lnTo>
                    <a:pt x="44" y="15"/>
                  </a:lnTo>
                  <a:lnTo>
                    <a:pt x="53" y="16"/>
                  </a:lnTo>
                  <a:lnTo>
                    <a:pt x="61" y="17"/>
                  </a:lnTo>
                  <a:lnTo>
                    <a:pt x="61" y="17"/>
                  </a:lnTo>
                  <a:lnTo>
                    <a:pt x="65" y="17"/>
                  </a:lnTo>
                  <a:lnTo>
                    <a:pt x="68" y="16"/>
                  </a:lnTo>
                  <a:lnTo>
                    <a:pt x="69" y="13"/>
                  </a:lnTo>
                  <a:lnTo>
                    <a:pt x="70" y="11"/>
                  </a:lnTo>
                  <a:lnTo>
                    <a:pt x="70" y="8"/>
                  </a:lnTo>
                  <a:lnTo>
                    <a:pt x="70" y="6"/>
                  </a:lnTo>
                  <a:lnTo>
                    <a:pt x="69" y="4"/>
                  </a:lnTo>
                  <a:lnTo>
                    <a:pt x="65" y="2"/>
                  </a:lnTo>
                  <a:lnTo>
                    <a:pt x="65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2" name="Freeform 79">
              <a:extLst>
                <a:ext uri="{FF2B5EF4-FFF2-40B4-BE49-F238E27FC236}">
                  <a16:creationId xmlns:a16="http://schemas.microsoft.com/office/drawing/2014/main" id="{4A1F6F24-039C-64FF-C802-D4BCC0ADE857}"/>
                </a:ext>
              </a:extLst>
            </p:cNvPr>
            <p:cNvSpPr>
              <a:spLocks/>
            </p:cNvSpPr>
            <p:nvPr/>
          </p:nvSpPr>
          <p:spPr bwMode="auto">
            <a:xfrm>
              <a:off x="2755" y="1067"/>
              <a:ext cx="348" cy="178"/>
            </a:xfrm>
            <a:custGeom>
              <a:avLst/>
              <a:gdLst>
                <a:gd name="T0" fmla="*/ 19 w 1045"/>
                <a:gd name="T1" fmla="*/ 41 h 535"/>
                <a:gd name="T2" fmla="*/ 81 w 1045"/>
                <a:gd name="T3" fmla="*/ 130 h 535"/>
                <a:gd name="T4" fmla="*/ 151 w 1045"/>
                <a:gd name="T5" fmla="*/ 213 h 535"/>
                <a:gd name="T6" fmla="*/ 201 w 1045"/>
                <a:gd name="T7" fmla="*/ 267 h 535"/>
                <a:gd name="T8" fmla="*/ 285 w 1045"/>
                <a:gd name="T9" fmla="*/ 345 h 535"/>
                <a:gd name="T10" fmla="*/ 377 w 1045"/>
                <a:gd name="T11" fmla="*/ 414 h 535"/>
                <a:gd name="T12" fmla="*/ 438 w 1045"/>
                <a:gd name="T13" fmla="*/ 451 h 535"/>
                <a:gd name="T14" fmla="*/ 513 w 1045"/>
                <a:gd name="T15" fmla="*/ 487 h 535"/>
                <a:gd name="T16" fmla="*/ 561 w 1045"/>
                <a:gd name="T17" fmla="*/ 502 h 535"/>
                <a:gd name="T18" fmla="*/ 660 w 1045"/>
                <a:gd name="T19" fmla="*/ 521 h 535"/>
                <a:gd name="T20" fmla="*/ 733 w 1045"/>
                <a:gd name="T21" fmla="*/ 531 h 535"/>
                <a:gd name="T22" fmla="*/ 808 w 1045"/>
                <a:gd name="T23" fmla="*/ 535 h 535"/>
                <a:gd name="T24" fmla="*/ 904 w 1045"/>
                <a:gd name="T25" fmla="*/ 530 h 535"/>
                <a:gd name="T26" fmla="*/ 951 w 1045"/>
                <a:gd name="T27" fmla="*/ 520 h 535"/>
                <a:gd name="T28" fmla="*/ 990 w 1045"/>
                <a:gd name="T29" fmla="*/ 502 h 535"/>
                <a:gd name="T30" fmla="*/ 1019 w 1045"/>
                <a:gd name="T31" fmla="*/ 472 h 535"/>
                <a:gd name="T32" fmla="*/ 1032 w 1045"/>
                <a:gd name="T33" fmla="*/ 445 h 535"/>
                <a:gd name="T34" fmla="*/ 1042 w 1045"/>
                <a:gd name="T35" fmla="*/ 402 h 535"/>
                <a:gd name="T36" fmla="*/ 1045 w 1045"/>
                <a:gd name="T37" fmla="*/ 344 h 535"/>
                <a:gd name="T38" fmla="*/ 1045 w 1045"/>
                <a:gd name="T39" fmla="*/ 311 h 535"/>
                <a:gd name="T40" fmla="*/ 1038 w 1045"/>
                <a:gd name="T41" fmla="*/ 307 h 535"/>
                <a:gd name="T42" fmla="*/ 1032 w 1045"/>
                <a:gd name="T43" fmla="*/ 311 h 535"/>
                <a:gd name="T44" fmla="*/ 1030 w 1045"/>
                <a:gd name="T45" fmla="*/ 343 h 535"/>
                <a:gd name="T46" fmla="*/ 1024 w 1045"/>
                <a:gd name="T47" fmla="*/ 416 h 535"/>
                <a:gd name="T48" fmla="*/ 1017 w 1045"/>
                <a:gd name="T49" fmla="*/ 442 h 535"/>
                <a:gd name="T50" fmla="*/ 998 w 1045"/>
                <a:gd name="T51" fmla="*/ 474 h 535"/>
                <a:gd name="T52" fmla="*/ 978 w 1045"/>
                <a:gd name="T53" fmla="*/ 492 h 535"/>
                <a:gd name="T54" fmla="*/ 954 w 1045"/>
                <a:gd name="T55" fmla="*/ 504 h 535"/>
                <a:gd name="T56" fmla="*/ 908 w 1045"/>
                <a:gd name="T57" fmla="*/ 515 h 535"/>
                <a:gd name="T58" fmla="*/ 830 w 1045"/>
                <a:gd name="T59" fmla="*/ 520 h 535"/>
                <a:gd name="T60" fmla="*/ 759 w 1045"/>
                <a:gd name="T61" fmla="*/ 519 h 535"/>
                <a:gd name="T62" fmla="*/ 689 w 1045"/>
                <a:gd name="T63" fmla="*/ 512 h 535"/>
                <a:gd name="T64" fmla="*/ 587 w 1045"/>
                <a:gd name="T65" fmla="*/ 493 h 535"/>
                <a:gd name="T66" fmla="*/ 526 w 1045"/>
                <a:gd name="T67" fmla="*/ 476 h 535"/>
                <a:gd name="T68" fmla="*/ 498 w 1045"/>
                <a:gd name="T69" fmla="*/ 464 h 535"/>
                <a:gd name="T70" fmla="*/ 439 w 1045"/>
                <a:gd name="T71" fmla="*/ 435 h 535"/>
                <a:gd name="T72" fmla="*/ 347 w 1045"/>
                <a:gd name="T73" fmla="*/ 374 h 535"/>
                <a:gd name="T74" fmla="*/ 262 w 1045"/>
                <a:gd name="T75" fmla="*/ 305 h 535"/>
                <a:gd name="T76" fmla="*/ 209 w 1045"/>
                <a:gd name="T77" fmla="*/ 253 h 535"/>
                <a:gd name="T78" fmla="*/ 136 w 1045"/>
                <a:gd name="T79" fmla="*/ 174 h 535"/>
                <a:gd name="T80" fmla="*/ 69 w 1045"/>
                <a:gd name="T81" fmla="*/ 90 h 535"/>
                <a:gd name="T82" fmla="*/ 29 w 1045"/>
                <a:gd name="T83" fmla="*/ 29 h 535"/>
                <a:gd name="T84" fmla="*/ 12 w 1045"/>
                <a:gd name="T85" fmla="*/ 0 h 535"/>
                <a:gd name="T86" fmla="*/ 3 w 1045"/>
                <a:gd name="T87" fmla="*/ 0 h 535"/>
                <a:gd name="T88" fmla="*/ 0 w 1045"/>
                <a:gd name="T89" fmla="*/ 7 h 5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045" h="535">
                  <a:moveTo>
                    <a:pt x="1" y="10"/>
                  </a:moveTo>
                  <a:lnTo>
                    <a:pt x="1" y="10"/>
                  </a:lnTo>
                  <a:lnTo>
                    <a:pt x="19" y="41"/>
                  </a:lnTo>
                  <a:lnTo>
                    <a:pt x="39" y="72"/>
                  </a:lnTo>
                  <a:lnTo>
                    <a:pt x="59" y="101"/>
                  </a:lnTo>
                  <a:lnTo>
                    <a:pt x="81" y="130"/>
                  </a:lnTo>
                  <a:lnTo>
                    <a:pt x="104" y="158"/>
                  </a:lnTo>
                  <a:lnTo>
                    <a:pt x="126" y="187"/>
                  </a:lnTo>
                  <a:lnTo>
                    <a:pt x="151" y="213"/>
                  </a:lnTo>
                  <a:lnTo>
                    <a:pt x="175" y="240"/>
                  </a:lnTo>
                  <a:lnTo>
                    <a:pt x="175" y="240"/>
                  </a:lnTo>
                  <a:lnTo>
                    <a:pt x="201" y="267"/>
                  </a:lnTo>
                  <a:lnTo>
                    <a:pt x="229" y="293"/>
                  </a:lnTo>
                  <a:lnTo>
                    <a:pt x="257" y="319"/>
                  </a:lnTo>
                  <a:lnTo>
                    <a:pt x="285" y="345"/>
                  </a:lnTo>
                  <a:lnTo>
                    <a:pt x="315" y="369"/>
                  </a:lnTo>
                  <a:lnTo>
                    <a:pt x="346" y="393"/>
                  </a:lnTo>
                  <a:lnTo>
                    <a:pt x="377" y="414"/>
                  </a:lnTo>
                  <a:lnTo>
                    <a:pt x="409" y="435"/>
                  </a:lnTo>
                  <a:lnTo>
                    <a:pt x="409" y="435"/>
                  </a:lnTo>
                  <a:lnTo>
                    <a:pt x="438" y="451"/>
                  </a:lnTo>
                  <a:lnTo>
                    <a:pt x="467" y="467"/>
                  </a:lnTo>
                  <a:lnTo>
                    <a:pt x="497" y="481"/>
                  </a:lnTo>
                  <a:lnTo>
                    <a:pt x="513" y="487"/>
                  </a:lnTo>
                  <a:lnTo>
                    <a:pt x="529" y="492"/>
                  </a:lnTo>
                  <a:lnTo>
                    <a:pt x="529" y="492"/>
                  </a:lnTo>
                  <a:lnTo>
                    <a:pt x="561" y="502"/>
                  </a:lnTo>
                  <a:lnTo>
                    <a:pt x="594" y="509"/>
                  </a:lnTo>
                  <a:lnTo>
                    <a:pt x="627" y="516"/>
                  </a:lnTo>
                  <a:lnTo>
                    <a:pt x="660" y="521"/>
                  </a:lnTo>
                  <a:lnTo>
                    <a:pt x="660" y="521"/>
                  </a:lnTo>
                  <a:lnTo>
                    <a:pt x="696" y="528"/>
                  </a:lnTo>
                  <a:lnTo>
                    <a:pt x="733" y="531"/>
                  </a:lnTo>
                  <a:lnTo>
                    <a:pt x="771" y="534"/>
                  </a:lnTo>
                  <a:lnTo>
                    <a:pt x="808" y="535"/>
                  </a:lnTo>
                  <a:lnTo>
                    <a:pt x="808" y="535"/>
                  </a:lnTo>
                  <a:lnTo>
                    <a:pt x="840" y="535"/>
                  </a:lnTo>
                  <a:lnTo>
                    <a:pt x="872" y="534"/>
                  </a:lnTo>
                  <a:lnTo>
                    <a:pt x="904" y="530"/>
                  </a:lnTo>
                  <a:lnTo>
                    <a:pt x="936" y="524"/>
                  </a:lnTo>
                  <a:lnTo>
                    <a:pt x="936" y="524"/>
                  </a:lnTo>
                  <a:lnTo>
                    <a:pt x="951" y="520"/>
                  </a:lnTo>
                  <a:lnTo>
                    <a:pt x="965" y="515"/>
                  </a:lnTo>
                  <a:lnTo>
                    <a:pt x="977" y="509"/>
                  </a:lnTo>
                  <a:lnTo>
                    <a:pt x="990" y="502"/>
                  </a:lnTo>
                  <a:lnTo>
                    <a:pt x="1001" y="493"/>
                  </a:lnTo>
                  <a:lnTo>
                    <a:pt x="1011" y="483"/>
                  </a:lnTo>
                  <a:lnTo>
                    <a:pt x="1019" y="472"/>
                  </a:lnTo>
                  <a:lnTo>
                    <a:pt x="1027" y="458"/>
                  </a:lnTo>
                  <a:lnTo>
                    <a:pt x="1027" y="458"/>
                  </a:lnTo>
                  <a:lnTo>
                    <a:pt x="1032" y="445"/>
                  </a:lnTo>
                  <a:lnTo>
                    <a:pt x="1037" y="431"/>
                  </a:lnTo>
                  <a:lnTo>
                    <a:pt x="1039" y="417"/>
                  </a:lnTo>
                  <a:lnTo>
                    <a:pt x="1042" y="402"/>
                  </a:lnTo>
                  <a:lnTo>
                    <a:pt x="1044" y="374"/>
                  </a:lnTo>
                  <a:lnTo>
                    <a:pt x="1045" y="344"/>
                  </a:lnTo>
                  <a:lnTo>
                    <a:pt x="1045" y="344"/>
                  </a:lnTo>
                  <a:lnTo>
                    <a:pt x="1045" y="313"/>
                  </a:lnTo>
                  <a:lnTo>
                    <a:pt x="1045" y="313"/>
                  </a:lnTo>
                  <a:lnTo>
                    <a:pt x="1045" y="311"/>
                  </a:lnTo>
                  <a:lnTo>
                    <a:pt x="1043" y="308"/>
                  </a:lnTo>
                  <a:lnTo>
                    <a:pt x="1040" y="307"/>
                  </a:lnTo>
                  <a:lnTo>
                    <a:pt x="1038" y="307"/>
                  </a:lnTo>
                  <a:lnTo>
                    <a:pt x="1035" y="307"/>
                  </a:lnTo>
                  <a:lnTo>
                    <a:pt x="1033" y="308"/>
                  </a:lnTo>
                  <a:lnTo>
                    <a:pt x="1032" y="311"/>
                  </a:lnTo>
                  <a:lnTo>
                    <a:pt x="1030" y="313"/>
                  </a:lnTo>
                  <a:lnTo>
                    <a:pt x="1030" y="313"/>
                  </a:lnTo>
                  <a:lnTo>
                    <a:pt x="1030" y="343"/>
                  </a:lnTo>
                  <a:lnTo>
                    <a:pt x="1029" y="373"/>
                  </a:lnTo>
                  <a:lnTo>
                    <a:pt x="1027" y="401"/>
                  </a:lnTo>
                  <a:lnTo>
                    <a:pt x="1024" y="416"/>
                  </a:lnTo>
                  <a:lnTo>
                    <a:pt x="1021" y="430"/>
                  </a:lnTo>
                  <a:lnTo>
                    <a:pt x="1021" y="430"/>
                  </a:lnTo>
                  <a:lnTo>
                    <a:pt x="1017" y="442"/>
                  </a:lnTo>
                  <a:lnTo>
                    <a:pt x="1012" y="453"/>
                  </a:lnTo>
                  <a:lnTo>
                    <a:pt x="1006" y="463"/>
                  </a:lnTo>
                  <a:lnTo>
                    <a:pt x="998" y="474"/>
                  </a:lnTo>
                  <a:lnTo>
                    <a:pt x="998" y="474"/>
                  </a:lnTo>
                  <a:lnTo>
                    <a:pt x="990" y="483"/>
                  </a:lnTo>
                  <a:lnTo>
                    <a:pt x="978" y="492"/>
                  </a:lnTo>
                  <a:lnTo>
                    <a:pt x="966" y="498"/>
                  </a:lnTo>
                  <a:lnTo>
                    <a:pt x="954" y="504"/>
                  </a:lnTo>
                  <a:lnTo>
                    <a:pt x="954" y="504"/>
                  </a:lnTo>
                  <a:lnTo>
                    <a:pt x="939" y="508"/>
                  </a:lnTo>
                  <a:lnTo>
                    <a:pt x="924" y="512"/>
                  </a:lnTo>
                  <a:lnTo>
                    <a:pt x="908" y="515"/>
                  </a:lnTo>
                  <a:lnTo>
                    <a:pt x="893" y="518"/>
                  </a:lnTo>
                  <a:lnTo>
                    <a:pt x="861" y="520"/>
                  </a:lnTo>
                  <a:lnTo>
                    <a:pt x="830" y="520"/>
                  </a:lnTo>
                  <a:lnTo>
                    <a:pt x="830" y="520"/>
                  </a:lnTo>
                  <a:lnTo>
                    <a:pt x="794" y="520"/>
                  </a:lnTo>
                  <a:lnTo>
                    <a:pt x="759" y="519"/>
                  </a:lnTo>
                  <a:lnTo>
                    <a:pt x="724" y="515"/>
                  </a:lnTo>
                  <a:lnTo>
                    <a:pt x="689" y="512"/>
                  </a:lnTo>
                  <a:lnTo>
                    <a:pt x="689" y="512"/>
                  </a:lnTo>
                  <a:lnTo>
                    <a:pt x="654" y="507"/>
                  </a:lnTo>
                  <a:lnTo>
                    <a:pt x="621" y="500"/>
                  </a:lnTo>
                  <a:lnTo>
                    <a:pt x="587" y="493"/>
                  </a:lnTo>
                  <a:lnTo>
                    <a:pt x="554" y="484"/>
                  </a:lnTo>
                  <a:lnTo>
                    <a:pt x="554" y="484"/>
                  </a:lnTo>
                  <a:lnTo>
                    <a:pt x="526" y="476"/>
                  </a:lnTo>
                  <a:lnTo>
                    <a:pt x="512" y="471"/>
                  </a:lnTo>
                  <a:lnTo>
                    <a:pt x="498" y="464"/>
                  </a:lnTo>
                  <a:lnTo>
                    <a:pt x="498" y="464"/>
                  </a:lnTo>
                  <a:lnTo>
                    <a:pt x="469" y="451"/>
                  </a:lnTo>
                  <a:lnTo>
                    <a:pt x="439" y="435"/>
                  </a:lnTo>
                  <a:lnTo>
                    <a:pt x="439" y="435"/>
                  </a:lnTo>
                  <a:lnTo>
                    <a:pt x="408" y="416"/>
                  </a:lnTo>
                  <a:lnTo>
                    <a:pt x="377" y="396"/>
                  </a:lnTo>
                  <a:lnTo>
                    <a:pt x="347" y="374"/>
                  </a:lnTo>
                  <a:lnTo>
                    <a:pt x="318" y="352"/>
                  </a:lnTo>
                  <a:lnTo>
                    <a:pt x="289" y="328"/>
                  </a:lnTo>
                  <a:lnTo>
                    <a:pt x="262" y="305"/>
                  </a:lnTo>
                  <a:lnTo>
                    <a:pt x="235" y="279"/>
                  </a:lnTo>
                  <a:lnTo>
                    <a:pt x="209" y="253"/>
                  </a:lnTo>
                  <a:lnTo>
                    <a:pt x="209" y="253"/>
                  </a:lnTo>
                  <a:lnTo>
                    <a:pt x="183" y="228"/>
                  </a:lnTo>
                  <a:lnTo>
                    <a:pt x="159" y="202"/>
                  </a:lnTo>
                  <a:lnTo>
                    <a:pt x="136" y="174"/>
                  </a:lnTo>
                  <a:lnTo>
                    <a:pt x="112" y="147"/>
                  </a:lnTo>
                  <a:lnTo>
                    <a:pt x="90" y="119"/>
                  </a:lnTo>
                  <a:lnTo>
                    <a:pt x="69" y="90"/>
                  </a:lnTo>
                  <a:lnTo>
                    <a:pt x="49" y="60"/>
                  </a:lnTo>
                  <a:lnTo>
                    <a:pt x="29" y="29"/>
                  </a:lnTo>
                  <a:lnTo>
                    <a:pt x="29" y="29"/>
                  </a:lnTo>
                  <a:lnTo>
                    <a:pt x="13" y="2"/>
                  </a:lnTo>
                  <a:lnTo>
                    <a:pt x="13" y="2"/>
                  </a:lnTo>
                  <a:lnTo>
                    <a:pt x="12" y="0"/>
                  </a:lnTo>
                  <a:lnTo>
                    <a:pt x="10" y="0"/>
                  </a:lnTo>
                  <a:lnTo>
                    <a:pt x="6" y="0"/>
                  </a:lnTo>
                  <a:lnTo>
                    <a:pt x="3" y="0"/>
                  </a:lnTo>
                  <a:lnTo>
                    <a:pt x="2" y="2"/>
                  </a:lnTo>
                  <a:lnTo>
                    <a:pt x="1" y="5"/>
                  </a:lnTo>
                  <a:lnTo>
                    <a:pt x="0" y="7"/>
                  </a:lnTo>
                  <a:lnTo>
                    <a:pt x="1" y="10"/>
                  </a:lnTo>
                  <a:lnTo>
                    <a:pt x="1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3" name="Freeform 80">
              <a:extLst>
                <a:ext uri="{FF2B5EF4-FFF2-40B4-BE49-F238E27FC236}">
                  <a16:creationId xmlns:a16="http://schemas.microsoft.com/office/drawing/2014/main" id="{EE6C1C1D-7D26-99D4-2732-F7CA398EC868}"/>
                </a:ext>
              </a:extLst>
            </p:cNvPr>
            <p:cNvSpPr>
              <a:spLocks/>
            </p:cNvSpPr>
            <p:nvPr/>
          </p:nvSpPr>
          <p:spPr bwMode="auto">
            <a:xfrm>
              <a:off x="3115" y="993"/>
              <a:ext cx="50" cy="148"/>
            </a:xfrm>
            <a:custGeom>
              <a:avLst/>
              <a:gdLst>
                <a:gd name="T0" fmla="*/ 137 w 152"/>
                <a:gd name="T1" fmla="*/ 6 h 444"/>
                <a:gd name="T2" fmla="*/ 137 w 152"/>
                <a:gd name="T3" fmla="*/ 6 h 444"/>
                <a:gd name="T4" fmla="*/ 126 w 152"/>
                <a:gd name="T5" fmla="*/ 48 h 444"/>
                <a:gd name="T6" fmla="*/ 114 w 152"/>
                <a:gd name="T7" fmla="*/ 89 h 444"/>
                <a:gd name="T8" fmla="*/ 99 w 152"/>
                <a:gd name="T9" fmla="*/ 130 h 444"/>
                <a:gd name="T10" fmla="*/ 83 w 152"/>
                <a:gd name="T11" fmla="*/ 171 h 444"/>
                <a:gd name="T12" fmla="*/ 51 w 152"/>
                <a:gd name="T13" fmla="*/ 253 h 444"/>
                <a:gd name="T14" fmla="*/ 36 w 152"/>
                <a:gd name="T15" fmla="*/ 294 h 444"/>
                <a:gd name="T16" fmla="*/ 22 w 152"/>
                <a:gd name="T17" fmla="*/ 335 h 444"/>
                <a:gd name="T18" fmla="*/ 22 w 152"/>
                <a:gd name="T19" fmla="*/ 335 h 444"/>
                <a:gd name="T20" fmla="*/ 16 w 152"/>
                <a:gd name="T21" fmla="*/ 360 h 444"/>
                <a:gd name="T22" fmla="*/ 10 w 152"/>
                <a:gd name="T23" fmla="*/ 384 h 444"/>
                <a:gd name="T24" fmla="*/ 5 w 152"/>
                <a:gd name="T25" fmla="*/ 409 h 444"/>
                <a:gd name="T26" fmla="*/ 0 w 152"/>
                <a:gd name="T27" fmla="*/ 434 h 444"/>
                <a:gd name="T28" fmla="*/ 0 w 152"/>
                <a:gd name="T29" fmla="*/ 434 h 444"/>
                <a:gd name="T30" fmla="*/ 0 w 152"/>
                <a:gd name="T31" fmla="*/ 438 h 444"/>
                <a:gd name="T32" fmla="*/ 1 w 152"/>
                <a:gd name="T33" fmla="*/ 440 h 444"/>
                <a:gd name="T34" fmla="*/ 4 w 152"/>
                <a:gd name="T35" fmla="*/ 441 h 444"/>
                <a:gd name="T36" fmla="*/ 6 w 152"/>
                <a:gd name="T37" fmla="*/ 443 h 444"/>
                <a:gd name="T38" fmla="*/ 9 w 152"/>
                <a:gd name="T39" fmla="*/ 444 h 444"/>
                <a:gd name="T40" fmla="*/ 11 w 152"/>
                <a:gd name="T41" fmla="*/ 443 h 444"/>
                <a:gd name="T42" fmla="*/ 14 w 152"/>
                <a:gd name="T43" fmla="*/ 441 h 444"/>
                <a:gd name="T44" fmla="*/ 15 w 152"/>
                <a:gd name="T45" fmla="*/ 438 h 444"/>
                <a:gd name="T46" fmla="*/ 15 w 152"/>
                <a:gd name="T47" fmla="*/ 438 h 444"/>
                <a:gd name="T48" fmla="*/ 18 w 152"/>
                <a:gd name="T49" fmla="*/ 417 h 444"/>
                <a:gd name="T50" fmla="*/ 22 w 152"/>
                <a:gd name="T51" fmla="*/ 394 h 444"/>
                <a:gd name="T52" fmla="*/ 33 w 152"/>
                <a:gd name="T53" fmla="*/ 352 h 444"/>
                <a:gd name="T54" fmla="*/ 46 w 152"/>
                <a:gd name="T55" fmla="*/ 311 h 444"/>
                <a:gd name="T56" fmla="*/ 61 w 152"/>
                <a:gd name="T57" fmla="*/ 269 h 444"/>
                <a:gd name="T58" fmla="*/ 93 w 152"/>
                <a:gd name="T59" fmla="*/ 187 h 444"/>
                <a:gd name="T60" fmla="*/ 109 w 152"/>
                <a:gd name="T61" fmla="*/ 146 h 444"/>
                <a:gd name="T62" fmla="*/ 124 w 152"/>
                <a:gd name="T63" fmla="*/ 105 h 444"/>
                <a:gd name="T64" fmla="*/ 124 w 152"/>
                <a:gd name="T65" fmla="*/ 105 h 444"/>
                <a:gd name="T66" fmla="*/ 139 w 152"/>
                <a:gd name="T67" fmla="*/ 58 h 444"/>
                <a:gd name="T68" fmla="*/ 146 w 152"/>
                <a:gd name="T69" fmla="*/ 34 h 444"/>
                <a:gd name="T70" fmla="*/ 151 w 152"/>
                <a:gd name="T71" fmla="*/ 10 h 444"/>
                <a:gd name="T72" fmla="*/ 151 w 152"/>
                <a:gd name="T73" fmla="*/ 10 h 444"/>
                <a:gd name="T74" fmla="*/ 152 w 152"/>
                <a:gd name="T75" fmla="*/ 6 h 444"/>
                <a:gd name="T76" fmla="*/ 151 w 152"/>
                <a:gd name="T77" fmla="*/ 4 h 444"/>
                <a:gd name="T78" fmla="*/ 148 w 152"/>
                <a:gd name="T79" fmla="*/ 1 h 444"/>
                <a:gd name="T80" fmla="*/ 146 w 152"/>
                <a:gd name="T81" fmla="*/ 1 h 444"/>
                <a:gd name="T82" fmla="*/ 143 w 152"/>
                <a:gd name="T83" fmla="*/ 0 h 444"/>
                <a:gd name="T84" fmla="*/ 141 w 152"/>
                <a:gd name="T85" fmla="*/ 1 h 444"/>
                <a:gd name="T86" fmla="*/ 139 w 152"/>
                <a:gd name="T87" fmla="*/ 3 h 444"/>
                <a:gd name="T88" fmla="*/ 137 w 152"/>
                <a:gd name="T89" fmla="*/ 6 h 444"/>
                <a:gd name="T90" fmla="*/ 137 w 152"/>
                <a:gd name="T91" fmla="*/ 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52" h="444">
                  <a:moveTo>
                    <a:pt x="137" y="6"/>
                  </a:moveTo>
                  <a:lnTo>
                    <a:pt x="137" y="6"/>
                  </a:lnTo>
                  <a:lnTo>
                    <a:pt x="126" y="48"/>
                  </a:lnTo>
                  <a:lnTo>
                    <a:pt x="114" y="89"/>
                  </a:lnTo>
                  <a:lnTo>
                    <a:pt x="99" y="130"/>
                  </a:lnTo>
                  <a:lnTo>
                    <a:pt x="83" y="171"/>
                  </a:lnTo>
                  <a:lnTo>
                    <a:pt x="51" y="253"/>
                  </a:lnTo>
                  <a:lnTo>
                    <a:pt x="36" y="294"/>
                  </a:lnTo>
                  <a:lnTo>
                    <a:pt x="22" y="335"/>
                  </a:lnTo>
                  <a:lnTo>
                    <a:pt x="22" y="335"/>
                  </a:lnTo>
                  <a:lnTo>
                    <a:pt x="16" y="360"/>
                  </a:lnTo>
                  <a:lnTo>
                    <a:pt x="10" y="384"/>
                  </a:lnTo>
                  <a:lnTo>
                    <a:pt x="5" y="409"/>
                  </a:lnTo>
                  <a:lnTo>
                    <a:pt x="0" y="434"/>
                  </a:lnTo>
                  <a:lnTo>
                    <a:pt x="0" y="434"/>
                  </a:lnTo>
                  <a:lnTo>
                    <a:pt x="0" y="438"/>
                  </a:lnTo>
                  <a:lnTo>
                    <a:pt x="1" y="440"/>
                  </a:lnTo>
                  <a:lnTo>
                    <a:pt x="4" y="441"/>
                  </a:lnTo>
                  <a:lnTo>
                    <a:pt x="6" y="443"/>
                  </a:lnTo>
                  <a:lnTo>
                    <a:pt x="9" y="444"/>
                  </a:lnTo>
                  <a:lnTo>
                    <a:pt x="11" y="443"/>
                  </a:lnTo>
                  <a:lnTo>
                    <a:pt x="14" y="441"/>
                  </a:lnTo>
                  <a:lnTo>
                    <a:pt x="15" y="438"/>
                  </a:lnTo>
                  <a:lnTo>
                    <a:pt x="15" y="438"/>
                  </a:lnTo>
                  <a:lnTo>
                    <a:pt x="18" y="417"/>
                  </a:lnTo>
                  <a:lnTo>
                    <a:pt x="22" y="394"/>
                  </a:lnTo>
                  <a:lnTo>
                    <a:pt x="33" y="352"/>
                  </a:lnTo>
                  <a:lnTo>
                    <a:pt x="46" y="311"/>
                  </a:lnTo>
                  <a:lnTo>
                    <a:pt x="61" y="269"/>
                  </a:lnTo>
                  <a:lnTo>
                    <a:pt x="93" y="187"/>
                  </a:lnTo>
                  <a:lnTo>
                    <a:pt x="109" y="146"/>
                  </a:lnTo>
                  <a:lnTo>
                    <a:pt x="124" y="105"/>
                  </a:lnTo>
                  <a:lnTo>
                    <a:pt x="124" y="105"/>
                  </a:lnTo>
                  <a:lnTo>
                    <a:pt x="139" y="58"/>
                  </a:lnTo>
                  <a:lnTo>
                    <a:pt x="146" y="34"/>
                  </a:lnTo>
                  <a:lnTo>
                    <a:pt x="151" y="10"/>
                  </a:lnTo>
                  <a:lnTo>
                    <a:pt x="151" y="10"/>
                  </a:lnTo>
                  <a:lnTo>
                    <a:pt x="152" y="6"/>
                  </a:lnTo>
                  <a:lnTo>
                    <a:pt x="151" y="4"/>
                  </a:lnTo>
                  <a:lnTo>
                    <a:pt x="148" y="1"/>
                  </a:lnTo>
                  <a:lnTo>
                    <a:pt x="146" y="1"/>
                  </a:lnTo>
                  <a:lnTo>
                    <a:pt x="143" y="0"/>
                  </a:lnTo>
                  <a:lnTo>
                    <a:pt x="141" y="1"/>
                  </a:lnTo>
                  <a:lnTo>
                    <a:pt x="139" y="3"/>
                  </a:lnTo>
                  <a:lnTo>
                    <a:pt x="137" y="6"/>
                  </a:lnTo>
                  <a:lnTo>
                    <a:pt x="137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4" name="Freeform 81">
              <a:extLst>
                <a:ext uri="{FF2B5EF4-FFF2-40B4-BE49-F238E27FC236}">
                  <a16:creationId xmlns:a16="http://schemas.microsoft.com/office/drawing/2014/main" id="{DAD85229-DF0A-AD55-57F8-8CC1B8BEE272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9" y="739"/>
              <a:ext cx="151" cy="248"/>
            </a:xfrm>
            <a:custGeom>
              <a:avLst/>
              <a:gdLst>
                <a:gd name="T0" fmla="*/ 286 w 454"/>
                <a:gd name="T1" fmla="*/ 6 h 744"/>
                <a:gd name="T2" fmla="*/ 290 w 454"/>
                <a:gd name="T3" fmla="*/ 77 h 744"/>
                <a:gd name="T4" fmla="*/ 302 w 454"/>
                <a:gd name="T5" fmla="*/ 145 h 744"/>
                <a:gd name="T6" fmla="*/ 323 w 454"/>
                <a:gd name="T7" fmla="*/ 212 h 744"/>
                <a:gd name="T8" fmla="*/ 348 w 454"/>
                <a:gd name="T9" fmla="*/ 278 h 744"/>
                <a:gd name="T10" fmla="*/ 374 w 454"/>
                <a:gd name="T11" fmla="*/ 341 h 744"/>
                <a:gd name="T12" fmla="*/ 411 w 454"/>
                <a:gd name="T13" fmla="*/ 435 h 744"/>
                <a:gd name="T14" fmla="*/ 430 w 454"/>
                <a:gd name="T15" fmla="*/ 499 h 744"/>
                <a:gd name="T16" fmla="*/ 436 w 454"/>
                <a:gd name="T17" fmla="*/ 533 h 744"/>
                <a:gd name="T18" fmla="*/ 440 w 454"/>
                <a:gd name="T19" fmla="*/ 568 h 744"/>
                <a:gd name="T20" fmla="*/ 438 w 454"/>
                <a:gd name="T21" fmla="*/ 579 h 744"/>
                <a:gd name="T22" fmla="*/ 433 w 454"/>
                <a:gd name="T23" fmla="*/ 594 h 744"/>
                <a:gd name="T24" fmla="*/ 426 w 454"/>
                <a:gd name="T25" fmla="*/ 607 h 744"/>
                <a:gd name="T26" fmla="*/ 421 w 454"/>
                <a:gd name="T27" fmla="*/ 613 h 744"/>
                <a:gd name="T28" fmla="*/ 401 w 454"/>
                <a:gd name="T29" fmla="*/ 631 h 744"/>
                <a:gd name="T30" fmla="*/ 371 w 454"/>
                <a:gd name="T31" fmla="*/ 648 h 744"/>
                <a:gd name="T32" fmla="*/ 350 w 454"/>
                <a:gd name="T33" fmla="*/ 657 h 744"/>
                <a:gd name="T34" fmla="*/ 308 w 454"/>
                <a:gd name="T35" fmla="*/ 670 h 744"/>
                <a:gd name="T36" fmla="*/ 287 w 454"/>
                <a:gd name="T37" fmla="*/ 675 h 744"/>
                <a:gd name="T38" fmla="*/ 192 w 454"/>
                <a:gd name="T39" fmla="*/ 693 h 744"/>
                <a:gd name="T40" fmla="*/ 145 w 454"/>
                <a:gd name="T41" fmla="*/ 699 h 744"/>
                <a:gd name="T42" fmla="*/ 98 w 454"/>
                <a:gd name="T43" fmla="*/ 706 h 744"/>
                <a:gd name="T44" fmla="*/ 40 w 454"/>
                <a:gd name="T45" fmla="*/ 719 h 744"/>
                <a:gd name="T46" fmla="*/ 20 w 454"/>
                <a:gd name="T47" fmla="*/ 724 h 744"/>
                <a:gd name="T48" fmla="*/ 4 w 454"/>
                <a:gd name="T49" fmla="*/ 730 h 744"/>
                <a:gd name="T50" fmla="*/ 0 w 454"/>
                <a:gd name="T51" fmla="*/ 735 h 744"/>
                <a:gd name="T52" fmla="*/ 1 w 454"/>
                <a:gd name="T53" fmla="*/ 740 h 744"/>
                <a:gd name="T54" fmla="*/ 6 w 454"/>
                <a:gd name="T55" fmla="*/ 744 h 744"/>
                <a:gd name="T56" fmla="*/ 11 w 454"/>
                <a:gd name="T57" fmla="*/ 744 h 744"/>
                <a:gd name="T58" fmla="*/ 29 w 454"/>
                <a:gd name="T59" fmla="*/ 737 h 744"/>
                <a:gd name="T60" fmla="*/ 84 w 454"/>
                <a:gd name="T61" fmla="*/ 724 h 744"/>
                <a:gd name="T62" fmla="*/ 130 w 454"/>
                <a:gd name="T63" fmla="*/ 716 h 744"/>
                <a:gd name="T64" fmla="*/ 176 w 454"/>
                <a:gd name="T65" fmla="*/ 709 h 744"/>
                <a:gd name="T66" fmla="*/ 271 w 454"/>
                <a:gd name="T67" fmla="*/ 694 h 744"/>
                <a:gd name="T68" fmla="*/ 317 w 454"/>
                <a:gd name="T69" fmla="*/ 683 h 744"/>
                <a:gd name="T70" fmla="*/ 363 w 454"/>
                <a:gd name="T71" fmla="*/ 668 h 744"/>
                <a:gd name="T72" fmla="*/ 380 w 454"/>
                <a:gd name="T73" fmla="*/ 661 h 744"/>
                <a:gd name="T74" fmla="*/ 411 w 454"/>
                <a:gd name="T75" fmla="*/ 642 h 744"/>
                <a:gd name="T76" fmla="*/ 437 w 454"/>
                <a:gd name="T77" fmla="*/ 617 h 744"/>
                <a:gd name="T78" fmla="*/ 446 w 454"/>
                <a:gd name="T79" fmla="*/ 601 h 744"/>
                <a:gd name="T80" fmla="*/ 452 w 454"/>
                <a:gd name="T81" fmla="*/ 584 h 744"/>
                <a:gd name="T82" fmla="*/ 454 w 454"/>
                <a:gd name="T83" fmla="*/ 565 h 744"/>
                <a:gd name="T84" fmla="*/ 454 w 454"/>
                <a:gd name="T85" fmla="*/ 550 h 744"/>
                <a:gd name="T86" fmla="*/ 446 w 454"/>
                <a:gd name="T87" fmla="*/ 504 h 744"/>
                <a:gd name="T88" fmla="*/ 437 w 454"/>
                <a:gd name="T89" fmla="*/ 471 h 744"/>
                <a:gd name="T90" fmla="*/ 427 w 454"/>
                <a:gd name="T91" fmla="*/ 439 h 744"/>
                <a:gd name="T92" fmla="*/ 404 w 454"/>
                <a:gd name="T93" fmla="*/ 374 h 744"/>
                <a:gd name="T94" fmla="*/ 378 w 454"/>
                <a:gd name="T95" fmla="*/ 310 h 744"/>
                <a:gd name="T96" fmla="*/ 338 w 454"/>
                <a:gd name="T97" fmla="*/ 213 h 744"/>
                <a:gd name="T98" fmla="*/ 318 w 454"/>
                <a:gd name="T99" fmla="*/ 146 h 744"/>
                <a:gd name="T100" fmla="*/ 305 w 454"/>
                <a:gd name="T101" fmla="*/ 78 h 744"/>
                <a:gd name="T102" fmla="*/ 301 w 454"/>
                <a:gd name="T103" fmla="*/ 43 h 744"/>
                <a:gd name="T104" fmla="*/ 301 w 454"/>
                <a:gd name="T105" fmla="*/ 6 h 744"/>
                <a:gd name="T106" fmla="*/ 298 w 454"/>
                <a:gd name="T107" fmla="*/ 1 h 744"/>
                <a:gd name="T108" fmla="*/ 294 w 454"/>
                <a:gd name="T109" fmla="*/ 0 h 744"/>
                <a:gd name="T110" fmla="*/ 289 w 454"/>
                <a:gd name="T111" fmla="*/ 1 h 744"/>
                <a:gd name="T112" fmla="*/ 286 w 454"/>
                <a:gd name="T113" fmla="*/ 6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454" h="744">
                  <a:moveTo>
                    <a:pt x="286" y="6"/>
                  </a:moveTo>
                  <a:lnTo>
                    <a:pt x="286" y="6"/>
                  </a:lnTo>
                  <a:lnTo>
                    <a:pt x="286" y="42"/>
                  </a:lnTo>
                  <a:lnTo>
                    <a:pt x="290" y="77"/>
                  </a:lnTo>
                  <a:lnTo>
                    <a:pt x="295" y="112"/>
                  </a:lnTo>
                  <a:lnTo>
                    <a:pt x="302" y="145"/>
                  </a:lnTo>
                  <a:lnTo>
                    <a:pt x="312" y="180"/>
                  </a:lnTo>
                  <a:lnTo>
                    <a:pt x="323" y="212"/>
                  </a:lnTo>
                  <a:lnTo>
                    <a:pt x="334" y="245"/>
                  </a:lnTo>
                  <a:lnTo>
                    <a:pt x="348" y="278"/>
                  </a:lnTo>
                  <a:lnTo>
                    <a:pt x="348" y="278"/>
                  </a:lnTo>
                  <a:lnTo>
                    <a:pt x="374" y="341"/>
                  </a:lnTo>
                  <a:lnTo>
                    <a:pt x="399" y="403"/>
                  </a:lnTo>
                  <a:lnTo>
                    <a:pt x="411" y="435"/>
                  </a:lnTo>
                  <a:lnTo>
                    <a:pt x="421" y="467"/>
                  </a:lnTo>
                  <a:lnTo>
                    <a:pt x="430" y="499"/>
                  </a:lnTo>
                  <a:lnTo>
                    <a:pt x="436" y="533"/>
                  </a:lnTo>
                  <a:lnTo>
                    <a:pt x="436" y="533"/>
                  </a:lnTo>
                  <a:lnTo>
                    <a:pt x="440" y="556"/>
                  </a:lnTo>
                  <a:lnTo>
                    <a:pt x="440" y="568"/>
                  </a:lnTo>
                  <a:lnTo>
                    <a:pt x="438" y="579"/>
                  </a:lnTo>
                  <a:lnTo>
                    <a:pt x="438" y="579"/>
                  </a:lnTo>
                  <a:lnTo>
                    <a:pt x="436" y="586"/>
                  </a:lnTo>
                  <a:lnTo>
                    <a:pt x="433" y="594"/>
                  </a:lnTo>
                  <a:lnTo>
                    <a:pt x="430" y="601"/>
                  </a:lnTo>
                  <a:lnTo>
                    <a:pt x="426" y="607"/>
                  </a:lnTo>
                  <a:lnTo>
                    <a:pt x="426" y="607"/>
                  </a:lnTo>
                  <a:lnTo>
                    <a:pt x="421" y="613"/>
                  </a:lnTo>
                  <a:lnTo>
                    <a:pt x="415" y="621"/>
                  </a:lnTo>
                  <a:lnTo>
                    <a:pt x="401" y="631"/>
                  </a:lnTo>
                  <a:lnTo>
                    <a:pt x="386" y="641"/>
                  </a:lnTo>
                  <a:lnTo>
                    <a:pt x="371" y="648"/>
                  </a:lnTo>
                  <a:lnTo>
                    <a:pt x="371" y="648"/>
                  </a:lnTo>
                  <a:lnTo>
                    <a:pt x="350" y="657"/>
                  </a:lnTo>
                  <a:lnTo>
                    <a:pt x="329" y="664"/>
                  </a:lnTo>
                  <a:lnTo>
                    <a:pt x="308" y="670"/>
                  </a:lnTo>
                  <a:lnTo>
                    <a:pt x="287" y="675"/>
                  </a:lnTo>
                  <a:lnTo>
                    <a:pt x="287" y="675"/>
                  </a:lnTo>
                  <a:lnTo>
                    <a:pt x="239" y="684"/>
                  </a:lnTo>
                  <a:lnTo>
                    <a:pt x="192" y="693"/>
                  </a:lnTo>
                  <a:lnTo>
                    <a:pt x="192" y="693"/>
                  </a:lnTo>
                  <a:lnTo>
                    <a:pt x="145" y="699"/>
                  </a:lnTo>
                  <a:lnTo>
                    <a:pt x="98" y="706"/>
                  </a:lnTo>
                  <a:lnTo>
                    <a:pt x="98" y="706"/>
                  </a:lnTo>
                  <a:lnTo>
                    <a:pt x="58" y="714"/>
                  </a:lnTo>
                  <a:lnTo>
                    <a:pt x="40" y="719"/>
                  </a:lnTo>
                  <a:lnTo>
                    <a:pt x="20" y="724"/>
                  </a:lnTo>
                  <a:lnTo>
                    <a:pt x="20" y="724"/>
                  </a:lnTo>
                  <a:lnTo>
                    <a:pt x="4" y="730"/>
                  </a:lnTo>
                  <a:lnTo>
                    <a:pt x="4" y="730"/>
                  </a:lnTo>
                  <a:lnTo>
                    <a:pt x="1" y="732"/>
                  </a:lnTo>
                  <a:lnTo>
                    <a:pt x="0" y="735"/>
                  </a:lnTo>
                  <a:lnTo>
                    <a:pt x="0" y="737"/>
                  </a:lnTo>
                  <a:lnTo>
                    <a:pt x="1" y="740"/>
                  </a:lnTo>
                  <a:lnTo>
                    <a:pt x="4" y="742"/>
                  </a:lnTo>
                  <a:lnTo>
                    <a:pt x="6" y="744"/>
                  </a:lnTo>
                  <a:lnTo>
                    <a:pt x="9" y="744"/>
                  </a:lnTo>
                  <a:lnTo>
                    <a:pt x="11" y="744"/>
                  </a:lnTo>
                  <a:lnTo>
                    <a:pt x="11" y="744"/>
                  </a:lnTo>
                  <a:lnTo>
                    <a:pt x="29" y="737"/>
                  </a:lnTo>
                  <a:lnTo>
                    <a:pt x="47" y="732"/>
                  </a:lnTo>
                  <a:lnTo>
                    <a:pt x="84" y="724"/>
                  </a:lnTo>
                  <a:lnTo>
                    <a:pt x="84" y="724"/>
                  </a:lnTo>
                  <a:lnTo>
                    <a:pt x="130" y="716"/>
                  </a:lnTo>
                  <a:lnTo>
                    <a:pt x="176" y="709"/>
                  </a:lnTo>
                  <a:lnTo>
                    <a:pt x="176" y="709"/>
                  </a:lnTo>
                  <a:lnTo>
                    <a:pt x="223" y="703"/>
                  </a:lnTo>
                  <a:lnTo>
                    <a:pt x="271" y="694"/>
                  </a:lnTo>
                  <a:lnTo>
                    <a:pt x="295" y="689"/>
                  </a:lnTo>
                  <a:lnTo>
                    <a:pt x="317" y="683"/>
                  </a:lnTo>
                  <a:lnTo>
                    <a:pt x="341" y="677"/>
                  </a:lnTo>
                  <a:lnTo>
                    <a:pt x="363" y="668"/>
                  </a:lnTo>
                  <a:lnTo>
                    <a:pt x="363" y="668"/>
                  </a:lnTo>
                  <a:lnTo>
                    <a:pt x="380" y="661"/>
                  </a:lnTo>
                  <a:lnTo>
                    <a:pt x="396" y="652"/>
                  </a:lnTo>
                  <a:lnTo>
                    <a:pt x="411" y="642"/>
                  </a:lnTo>
                  <a:lnTo>
                    <a:pt x="425" y="630"/>
                  </a:lnTo>
                  <a:lnTo>
                    <a:pt x="437" y="617"/>
                  </a:lnTo>
                  <a:lnTo>
                    <a:pt x="442" y="610"/>
                  </a:lnTo>
                  <a:lnTo>
                    <a:pt x="446" y="601"/>
                  </a:lnTo>
                  <a:lnTo>
                    <a:pt x="449" y="594"/>
                  </a:lnTo>
                  <a:lnTo>
                    <a:pt x="452" y="584"/>
                  </a:lnTo>
                  <a:lnTo>
                    <a:pt x="453" y="575"/>
                  </a:lnTo>
                  <a:lnTo>
                    <a:pt x="454" y="565"/>
                  </a:lnTo>
                  <a:lnTo>
                    <a:pt x="454" y="565"/>
                  </a:lnTo>
                  <a:lnTo>
                    <a:pt x="454" y="550"/>
                  </a:lnTo>
                  <a:lnTo>
                    <a:pt x="452" y="534"/>
                  </a:lnTo>
                  <a:lnTo>
                    <a:pt x="446" y="504"/>
                  </a:lnTo>
                  <a:lnTo>
                    <a:pt x="446" y="504"/>
                  </a:lnTo>
                  <a:lnTo>
                    <a:pt x="437" y="471"/>
                  </a:lnTo>
                  <a:lnTo>
                    <a:pt x="427" y="439"/>
                  </a:lnTo>
                  <a:lnTo>
                    <a:pt x="427" y="439"/>
                  </a:lnTo>
                  <a:lnTo>
                    <a:pt x="416" y="406"/>
                  </a:lnTo>
                  <a:lnTo>
                    <a:pt x="404" y="374"/>
                  </a:lnTo>
                  <a:lnTo>
                    <a:pt x="378" y="310"/>
                  </a:lnTo>
                  <a:lnTo>
                    <a:pt x="378" y="310"/>
                  </a:lnTo>
                  <a:lnTo>
                    <a:pt x="350" y="245"/>
                  </a:lnTo>
                  <a:lnTo>
                    <a:pt x="338" y="213"/>
                  </a:lnTo>
                  <a:lnTo>
                    <a:pt x="327" y="180"/>
                  </a:lnTo>
                  <a:lnTo>
                    <a:pt x="318" y="146"/>
                  </a:lnTo>
                  <a:lnTo>
                    <a:pt x="310" y="113"/>
                  </a:lnTo>
                  <a:lnTo>
                    <a:pt x="305" y="78"/>
                  </a:lnTo>
                  <a:lnTo>
                    <a:pt x="301" y="43"/>
                  </a:lnTo>
                  <a:lnTo>
                    <a:pt x="301" y="43"/>
                  </a:lnTo>
                  <a:lnTo>
                    <a:pt x="301" y="6"/>
                  </a:lnTo>
                  <a:lnTo>
                    <a:pt x="301" y="6"/>
                  </a:lnTo>
                  <a:lnTo>
                    <a:pt x="300" y="4"/>
                  </a:lnTo>
                  <a:lnTo>
                    <a:pt x="298" y="1"/>
                  </a:lnTo>
                  <a:lnTo>
                    <a:pt x="296" y="0"/>
                  </a:lnTo>
                  <a:lnTo>
                    <a:pt x="294" y="0"/>
                  </a:lnTo>
                  <a:lnTo>
                    <a:pt x="291" y="0"/>
                  </a:lnTo>
                  <a:lnTo>
                    <a:pt x="289" y="1"/>
                  </a:lnTo>
                  <a:lnTo>
                    <a:pt x="286" y="4"/>
                  </a:lnTo>
                  <a:lnTo>
                    <a:pt x="286" y="6"/>
                  </a:lnTo>
                  <a:lnTo>
                    <a:pt x="286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5" name="Freeform 82">
              <a:extLst>
                <a:ext uri="{FF2B5EF4-FFF2-40B4-BE49-F238E27FC236}">
                  <a16:creationId xmlns:a16="http://schemas.microsoft.com/office/drawing/2014/main" id="{A85F6E4F-238C-DBB3-8C81-E53E4CFE577A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5" y="411"/>
              <a:ext cx="68" cy="364"/>
            </a:xfrm>
            <a:custGeom>
              <a:avLst/>
              <a:gdLst>
                <a:gd name="T0" fmla="*/ 65 w 203"/>
                <a:gd name="T1" fmla="*/ 6 h 1090"/>
                <a:gd name="T2" fmla="*/ 70 w 203"/>
                <a:gd name="T3" fmla="*/ 61 h 1090"/>
                <a:gd name="T4" fmla="*/ 80 w 203"/>
                <a:gd name="T5" fmla="*/ 113 h 1090"/>
                <a:gd name="T6" fmla="*/ 95 w 203"/>
                <a:gd name="T7" fmla="*/ 165 h 1090"/>
                <a:gd name="T8" fmla="*/ 111 w 203"/>
                <a:gd name="T9" fmla="*/ 217 h 1090"/>
                <a:gd name="T10" fmla="*/ 163 w 203"/>
                <a:gd name="T11" fmla="*/ 375 h 1090"/>
                <a:gd name="T12" fmla="*/ 177 w 203"/>
                <a:gd name="T13" fmla="*/ 429 h 1090"/>
                <a:gd name="T14" fmla="*/ 182 w 203"/>
                <a:gd name="T15" fmla="*/ 454 h 1090"/>
                <a:gd name="T16" fmla="*/ 188 w 203"/>
                <a:gd name="T17" fmla="*/ 506 h 1090"/>
                <a:gd name="T18" fmla="*/ 187 w 203"/>
                <a:gd name="T19" fmla="*/ 557 h 1090"/>
                <a:gd name="T20" fmla="*/ 177 w 203"/>
                <a:gd name="T21" fmla="*/ 608 h 1090"/>
                <a:gd name="T22" fmla="*/ 169 w 203"/>
                <a:gd name="T23" fmla="*/ 632 h 1090"/>
                <a:gd name="T24" fmla="*/ 146 w 203"/>
                <a:gd name="T25" fmla="*/ 684 h 1090"/>
                <a:gd name="T26" fmla="*/ 93 w 203"/>
                <a:gd name="T27" fmla="*/ 787 h 1090"/>
                <a:gd name="T28" fmla="*/ 67 w 203"/>
                <a:gd name="T29" fmla="*/ 838 h 1090"/>
                <a:gd name="T30" fmla="*/ 43 w 203"/>
                <a:gd name="T31" fmla="*/ 889 h 1090"/>
                <a:gd name="T32" fmla="*/ 23 w 203"/>
                <a:gd name="T33" fmla="*/ 942 h 1090"/>
                <a:gd name="T34" fmla="*/ 9 w 203"/>
                <a:gd name="T35" fmla="*/ 997 h 1090"/>
                <a:gd name="T36" fmla="*/ 1 w 203"/>
                <a:gd name="T37" fmla="*/ 1052 h 1090"/>
                <a:gd name="T38" fmla="*/ 0 w 203"/>
                <a:gd name="T39" fmla="*/ 1083 h 1090"/>
                <a:gd name="T40" fmla="*/ 1 w 203"/>
                <a:gd name="T41" fmla="*/ 1086 h 1090"/>
                <a:gd name="T42" fmla="*/ 5 w 203"/>
                <a:gd name="T43" fmla="*/ 1090 h 1090"/>
                <a:gd name="T44" fmla="*/ 10 w 203"/>
                <a:gd name="T45" fmla="*/ 1090 h 1090"/>
                <a:gd name="T46" fmla="*/ 15 w 203"/>
                <a:gd name="T47" fmla="*/ 1086 h 1090"/>
                <a:gd name="T48" fmla="*/ 15 w 203"/>
                <a:gd name="T49" fmla="*/ 1083 h 1090"/>
                <a:gd name="T50" fmla="*/ 18 w 203"/>
                <a:gd name="T51" fmla="*/ 1026 h 1090"/>
                <a:gd name="T52" fmla="*/ 31 w 203"/>
                <a:gd name="T53" fmla="*/ 971 h 1090"/>
                <a:gd name="T54" fmla="*/ 48 w 203"/>
                <a:gd name="T55" fmla="*/ 916 h 1090"/>
                <a:gd name="T56" fmla="*/ 70 w 203"/>
                <a:gd name="T57" fmla="*/ 864 h 1090"/>
                <a:gd name="T58" fmla="*/ 96 w 203"/>
                <a:gd name="T59" fmla="*/ 812 h 1090"/>
                <a:gd name="T60" fmla="*/ 150 w 203"/>
                <a:gd name="T61" fmla="*/ 709 h 1090"/>
                <a:gd name="T62" fmla="*/ 174 w 203"/>
                <a:gd name="T63" fmla="*/ 657 h 1090"/>
                <a:gd name="T64" fmla="*/ 184 w 203"/>
                <a:gd name="T65" fmla="*/ 632 h 1090"/>
                <a:gd name="T66" fmla="*/ 198 w 203"/>
                <a:gd name="T67" fmla="*/ 583 h 1090"/>
                <a:gd name="T68" fmla="*/ 202 w 203"/>
                <a:gd name="T69" fmla="*/ 557 h 1090"/>
                <a:gd name="T70" fmla="*/ 203 w 203"/>
                <a:gd name="T71" fmla="*/ 505 h 1090"/>
                <a:gd name="T72" fmla="*/ 197 w 203"/>
                <a:gd name="T73" fmla="*/ 454 h 1090"/>
                <a:gd name="T74" fmla="*/ 192 w 203"/>
                <a:gd name="T75" fmla="*/ 427 h 1090"/>
                <a:gd name="T76" fmla="*/ 179 w 203"/>
                <a:gd name="T77" fmla="*/ 373 h 1090"/>
                <a:gd name="T78" fmla="*/ 153 w 203"/>
                <a:gd name="T79" fmla="*/ 295 h 1090"/>
                <a:gd name="T80" fmla="*/ 136 w 203"/>
                <a:gd name="T81" fmla="*/ 243 h 1090"/>
                <a:gd name="T82" fmla="*/ 103 w 203"/>
                <a:gd name="T83" fmla="*/ 139 h 1090"/>
                <a:gd name="T84" fmla="*/ 90 w 203"/>
                <a:gd name="T85" fmla="*/ 87 h 1090"/>
                <a:gd name="T86" fmla="*/ 82 w 203"/>
                <a:gd name="T87" fmla="*/ 33 h 1090"/>
                <a:gd name="T88" fmla="*/ 80 w 203"/>
                <a:gd name="T89" fmla="*/ 6 h 1090"/>
                <a:gd name="T90" fmla="*/ 80 w 203"/>
                <a:gd name="T91" fmla="*/ 4 h 1090"/>
                <a:gd name="T92" fmla="*/ 75 w 203"/>
                <a:gd name="T93" fmla="*/ 0 h 1090"/>
                <a:gd name="T94" fmla="*/ 70 w 203"/>
                <a:gd name="T95" fmla="*/ 0 h 1090"/>
                <a:gd name="T96" fmla="*/ 67 w 203"/>
                <a:gd name="T97" fmla="*/ 4 h 1090"/>
                <a:gd name="T98" fmla="*/ 65 w 203"/>
                <a:gd name="T99" fmla="*/ 6 h 10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03" h="1090">
                  <a:moveTo>
                    <a:pt x="65" y="6"/>
                  </a:moveTo>
                  <a:lnTo>
                    <a:pt x="65" y="6"/>
                  </a:lnTo>
                  <a:lnTo>
                    <a:pt x="68" y="34"/>
                  </a:lnTo>
                  <a:lnTo>
                    <a:pt x="70" y="61"/>
                  </a:lnTo>
                  <a:lnTo>
                    <a:pt x="75" y="87"/>
                  </a:lnTo>
                  <a:lnTo>
                    <a:pt x="80" y="113"/>
                  </a:lnTo>
                  <a:lnTo>
                    <a:pt x="88" y="139"/>
                  </a:lnTo>
                  <a:lnTo>
                    <a:pt x="95" y="165"/>
                  </a:lnTo>
                  <a:lnTo>
                    <a:pt x="111" y="217"/>
                  </a:lnTo>
                  <a:lnTo>
                    <a:pt x="111" y="217"/>
                  </a:lnTo>
                  <a:lnTo>
                    <a:pt x="147" y="322"/>
                  </a:lnTo>
                  <a:lnTo>
                    <a:pt x="163" y="375"/>
                  </a:lnTo>
                  <a:lnTo>
                    <a:pt x="171" y="402"/>
                  </a:lnTo>
                  <a:lnTo>
                    <a:pt x="177" y="429"/>
                  </a:lnTo>
                  <a:lnTo>
                    <a:pt x="177" y="429"/>
                  </a:lnTo>
                  <a:lnTo>
                    <a:pt x="182" y="454"/>
                  </a:lnTo>
                  <a:lnTo>
                    <a:pt x="186" y="480"/>
                  </a:lnTo>
                  <a:lnTo>
                    <a:pt x="188" y="506"/>
                  </a:lnTo>
                  <a:lnTo>
                    <a:pt x="188" y="531"/>
                  </a:lnTo>
                  <a:lnTo>
                    <a:pt x="187" y="557"/>
                  </a:lnTo>
                  <a:lnTo>
                    <a:pt x="183" y="583"/>
                  </a:lnTo>
                  <a:lnTo>
                    <a:pt x="177" y="608"/>
                  </a:lnTo>
                  <a:lnTo>
                    <a:pt x="169" y="632"/>
                  </a:lnTo>
                  <a:lnTo>
                    <a:pt x="169" y="632"/>
                  </a:lnTo>
                  <a:lnTo>
                    <a:pt x="158" y="658"/>
                  </a:lnTo>
                  <a:lnTo>
                    <a:pt x="146" y="684"/>
                  </a:lnTo>
                  <a:lnTo>
                    <a:pt x="120" y="736"/>
                  </a:lnTo>
                  <a:lnTo>
                    <a:pt x="93" y="787"/>
                  </a:lnTo>
                  <a:lnTo>
                    <a:pt x="67" y="838"/>
                  </a:lnTo>
                  <a:lnTo>
                    <a:pt x="67" y="838"/>
                  </a:lnTo>
                  <a:lnTo>
                    <a:pt x="54" y="863"/>
                  </a:lnTo>
                  <a:lnTo>
                    <a:pt x="43" y="889"/>
                  </a:lnTo>
                  <a:lnTo>
                    <a:pt x="32" y="916"/>
                  </a:lnTo>
                  <a:lnTo>
                    <a:pt x="23" y="942"/>
                  </a:lnTo>
                  <a:lnTo>
                    <a:pt x="15" y="969"/>
                  </a:lnTo>
                  <a:lnTo>
                    <a:pt x="9" y="997"/>
                  </a:lnTo>
                  <a:lnTo>
                    <a:pt x="4" y="1024"/>
                  </a:lnTo>
                  <a:lnTo>
                    <a:pt x="1" y="1052"/>
                  </a:lnTo>
                  <a:lnTo>
                    <a:pt x="1" y="1052"/>
                  </a:lnTo>
                  <a:lnTo>
                    <a:pt x="0" y="1083"/>
                  </a:lnTo>
                  <a:lnTo>
                    <a:pt x="0" y="1083"/>
                  </a:lnTo>
                  <a:lnTo>
                    <a:pt x="1" y="1086"/>
                  </a:lnTo>
                  <a:lnTo>
                    <a:pt x="2" y="1088"/>
                  </a:lnTo>
                  <a:lnTo>
                    <a:pt x="5" y="1090"/>
                  </a:lnTo>
                  <a:lnTo>
                    <a:pt x="7" y="1090"/>
                  </a:lnTo>
                  <a:lnTo>
                    <a:pt x="10" y="1090"/>
                  </a:lnTo>
                  <a:lnTo>
                    <a:pt x="12" y="1088"/>
                  </a:lnTo>
                  <a:lnTo>
                    <a:pt x="15" y="1086"/>
                  </a:lnTo>
                  <a:lnTo>
                    <a:pt x="15" y="1083"/>
                  </a:lnTo>
                  <a:lnTo>
                    <a:pt x="15" y="1083"/>
                  </a:lnTo>
                  <a:lnTo>
                    <a:pt x="16" y="1055"/>
                  </a:lnTo>
                  <a:lnTo>
                    <a:pt x="18" y="1026"/>
                  </a:lnTo>
                  <a:lnTo>
                    <a:pt x="23" y="998"/>
                  </a:lnTo>
                  <a:lnTo>
                    <a:pt x="31" y="971"/>
                  </a:lnTo>
                  <a:lnTo>
                    <a:pt x="38" y="943"/>
                  </a:lnTo>
                  <a:lnTo>
                    <a:pt x="48" y="916"/>
                  </a:lnTo>
                  <a:lnTo>
                    <a:pt x="58" y="890"/>
                  </a:lnTo>
                  <a:lnTo>
                    <a:pt x="70" y="864"/>
                  </a:lnTo>
                  <a:lnTo>
                    <a:pt x="70" y="864"/>
                  </a:lnTo>
                  <a:lnTo>
                    <a:pt x="96" y="812"/>
                  </a:lnTo>
                  <a:lnTo>
                    <a:pt x="122" y="761"/>
                  </a:lnTo>
                  <a:lnTo>
                    <a:pt x="150" y="709"/>
                  </a:lnTo>
                  <a:lnTo>
                    <a:pt x="162" y="683"/>
                  </a:lnTo>
                  <a:lnTo>
                    <a:pt x="174" y="657"/>
                  </a:lnTo>
                  <a:lnTo>
                    <a:pt x="174" y="657"/>
                  </a:lnTo>
                  <a:lnTo>
                    <a:pt x="184" y="632"/>
                  </a:lnTo>
                  <a:lnTo>
                    <a:pt x="192" y="608"/>
                  </a:lnTo>
                  <a:lnTo>
                    <a:pt x="198" y="583"/>
                  </a:lnTo>
                  <a:lnTo>
                    <a:pt x="202" y="557"/>
                  </a:lnTo>
                  <a:lnTo>
                    <a:pt x="202" y="557"/>
                  </a:lnTo>
                  <a:lnTo>
                    <a:pt x="203" y="531"/>
                  </a:lnTo>
                  <a:lnTo>
                    <a:pt x="203" y="505"/>
                  </a:lnTo>
                  <a:lnTo>
                    <a:pt x="200" y="480"/>
                  </a:lnTo>
                  <a:lnTo>
                    <a:pt x="197" y="454"/>
                  </a:lnTo>
                  <a:lnTo>
                    <a:pt x="197" y="454"/>
                  </a:lnTo>
                  <a:lnTo>
                    <a:pt x="192" y="427"/>
                  </a:lnTo>
                  <a:lnTo>
                    <a:pt x="186" y="401"/>
                  </a:lnTo>
                  <a:lnTo>
                    <a:pt x="179" y="373"/>
                  </a:lnTo>
                  <a:lnTo>
                    <a:pt x="171" y="347"/>
                  </a:lnTo>
                  <a:lnTo>
                    <a:pt x="153" y="295"/>
                  </a:lnTo>
                  <a:lnTo>
                    <a:pt x="136" y="243"/>
                  </a:lnTo>
                  <a:lnTo>
                    <a:pt x="136" y="243"/>
                  </a:lnTo>
                  <a:lnTo>
                    <a:pt x="119" y="191"/>
                  </a:lnTo>
                  <a:lnTo>
                    <a:pt x="103" y="139"/>
                  </a:lnTo>
                  <a:lnTo>
                    <a:pt x="96" y="113"/>
                  </a:lnTo>
                  <a:lnTo>
                    <a:pt x="90" y="87"/>
                  </a:lnTo>
                  <a:lnTo>
                    <a:pt x="85" y="60"/>
                  </a:lnTo>
                  <a:lnTo>
                    <a:pt x="82" y="33"/>
                  </a:lnTo>
                  <a:lnTo>
                    <a:pt x="82" y="33"/>
                  </a:lnTo>
                  <a:lnTo>
                    <a:pt x="80" y="6"/>
                  </a:lnTo>
                  <a:lnTo>
                    <a:pt x="80" y="6"/>
                  </a:lnTo>
                  <a:lnTo>
                    <a:pt x="80" y="4"/>
                  </a:lnTo>
                  <a:lnTo>
                    <a:pt x="78" y="2"/>
                  </a:lnTo>
                  <a:lnTo>
                    <a:pt x="75" y="0"/>
                  </a:lnTo>
                  <a:lnTo>
                    <a:pt x="73" y="0"/>
                  </a:lnTo>
                  <a:lnTo>
                    <a:pt x="70" y="0"/>
                  </a:lnTo>
                  <a:lnTo>
                    <a:pt x="68" y="2"/>
                  </a:lnTo>
                  <a:lnTo>
                    <a:pt x="67" y="4"/>
                  </a:lnTo>
                  <a:lnTo>
                    <a:pt x="65" y="6"/>
                  </a:lnTo>
                  <a:lnTo>
                    <a:pt x="65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6" name="Freeform 83">
              <a:extLst>
                <a:ext uri="{FF2B5EF4-FFF2-40B4-BE49-F238E27FC236}">
                  <a16:creationId xmlns:a16="http://schemas.microsoft.com/office/drawing/2014/main" id="{236226B2-83D3-7BE2-0628-B4DAA7DC6425}"/>
                </a:ext>
              </a:extLst>
            </p:cNvPr>
            <p:cNvSpPr>
              <a:spLocks/>
            </p:cNvSpPr>
            <p:nvPr/>
          </p:nvSpPr>
          <p:spPr bwMode="auto">
            <a:xfrm>
              <a:off x="3102" y="616"/>
              <a:ext cx="118" cy="38"/>
            </a:xfrm>
            <a:custGeom>
              <a:avLst/>
              <a:gdLst>
                <a:gd name="T0" fmla="*/ 5 w 353"/>
                <a:gd name="T1" fmla="*/ 14 h 113"/>
                <a:gd name="T2" fmla="*/ 5 w 353"/>
                <a:gd name="T3" fmla="*/ 14 h 113"/>
                <a:gd name="T4" fmla="*/ 74 w 353"/>
                <a:gd name="T5" fmla="*/ 27 h 113"/>
                <a:gd name="T6" fmla="*/ 142 w 353"/>
                <a:gd name="T7" fmla="*/ 41 h 113"/>
                <a:gd name="T8" fmla="*/ 175 w 353"/>
                <a:gd name="T9" fmla="*/ 50 h 113"/>
                <a:gd name="T10" fmla="*/ 209 w 353"/>
                <a:gd name="T11" fmla="*/ 58 h 113"/>
                <a:gd name="T12" fmla="*/ 242 w 353"/>
                <a:gd name="T13" fmla="*/ 69 h 113"/>
                <a:gd name="T14" fmla="*/ 274 w 353"/>
                <a:gd name="T15" fmla="*/ 81 h 113"/>
                <a:gd name="T16" fmla="*/ 274 w 353"/>
                <a:gd name="T17" fmla="*/ 81 h 113"/>
                <a:gd name="T18" fmla="*/ 309 w 353"/>
                <a:gd name="T19" fmla="*/ 95 h 113"/>
                <a:gd name="T20" fmla="*/ 344 w 353"/>
                <a:gd name="T21" fmla="*/ 111 h 113"/>
                <a:gd name="T22" fmla="*/ 344 w 353"/>
                <a:gd name="T23" fmla="*/ 111 h 113"/>
                <a:gd name="T24" fmla="*/ 346 w 353"/>
                <a:gd name="T25" fmla="*/ 113 h 113"/>
                <a:gd name="T26" fmla="*/ 349 w 353"/>
                <a:gd name="T27" fmla="*/ 113 h 113"/>
                <a:gd name="T28" fmla="*/ 351 w 353"/>
                <a:gd name="T29" fmla="*/ 111 h 113"/>
                <a:gd name="T30" fmla="*/ 353 w 353"/>
                <a:gd name="T31" fmla="*/ 109 h 113"/>
                <a:gd name="T32" fmla="*/ 353 w 353"/>
                <a:gd name="T33" fmla="*/ 107 h 113"/>
                <a:gd name="T34" fmla="*/ 353 w 353"/>
                <a:gd name="T35" fmla="*/ 104 h 113"/>
                <a:gd name="T36" fmla="*/ 353 w 353"/>
                <a:gd name="T37" fmla="*/ 102 h 113"/>
                <a:gd name="T38" fmla="*/ 351 w 353"/>
                <a:gd name="T39" fmla="*/ 99 h 113"/>
                <a:gd name="T40" fmla="*/ 351 w 353"/>
                <a:gd name="T41" fmla="*/ 99 h 113"/>
                <a:gd name="T42" fmla="*/ 320 w 353"/>
                <a:gd name="T43" fmla="*/ 83 h 113"/>
                <a:gd name="T44" fmla="*/ 288 w 353"/>
                <a:gd name="T45" fmla="*/ 69 h 113"/>
                <a:gd name="T46" fmla="*/ 256 w 353"/>
                <a:gd name="T47" fmla="*/ 57 h 113"/>
                <a:gd name="T48" fmla="*/ 222 w 353"/>
                <a:gd name="T49" fmla="*/ 47 h 113"/>
                <a:gd name="T50" fmla="*/ 189 w 353"/>
                <a:gd name="T51" fmla="*/ 37 h 113"/>
                <a:gd name="T52" fmla="*/ 154 w 353"/>
                <a:gd name="T53" fmla="*/ 30 h 113"/>
                <a:gd name="T54" fmla="*/ 86 w 353"/>
                <a:gd name="T55" fmla="*/ 15 h 113"/>
                <a:gd name="T56" fmla="*/ 86 w 353"/>
                <a:gd name="T57" fmla="*/ 15 h 113"/>
                <a:gd name="T58" fmla="*/ 9 w 353"/>
                <a:gd name="T59" fmla="*/ 0 h 113"/>
                <a:gd name="T60" fmla="*/ 9 w 353"/>
                <a:gd name="T61" fmla="*/ 0 h 113"/>
                <a:gd name="T62" fmla="*/ 6 w 353"/>
                <a:gd name="T63" fmla="*/ 0 h 113"/>
                <a:gd name="T64" fmla="*/ 3 w 353"/>
                <a:gd name="T65" fmla="*/ 1 h 113"/>
                <a:gd name="T66" fmla="*/ 1 w 353"/>
                <a:gd name="T67" fmla="*/ 2 h 113"/>
                <a:gd name="T68" fmla="*/ 0 w 353"/>
                <a:gd name="T69" fmla="*/ 5 h 113"/>
                <a:gd name="T70" fmla="*/ 0 w 353"/>
                <a:gd name="T71" fmla="*/ 9 h 113"/>
                <a:gd name="T72" fmla="*/ 1 w 353"/>
                <a:gd name="T73" fmla="*/ 11 h 113"/>
                <a:gd name="T74" fmla="*/ 2 w 353"/>
                <a:gd name="T75" fmla="*/ 12 h 113"/>
                <a:gd name="T76" fmla="*/ 5 w 353"/>
                <a:gd name="T77" fmla="*/ 14 h 113"/>
                <a:gd name="T78" fmla="*/ 5 w 353"/>
                <a:gd name="T79" fmla="*/ 14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53" h="113">
                  <a:moveTo>
                    <a:pt x="5" y="14"/>
                  </a:moveTo>
                  <a:lnTo>
                    <a:pt x="5" y="14"/>
                  </a:lnTo>
                  <a:lnTo>
                    <a:pt x="74" y="27"/>
                  </a:lnTo>
                  <a:lnTo>
                    <a:pt x="142" y="41"/>
                  </a:lnTo>
                  <a:lnTo>
                    <a:pt x="175" y="50"/>
                  </a:lnTo>
                  <a:lnTo>
                    <a:pt x="209" y="58"/>
                  </a:lnTo>
                  <a:lnTo>
                    <a:pt x="242" y="69"/>
                  </a:lnTo>
                  <a:lnTo>
                    <a:pt x="274" y="81"/>
                  </a:lnTo>
                  <a:lnTo>
                    <a:pt x="274" y="81"/>
                  </a:lnTo>
                  <a:lnTo>
                    <a:pt x="309" y="95"/>
                  </a:lnTo>
                  <a:lnTo>
                    <a:pt x="344" y="111"/>
                  </a:lnTo>
                  <a:lnTo>
                    <a:pt x="344" y="111"/>
                  </a:lnTo>
                  <a:lnTo>
                    <a:pt x="346" y="113"/>
                  </a:lnTo>
                  <a:lnTo>
                    <a:pt x="349" y="113"/>
                  </a:lnTo>
                  <a:lnTo>
                    <a:pt x="351" y="111"/>
                  </a:lnTo>
                  <a:lnTo>
                    <a:pt x="353" y="109"/>
                  </a:lnTo>
                  <a:lnTo>
                    <a:pt x="353" y="107"/>
                  </a:lnTo>
                  <a:lnTo>
                    <a:pt x="353" y="104"/>
                  </a:lnTo>
                  <a:lnTo>
                    <a:pt x="353" y="102"/>
                  </a:lnTo>
                  <a:lnTo>
                    <a:pt x="351" y="99"/>
                  </a:lnTo>
                  <a:lnTo>
                    <a:pt x="351" y="99"/>
                  </a:lnTo>
                  <a:lnTo>
                    <a:pt x="320" y="83"/>
                  </a:lnTo>
                  <a:lnTo>
                    <a:pt x="288" y="69"/>
                  </a:lnTo>
                  <a:lnTo>
                    <a:pt x="256" y="57"/>
                  </a:lnTo>
                  <a:lnTo>
                    <a:pt x="222" y="47"/>
                  </a:lnTo>
                  <a:lnTo>
                    <a:pt x="189" y="37"/>
                  </a:lnTo>
                  <a:lnTo>
                    <a:pt x="154" y="30"/>
                  </a:lnTo>
                  <a:lnTo>
                    <a:pt x="86" y="15"/>
                  </a:lnTo>
                  <a:lnTo>
                    <a:pt x="86" y="15"/>
                  </a:lnTo>
                  <a:lnTo>
                    <a:pt x="9" y="0"/>
                  </a:lnTo>
                  <a:lnTo>
                    <a:pt x="9" y="0"/>
                  </a:lnTo>
                  <a:lnTo>
                    <a:pt x="6" y="0"/>
                  </a:lnTo>
                  <a:lnTo>
                    <a:pt x="3" y="1"/>
                  </a:lnTo>
                  <a:lnTo>
                    <a:pt x="1" y="2"/>
                  </a:lnTo>
                  <a:lnTo>
                    <a:pt x="0" y="5"/>
                  </a:lnTo>
                  <a:lnTo>
                    <a:pt x="0" y="9"/>
                  </a:lnTo>
                  <a:lnTo>
                    <a:pt x="1" y="11"/>
                  </a:lnTo>
                  <a:lnTo>
                    <a:pt x="2" y="12"/>
                  </a:lnTo>
                  <a:lnTo>
                    <a:pt x="5" y="14"/>
                  </a:lnTo>
                  <a:lnTo>
                    <a:pt x="5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7" name="Freeform 84">
              <a:extLst>
                <a:ext uri="{FF2B5EF4-FFF2-40B4-BE49-F238E27FC236}">
                  <a16:creationId xmlns:a16="http://schemas.microsoft.com/office/drawing/2014/main" id="{71FEE38F-C074-6768-087C-6062A45AFE14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4" y="1065"/>
              <a:ext cx="78" cy="15"/>
            </a:xfrm>
            <a:custGeom>
              <a:avLst/>
              <a:gdLst>
                <a:gd name="T0" fmla="*/ 10 w 234"/>
                <a:gd name="T1" fmla="*/ 47 h 47"/>
                <a:gd name="T2" fmla="*/ 10 w 234"/>
                <a:gd name="T3" fmla="*/ 47 h 47"/>
                <a:gd name="T4" fmla="*/ 120 w 234"/>
                <a:gd name="T5" fmla="*/ 33 h 47"/>
                <a:gd name="T6" fmla="*/ 174 w 234"/>
                <a:gd name="T7" fmla="*/ 24 h 47"/>
                <a:gd name="T8" fmla="*/ 201 w 234"/>
                <a:gd name="T9" fmla="*/ 19 h 47"/>
                <a:gd name="T10" fmla="*/ 229 w 234"/>
                <a:gd name="T11" fmla="*/ 14 h 47"/>
                <a:gd name="T12" fmla="*/ 229 w 234"/>
                <a:gd name="T13" fmla="*/ 14 h 47"/>
                <a:gd name="T14" fmla="*/ 231 w 234"/>
                <a:gd name="T15" fmla="*/ 13 h 47"/>
                <a:gd name="T16" fmla="*/ 234 w 234"/>
                <a:gd name="T17" fmla="*/ 11 h 47"/>
                <a:gd name="T18" fmla="*/ 234 w 234"/>
                <a:gd name="T19" fmla="*/ 8 h 47"/>
                <a:gd name="T20" fmla="*/ 234 w 234"/>
                <a:gd name="T21" fmla="*/ 6 h 47"/>
                <a:gd name="T22" fmla="*/ 232 w 234"/>
                <a:gd name="T23" fmla="*/ 3 h 47"/>
                <a:gd name="T24" fmla="*/ 230 w 234"/>
                <a:gd name="T25" fmla="*/ 1 h 47"/>
                <a:gd name="T26" fmla="*/ 227 w 234"/>
                <a:gd name="T27" fmla="*/ 0 h 47"/>
                <a:gd name="T28" fmla="*/ 225 w 234"/>
                <a:gd name="T29" fmla="*/ 0 h 47"/>
                <a:gd name="T30" fmla="*/ 225 w 234"/>
                <a:gd name="T31" fmla="*/ 0 h 47"/>
                <a:gd name="T32" fmla="*/ 198 w 234"/>
                <a:gd name="T33" fmla="*/ 6 h 47"/>
                <a:gd name="T34" fmla="*/ 170 w 234"/>
                <a:gd name="T35" fmla="*/ 11 h 47"/>
                <a:gd name="T36" fmla="*/ 115 w 234"/>
                <a:gd name="T37" fmla="*/ 18 h 47"/>
                <a:gd name="T38" fmla="*/ 60 w 234"/>
                <a:gd name="T39" fmla="*/ 26 h 47"/>
                <a:gd name="T40" fmla="*/ 5 w 234"/>
                <a:gd name="T41" fmla="*/ 33 h 47"/>
                <a:gd name="T42" fmla="*/ 5 w 234"/>
                <a:gd name="T43" fmla="*/ 33 h 47"/>
                <a:gd name="T44" fmla="*/ 2 w 234"/>
                <a:gd name="T45" fmla="*/ 34 h 47"/>
                <a:gd name="T46" fmla="*/ 1 w 234"/>
                <a:gd name="T47" fmla="*/ 35 h 47"/>
                <a:gd name="T48" fmla="*/ 0 w 234"/>
                <a:gd name="T49" fmla="*/ 38 h 47"/>
                <a:gd name="T50" fmla="*/ 0 w 234"/>
                <a:gd name="T51" fmla="*/ 40 h 47"/>
                <a:gd name="T52" fmla="*/ 1 w 234"/>
                <a:gd name="T53" fmla="*/ 43 h 47"/>
                <a:gd name="T54" fmla="*/ 3 w 234"/>
                <a:gd name="T55" fmla="*/ 45 h 47"/>
                <a:gd name="T56" fmla="*/ 6 w 234"/>
                <a:gd name="T57" fmla="*/ 47 h 47"/>
                <a:gd name="T58" fmla="*/ 10 w 234"/>
                <a:gd name="T59" fmla="*/ 47 h 47"/>
                <a:gd name="T60" fmla="*/ 10 w 234"/>
                <a:gd name="T61" fmla="*/ 47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34" h="47">
                  <a:moveTo>
                    <a:pt x="10" y="47"/>
                  </a:moveTo>
                  <a:lnTo>
                    <a:pt x="10" y="47"/>
                  </a:lnTo>
                  <a:lnTo>
                    <a:pt x="120" y="33"/>
                  </a:lnTo>
                  <a:lnTo>
                    <a:pt x="174" y="24"/>
                  </a:lnTo>
                  <a:lnTo>
                    <a:pt x="201" y="19"/>
                  </a:lnTo>
                  <a:lnTo>
                    <a:pt x="229" y="14"/>
                  </a:lnTo>
                  <a:lnTo>
                    <a:pt x="229" y="14"/>
                  </a:lnTo>
                  <a:lnTo>
                    <a:pt x="231" y="13"/>
                  </a:lnTo>
                  <a:lnTo>
                    <a:pt x="234" y="11"/>
                  </a:lnTo>
                  <a:lnTo>
                    <a:pt x="234" y="8"/>
                  </a:lnTo>
                  <a:lnTo>
                    <a:pt x="234" y="6"/>
                  </a:lnTo>
                  <a:lnTo>
                    <a:pt x="232" y="3"/>
                  </a:lnTo>
                  <a:lnTo>
                    <a:pt x="230" y="1"/>
                  </a:lnTo>
                  <a:lnTo>
                    <a:pt x="227" y="0"/>
                  </a:lnTo>
                  <a:lnTo>
                    <a:pt x="225" y="0"/>
                  </a:lnTo>
                  <a:lnTo>
                    <a:pt x="225" y="0"/>
                  </a:lnTo>
                  <a:lnTo>
                    <a:pt x="198" y="6"/>
                  </a:lnTo>
                  <a:lnTo>
                    <a:pt x="170" y="11"/>
                  </a:lnTo>
                  <a:lnTo>
                    <a:pt x="115" y="18"/>
                  </a:lnTo>
                  <a:lnTo>
                    <a:pt x="60" y="26"/>
                  </a:lnTo>
                  <a:lnTo>
                    <a:pt x="5" y="33"/>
                  </a:lnTo>
                  <a:lnTo>
                    <a:pt x="5" y="33"/>
                  </a:lnTo>
                  <a:lnTo>
                    <a:pt x="2" y="34"/>
                  </a:lnTo>
                  <a:lnTo>
                    <a:pt x="1" y="35"/>
                  </a:lnTo>
                  <a:lnTo>
                    <a:pt x="0" y="38"/>
                  </a:lnTo>
                  <a:lnTo>
                    <a:pt x="0" y="40"/>
                  </a:lnTo>
                  <a:lnTo>
                    <a:pt x="1" y="43"/>
                  </a:lnTo>
                  <a:lnTo>
                    <a:pt x="3" y="45"/>
                  </a:lnTo>
                  <a:lnTo>
                    <a:pt x="6" y="47"/>
                  </a:lnTo>
                  <a:lnTo>
                    <a:pt x="10" y="47"/>
                  </a:lnTo>
                  <a:lnTo>
                    <a:pt x="10" y="4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8" name="Freeform 85">
              <a:extLst>
                <a:ext uri="{FF2B5EF4-FFF2-40B4-BE49-F238E27FC236}">
                  <a16:creationId xmlns:a16="http://schemas.microsoft.com/office/drawing/2014/main" id="{CE1F2389-F543-8A80-CA2C-D6A13A503261}"/>
                </a:ext>
              </a:extLst>
            </p:cNvPr>
            <p:cNvSpPr>
              <a:spLocks/>
            </p:cNvSpPr>
            <p:nvPr/>
          </p:nvSpPr>
          <p:spPr bwMode="auto">
            <a:xfrm>
              <a:off x="3137" y="671"/>
              <a:ext cx="48" cy="78"/>
            </a:xfrm>
            <a:custGeom>
              <a:avLst/>
              <a:gdLst>
                <a:gd name="T0" fmla="*/ 130 w 142"/>
                <a:gd name="T1" fmla="*/ 138 h 234"/>
                <a:gd name="T2" fmla="*/ 130 w 142"/>
                <a:gd name="T3" fmla="*/ 138 h 234"/>
                <a:gd name="T4" fmla="*/ 120 w 142"/>
                <a:gd name="T5" fmla="*/ 161 h 234"/>
                <a:gd name="T6" fmla="*/ 109 w 142"/>
                <a:gd name="T7" fmla="*/ 180 h 234"/>
                <a:gd name="T8" fmla="*/ 97 w 142"/>
                <a:gd name="T9" fmla="*/ 198 h 234"/>
                <a:gd name="T10" fmla="*/ 83 w 142"/>
                <a:gd name="T11" fmla="*/ 213 h 234"/>
                <a:gd name="T12" fmla="*/ 77 w 142"/>
                <a:gd name="T13" fmla="*/ 219 h 234"/>
                <a:gd name="T14" fmla="*/ 69 w 142"/>
                <a:gd name="T15" fmla="*/ 224 h 234"/>
                <a:gd name="T16" fmla="*/ 62 w 142"/>
                <a:gd name="T17" fmla="*/ 228 h 234"/>
                <a:gd name="T18" fmla="*/ 56 w 142"/>
                <a:gd name="T19" fmla="*/ 230 h 234"/>
                <a:gd name="T20" fmla="*/ 49 w 142"/>
                <a:gd name="T21" fmla="*/ 233 h 234"/>
                <a:gd name="T22" fmla="*/ 42 w 142"/>
                <a:gd name="T23" fmla="*/ 234 h 234"/>
                <a:gd name="T24" fmla="*/ 36 w 142"/>
                <a:gd name="T25" fmla="*/ 233 h 234"/>
                <a:gd name="T26" fmla="*/ 30 w 142"/>
                <a:gd name="T27" fmla="*/ 231 h 234"/>
                <a:gd name="T28" fmla="*/ 30 w 142"/>
                <a:gd name="T29" fmla="*/ 231 h 234"/>
                <a:gd name="T30" fmla="*/ 24 w 142"/>
                <a:gd name="T31" fmla="*/ 229 h 234"/>
                <a:gd name="T32" fmla="*/ 19 w 142"/>
                <a:gd name="T33" fmla="*/ 225 h 234"/>
                <a:gd name="T34" fmla="*/ 15 w 142"/>
                <a:gd name="T35" fmla="*/ 220 h 234"/>
                <a:gd name="T36" fmla="*/ 10 w 142"/>
                <a:gd name="T37" fmla="*/ 214 h 234"/>
                <a:gd name="T38" fmla="*/ 7 w 142"/>
                <a:gd name="T39" fmla="*/ 208 h 234"/>
                <a:gd name="T40" fmla="*/ 4 w 142"/>
                <a:gd name="T41" fmla="*/ 200 h 234"/>
                <a:gd name="T42" fmla="*/ 2 w 142"/>
                <a:gd name="T43" fmla="*/ 192 h 234"/>
                <a:gd name="T44" fmla="*/ 1 w 142"/>
                <a:gd name="T45" fmla="*/ 183 h 234"/>
                <a:gd name="T46" fmla="*/ 0 w 142"/>
                <a:gd name="T47" fmla="*/ 163 h 234"/>
                <a:gd name="T48" fmla="*/ 1 w 142"/>
                <a:gd name="T49" fmla="*/ 142 h 234"/>
                <a:gd name="T50" fmla="*/ 6 w 142"/>
                <a:gd name="T51" fmla="*/ 120 h 234"/>
                <a:gd name="T52" fmla="*/ 14 w 142"/>
                <a:gd name="T53" fmla="*/ 96 h 234"/>
                <a:gd name="T54" fmla="*/ 14 w 142"/>
                <a:gd name="T55" fmla="*/ 96 h 234"/>
                <a:gd name="T56" fmla="*/ 22 w 142"/>
                <a:gd name="T57" fmla="*/ 73 h 234"/>
                <a:gd name="T58" fmla="*/ 33 w 142"/>
                <a:gd name="T59" fmla="*/ 53 h 234"/>
                <a:gd name="T60" fmla="*/ 46 w 142"/>
                <a:gd name="T61" fmla="*/ 35 h 234"/>
                <a:gd name="T62" fmla="*/ 59 w 142"/>
                <a:gd name="T63" fmla="*/ 21 h 234"/>
                <a:gd name="T64" fmla="*/ 67 w 142"/>
                <a:gd name="T65" fmla="*/ 14 h 234"/>
                <a:gd name="T66" fmla="*/ 73 w 142"/>
                <a:gd name="T67" fmla="*/ 9 h 234"/>
                <a:gd name="T68" fmla="*/ 80 w 142"/>
                <a:gd name="T69" fmla="*/ 6 h 234"/>
                <a:gd name="T70" fmla="*/ 87 w 142"/>
                <a:gd name="T71" fmla="*/ 3 h 234"/>
                <a:gd name="T72" fmla="*/ 94 w 142"/>
                <a:gd name="T73" fmla="*/ 1 h 234"/>
                <a:gd name="T74" fmla="*/ 100 w 142"/>
                <a:gd name="T75" fmla="*/ 0 h 234"/>
                <a:gd name="T76" fmla="*/ 106 w 142"/>
                <a:gd name="T77" fmla="*/ 1 h 234"/>
                <a:gd name="T78" fmla="*/ 113 w 142"/>
                <a:gd name="T79" fmla="*/ 2 h 234"/>
                <a:gd name="T80" fmla="*/ 113 w 142"/>
                <a:gd name="T81" fmla="*/ 2 h 234"/>
                <a:gd name="T82" fmla="*/ 119 w 142"/>
                <a:gd name="T83" fmla="*/ 4 h 234"/>
                <a:gd name="T84" fmla="*/ 124 w 142"/>
                <a:gd name="T85" fmla="*/ 8 h 234"/>
                <a:gd name="T86" fmla="*/ 129 w 142"/>
                <a:gd name="T87" fmla="*/ 13 h 234"/>
                <a:gd name="T88" fmla="*/ 132 w 142"/>
                <a:gd name="T89" fmla="*/ 19 h 234"/>
                <a:gd name="T90" fmla="*/ 135 w 142"/>
                <a:gd name="T91" fmla="*/ 26 h 234"/>
                <a:gd name="T92" fmla="*/ 139 w 142"/>
                <a:gd name="T93" fmla="*/ 33 h 234"/>
                <a:gd name="T94" fmla="*/ 140 w 142"/>
                <a:gd name="T95" fmla="*/ 42 h 234"/>
                <a:gd name="T96" fmla="*/ 141 w 142"/>
                <a:gd name="T97" fmla="*/ 50 h 234"/>
                <a:gd name="T98" fmla="*/ 142 w 142"/>
                <a:gd name="T99" fmla="*/ 70 h 234"/>
                <a:gd name="T100" fmla="*/ 141 w 142"/>
                <a:gd name="T101" fmla="*/ 91 h 234"/>
                <a:gd name="T102" fmla="*/ 136 w 142"/>
                <a:gd name="T103" fmla="*/ 115 h 234"/>
                <a:gd name="T104" fmla="*/ 130 w 142"/>
                <a:gd name="T105" fmla="*/ 138 h 234"/>
                <a:gd name="T106" fmla="*/ 130 w 142"/>
                <a:gd name="T107" fmla="*/ 138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42" h="234">
                  <a:moveTo>
                    <a:pt x="130" y="138"/>
                  </a:moveTo>
                  <a:lnTo>
                    <a:pt x="130" y="138"/>
                  </a:lnTo>
                  <a:lnTo>
                    <a:pt x="120" y="161"/>
                  </a:lnTo>
                  <a:lnTo>
                    <a:pt x="109" y="180"/>
                  </a:lnTo>
                  <a:lnTo>
                    <a:pt x="97" y="198"/>
                  </a:lnTo>
                  <a:lnTo>
                    <a:pt x="83" y="213"/>
                  </a:lnTo>
                  <a:lnTo>
                    <a:pt x="77" y="219"/>
                  </a:lnTo>
                  <a:lnTo>
                    <a:pt x="69" y="224"/>
                  </a:lnTo>
                  <a:lnTo>
                    <a:pt x="62" y="228"/>
                  </a:lnTo>
                  <a:lnTo>
                    <a:pt x="56" y="230"/>
                  </a:lnTo>
                  <a:lnTo>
                    <a:pt x="49" y="233"/>
                  </a:lnTo>
                  <a:lnTo>
                    <a:pt x="42" y="234"/>
                  </a:lnTo>
                  <a:lnTo>
                    <a:pt x="36" y="233"/>
                  </a:lnTo>
                  <a:lnTo>
                    <a:pt x="30" y="231"/>
                  </a:lnTo>
                  <a:lnTo>
                    <a:pt x="30" y="231"/>
                  </a:lnTo>
                  <a:lnTo>
                    <a:pt x="24" y="229"/>
                  </a:lnTo>
                  <a:lnTo>
                    <a:pt x="19" y="225"/>
                  </a:lnTo>
                  <a:lnTo>
                    <a:pt x="15" y="220"/>
                  </a:lnTo>
                  <a:lnTo>
                    <a:pt x="10" y="214"/>
                  </a:lnTo>
                  <a:lnTo>
                    <a:pt x="7" y="208"/>
                  </a:lnTo>
                  <a:lnTo>
                    <a:pt x="4" y="200"/>
                  </a:lnTo>
                  <a:lnTo>
                    <a:pt x="2" y="192"/>
                  </a:lnTo>
                  <a:lnTo>
                    <a:pt x="1" y="183"/>
                  </a:lnTo>
                  <a:lnTo>
                    <a:pt x="0" y="163"/>
                  </a:lnTo>
                  <a:lnTo>
                    <a:pt x="1" y="142"/>
                  </a:lnTo>
                  <a:lnTo>
                    <a:pt x="6" y="120"/>
                  </a:lnTo>
                  <a:lnTo>
                    <a:pt x="14" y="96"/>
                  </a:lnTo>
                  <a:lnTo>
                    <a:pt x="14" y="96"/>
                  </a:lnTo>
                  <a:lnTo>
                    <a:pt x="22" y="73"/>
                  </a:lnTo>
                  <a:lnTo>
                    <a:pt x="33" y="53"/>
                  </a:lnTo>
                  <a:lnTo>
                    <a:pt x="46" y="35"/>
                  </a:lnTo>
                  <a:lnTo>
                    <a:pt x="59" y="21"/>
                  </a:lnTo>
                  <a:lnTo>
                    <a:pt x="67" y="14"/>
                  </a:lnTo>
                  <a:lnTo>
                    <a:pt x="73" y="9"/>
                  </a:lnTo>
                  <a:lnTo>
                    <a:pt x="80" y="6"/>
                  </a:lnTo>
                  <a:lnTo>
                    <a:pt x="87" y="3"/>
                  </a:lnTo>
                  <a:lnTo>
                    <a:pt x="94" y="1"/>
                  </a:lnTo>
                  <a:lnTo>
                    <a:pt x="100" y="0"/>
                  </a:lnTo>
                  <a:lnTo>
                    <a:pt x="106" y="1"/>
                  </a:lnTo>
                  <a:lnTo>
                    <a:pt x="113" y="2"/>
                  </a:lnTo>
                  <a:lnTo>
                    <a:pt x="113" y="2"/>
                  </a:lnTo>
                  <a:lnTo>
                    <a:pt x="119" y="4"/>
                  </a:lnTo>
                  <a:lnTo>
                    <a:pt x="124" y="8"/>
                  </a:lnTo>
                  <a:lnTo>
                    <a:pt x="129" y="13"/>
                  </a:lnTo>
                  <a:lnTo>
                    <a:pt x="132" y="19"/>
                  </a:lnTo>
                  <a:lnTo>
                    <a:pt x="135" y="26"/>
                  </a:lnTo>
                  <a:lnTo>
                    <a:pt x="139" y="33"/>
                  </a:lnTo>
                  <a:lnTo>
                    <a:pt x="140" y="42"/>
                  </a:lnTo>
                  <a:lnTo>
                    <a:pt x="141" y="50"/>
                  </a:lnTo>
                  <a:lnTo>
                    <a:pt x="142" y="70"/>
                  </a:lnTo>
                  <a:lnTo>
                    <a:pt x="141" y="91"/>
                  </a:lnTo>
                  <a:lnTo>
                    <a:pt x="136" y="115"/>
                  </a:lnTo>
                  <a:lnTo>
                    <a:pt x="130" y="138"/>
                  </a:lnTo>
                  <a:lnTo>
                    <a:pt x="130" y="13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9" name="Freeform 86">
              <a:extLst>
                <a:ext uri="{FF2B5EF4-FFF2-40B4-BE49-F238E27FC236}">
                  <a16:creationId xmlns:a16="http://schemas.microsoft.com/office/drawing/2014/main" id="{E11ADDB9-FA0C-CF3B-BA1B-09E78A8B3C8E}"/>
                </a:ext>
              </a:extLst>
            </p:cNvPr>
            <p:cNvSpPr>
              <a:spLocks/>
            </p:cNvSpPr>
            <p:nvPr/>
          </p:nvSpPr>
          <p:spPr bwMode="auto">
            <a:xfrm>
              <a:off x="4307" y="1864"/>
              <a:ext cx="78" cy="363"/>
            </a:xfrm>
            <a:custGeom>
              <a:avLst/>
              <a:gdLst>
                <a:gd name="T0" fmla="*/ 5 w 234"/>
                <a:gd name="T1" fmla="*/ 6 h 1089"/>
                <a:gd name="T2" fmla="*/ 0 w 234"/>
                <a:gd name="T3" fmla="*/ 131 h 1089"/>
                <a:gd name="T4" fmla="*/ 2 w 234"/>
                <a:gd name="T5" fmla="*/ 255 h 1089"/>
                <a:gd name="T6" fmla="*/ 5 w 234"/>
                <a:gd name="T7" fmla="*/ 316 h 1089"/>
                <a:gd name="T8" fmla="*/ 15 w 234"/>
                <a:gd name="T9" fmla="*/ 437 h 1089"/>
                <a:gd name="T10" fmla="*/ 23 w 234"/>
                <a:gd name="T11" fmla="*/ 498 h 1089"/>
                <a:gd name="T12" fmla="*/ 38 w 234"/>
                <a:gd name="T13" fmla="*/ 606 h 1089"/>
                <a:gd name="T14" fmla="*/ 56 w 234"/>
                <a:gd name="T15" fmla="*/ 712 h 1089"/>
                <a:gd name="T16" fmla="*/ 67 w 234"/>
                <a:gd name="T17" fmla="*/ 759 h 1089"/>
                <a:gd name="T18" fmla="*/ 94 w 234"/>
                <a:gd name="T19" fmla="*/ 854 h 1089"/>
                <a:gd name="T20" fmla="*/ 111 w 234"/>
                <a:gd name="T21" fmla="*/ 899 h 1089"/>
                <a:gd name="T22" fmla="*/ 140 w 234"/>
                <a:gd name="T23" fmla="*/ 966 h 1089"/>
                <a:gd name="T24" fmla="*/ 165 w 234"/>
                <a:gd name="T25" fmla="*/ 1010 h 1089"/>
                <a:gd name="T26" fmla="*/ 192 w 234"/>
                <a:gd name="T27" fmla="*/ 1049 h 1089"/>
                <a:gd name="T28" fmla="*/ 207 w 234"/>
                <a:gd name="T29" fmla="*/ 1069 h 1089"/>
                <a:gd name="T30" fmla="*/ 222 w 234"/>
                <a:gd name="T31" fmla="*/ 1087 h 1089"/>
                <a:gd name="T32" fmla="*/ 228 w 234"/>
                <a:gd name="T33" fmla="*/ 1089 h 1089"/>
                <a:gd name="T34" fmla="*/ 233 w 234"/>
                <a:gd name="T35" fmla="*/ 1087 h 1089"/>
                <a:gd name="T36" fmla="*/ 234 w 234"/>
                <a:gd name="T37" fmla="*/ 1082 h 1089"/>
                <a:gd name="T38" fmla="*/ 233 w 234"/>
                <a:gd name="T39" fmla="*/ 1077 h 1089"/>
                <a:gd name="T40" fmla="*/ 217 w 234"/>
                <a:gd name="T41" fmla="*/ 1058 h 1089"/>
                <a:gd name="T42" fmla="*/ 189 w 234"/>
                <a:gd name="T43" fmla="*/ 1020 h 1089"/>
                <a:gd name="T44" fmla="*/ 164 w 234"/>
                <a:gd name="T45" fmla="*/ 979 h 1089"/>
                <a:gd name="T46" fmla="*/ 143 w 234"/>
                <a:gd name="T47" fmla="*/ 937 h 1089"/>
                <a:gd name="T48" fmla="*/ 133 w 234"/>
                <a:gd name="T49" fmla="*/ 914 h 1089"/>
                <a:gd name="T50" fmla="*/ 99 w 234"/>
                <a:gd name="T51" fmla="*/ 823 h 1089"/>
                <a:gd name="T52" fmla="*/ 75 w 234"/>
                <a:gd name="T53" fmla="*/ 727 h 1089"/>
                <a:gd name="T54" fmla="*/ 64 w 234"/>
                <a:gd name="T55" fmla="*/ 676 h 1089"/>
                <a:gd name="T56" fmla="*/ 47 w 234"/>
                <a:gd name="T57" fmla="*/ 573 h 1089"/>
                <a:gd name="T58" fmla="*/ 40 w 234"/>
                <a:gd name="T59" fmla="*/ 521 h 1089"/>
                <a:gd name="T60" fmla="*/ 26 w 234"/>
                <a:gd name="T61" fmla="*/ 402 h 1089"/>
                <a:gd name="T62" fmla="*/ 18 w 234"/>
                <a:gd name="T63" fmla="*/ 282 h 1089"/>
                <a:gd name="T64" fmla="*/ 17 w 234"/>
                <a:gd name="T65" fmla="*/ 222 h 1089"/>
                <a:gd name="T66" fmla="*/ 15 w 234"/>
                <a:gd name="T67" fmla="*/ 99 h 1089"/>
                <a:gd name="T68" fmla="*/ 18 w 234"/>
                <a:gd name="T69" fmla="*/ 37 h 1089"/>
                <a:gd name="T70" fmla="*/ 20 w 234"/>
                <a:gd name="T71" fmla="*/ 6 h 1089"/>
                <a:gd name="T72" fmla="*/ 18 w 234"/>
                <a:gd name="T73" fmla="*/ 1 h 1089"/>
                <a:gd name="T74" fmla="*/ 13 w 234"/>
                <a:gd name="T75" fmla="*/ 0 h 1089"/>
                <a:gd name="T76" fmla="*/ 8 w 234"/>
                <a:gd name="T77" fmla="*/ 1 h 1089"/>
                <a:gd name="T78" fmla="*/ 5 w 234"/>
                <a:gd name="T79" fmla="*/ 6 h 10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34" h="1089">
                  <a:moveTo>
                    <a:pt x="5" y="6"/>
                  </a:moveTo>
                  <a:lnTo>
                    <a:pt x="5" y="6"/>
                  </a:lnTo>
                  <a:lnTo>
                    <a:pt x="2" y="69"/>
                  </a:lnTo>
                  <a:lnTo>
                    <a:pt x="0" y="131"/>
                  </a:lnTo>
                  <a:lnTo>
                    <a:pt x="0" y="193"/>
                  </a:lnTo>
                  <a:lnTo>
                    <a:pt x="2" y="255"/>
                  </a:lnTo>
                  <a:lnTo>
                    <a:pt x="2" y="255"/>
                  </a:lnTo>
                  <a:lnTo>
                    <a:pt x="5" y="316"/>
                  </a:lnTo>
                  <a:lnTo>
                    <a:pt x="10" y="376"/>
                  </a:lnTo>
                  <a:lnTo>
                    <a:pt x="15" y="437"/>
                  </a:lnTo>
                  <a:lnTo>
                    <a:pt x="23" y="498"/>
                  </a:lnTo>
                  <a:lnTo>
                    <a:pt x="23" y="498"/>
                  </a:lnTo>
                  <a:lnTo>
                    <a:pt x="29" y="551"/>
                  </a:lnTo>
                  <a:lnTo>
                    <a:pt x="38" y="606"/>
                  </a:lnTo>
                  <a:lnTo>
                    <a:pt x="46" y="659"/>
                  </a:lnTo>
                  <a:lnTo>
                    <a:pt x="56" y="712"/>
                  </a:lnTo>
                  <a:lnTo>
                    <a:pt x="56" y="712"/>
                  </a:lnTo>
                  <a:lnTo>
                    <a:pt x="67" y="759"/>
                  </a:lnTo>
                  <a:lnTo>
                    <a:pt x="80" y="808"/>
                  </a:lnTo>
                  <a:lnTo>
                    <a:pt x="94" y="854"/>
                  </a:lnTo>
                  <a:lnTo>
                    <a:pt x="111" y="899"/>
                  </a:lnTo>
                  <a:lnTo>
                    <a:pt x="111" y="899"/>
                  </a:lnTo>
                  <a:lnTo>
                    <a:pt x="130" y="945"/>
                  </a:lnTo>
                  <a:lnTo>
                    <a:pt x="140" y="966"/>
                  </a:lnTo>
                  <a:lnTo>
                    <a:pt x="153" y="989"/>
                  </a:lnTo>
                  <a:lnTo>
                    <a:pt x="165" y="1010"/>
                  </a:lnTo>
                  <a:lnTo>
                    <a:pt x="177" y="1030"/>
                  </a:lnTo>
                  <a:lnTo>
                    <a:pt x="192" y="1049"/>
                  </a:lnTo>
                  <a:lnTo>
                    <a:pt x="207" y="1069"/>
                  </a:lnTo>
                  <a:lnTo>
                    <a:pt x="207" y="1069"/>
                  </a:lnTo>
                  <a:lnTo>
                    <a:pt x="222" y="1087"/>
                  </a:lnTo>
                  <a:lnTo>
                    <a:pt x="222" y="1087"/>
                  </a:lnTo>
                  <a:lnTo>
                    <a:pt x="224" y="1089"/>
                  </a:lnTo>
                  <a:lnTo>
                    <a:pt x="228" y="1089"/>
                  </a:lnTo>
                  <a:lnTo>
                    <a:pt x="231" y="1088"/>
                  </a:lnTo>
                  <a:lnTo>
                    <a:pt x="233" y="1087"/>
                  </a:lnTo>
                  <a:lnTo>
                    <a:pt x="234" y="1084"/>
                  </a:lnTo>
                  <a:lnTo>
                    <a:pt x="234" y="1082"/>
                  </a:lnTo>
                  <a:lnTo>
                    <a:pt x="234" y="1079"/>
                  </a:lnTo>
                  <a:lnTo>
                    <a:pt x="233" y="1077"/>
                  </a:lnTo>
                  <a:lnTo>
                    <a:pt x="233" y="1077"/>
                  </a:lnTo>
                  <a:lnTo>
                    <a:pt x="217" y="1058"/>
                  </a:lnTo>
                  <a:lnTo>
                    <a:pt x="202" y="1039"/>
                  </a:lnTo>
                  <a:lnTo>
                    <a:pt x="189" y="1020"/>
                  </a:lnTo>
                  <a:lnTo>
                    <a:pt x="176" y="1000"/>
                  </a:lnTo>
                  <a:lnTo>
                    <a:pt x="164" y="979"/>
                  </a:lnTo>
                  <a:lnTo>
                    <a:pt x="153" y="958"/>
                  </a:lnTo>
                  <a:lnTo>
                    <a:pt x="143" y="937"/>
                  </a:lnTo>
                  <a:lnTo>
                    <a:pt x="133" y="914"/>
                  </a:lnTo>
                  <a:lnTo>
                    <a:pt x="133" y="914"/>
                  </a:lnTo>
                  <a:lnTo>
                    <a:pt x="114" y="870"/>
                  </a:lnTo>
                  <a:lnTo>
                    <a:pt x="99" y="823"/>
                  </a:lnTo>
                  <a:lnTo>
                    <a:pt x="86" y="775"/>
                  </a:lnTo>
                  <a:lnTo>
                    <a:pt x="75" y="727"/>
                  </a:lnTo>
                  <a:lnTo>
                    <a:pt x="75" y="727"/>
                  </a:lnTo>
                  <a:lnTo>
                    <a:pt x="64" y="676"/>
                  </a:lnTo>
                  <a:lnTo>
                    <a:pt x="55" y="626"/>
                  </a:lnTo>
                  <a:lnTo>
                    <a:pt x="47" y="573"/>
                  </a:lnTo>
                  <a:lnTo>
                    <a:pt x="40" y="521"/>
                  </a:lnTo>
                  <a:lnTo>
                    <a:pt x="40" y="521"/>
                  </a:lnTo>
                  <a:lnTo>
                    <a:pt x="33" y="462"/>
                  </a:lnTo>
                  <a:lnTo>
                    <a:pt x="26" y="402"/>
                  </a:lnTo>
                  <a:lnTo>
                    <a:pt x="21" y="343"/>
                  </a:lnTo>
                  <a:lnTo>
                    <a:pt x="18" y="282"/>
                  </a:lnTo>
                  <a:lnTo>
                    <a:pt x="18" y="282"/>
                  </a:lnTo>
                  <a:lnTo>
                    <a:pt x="17" y="222"/>
                  </a:lnTo>
                  <a:lnTo>
                    <a:pt x="15" y="160"/>
                  </a:lnTo>
                  <a:lnTo>
                    <a:pt x="15" y="99"/>
                  </a:lnTo>
                  <a:lnTo>
                    <a:pt x="18" y="37"/>
                  </a:lnTo>
                  <a:lnTo>
                    <a:pt x="18" y="37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19" y="3"/>
                  </a:lnTo>
                  <a:lnTo>
                    <a:pt x="18" y="1"/>
                  </a:lnTo>
                  <a:lnTo>
                    <a:pt x="15" y="0"/>
                  </a:lnTo>
                  <a:lnTo>
                    <a:pt x="13" y="0"/>
                  </a:lnTo>
                  <a:lnTo>
                    <a:pt x="10" y="0"/>
                  </a:lnTo>
                  <a:lnTo>
                    <a:pt x="8" y="1"/>
                  </a:lnTo>
                  <a:lnTo>
                    <a:pt x="5" y="3"/>
                  </a:lnTo>
                  <a:lnTo>
                    <a:pt x="5" y="6"/>
                  </a:lnTo>
                  <a:lnTo>
                    <a:pt x="5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0" name="Freeform 87">
              <a:extLst>
                <a:ext uri="{FF2B5EF4-FFF2-40B4-BE49-F238E27FC236}">
                  <a16:creationId xmlns:a16="http://schemas.microsoft.com/office/drawing/2014/main" id="{CDF7C893-4824-73C1-B6C3-0D51B2C337E0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7" y="1469"/>
              <a:ext cx="499" cy="287"/>
            </a:xfrm>
            <a:custGeom>
              <a:avLst/>
              <a:gdLst>
                <a:gd name="T0" fmla="*/ 1494 w 1497"/>
                <a:gd name="T1" fmla="*/ 95 h 861"/>
                <a:gd name="T2" fmla="*/ 1413 w 1497"/>
                <a:gd name="T3" fmla="*/ 57 h 861"/>
                <a:gd name="T4" fmla="*/ 1330 w 1497"/>
                <a:gd name="T5" fmla="*/ 28 h 861"/>
                <a:gd name="T6" fmla="*/ 1244 w 1497"/>
                <a:gd name="T7" fmla="*/ 9 h 861"/>
                <a:gd name="T8" fmla="*/ 1156 w 1497"/>
                <a:gd name="T9" fmla="*/ 1 h 861"/>
                <a:gd name="T10" fmla="*/ 1111 w 1497"/>
                <a:gd name="T11" fmla="*/ 0 h 861"/>
                <a:gd name="T12" fmla="*/ 1022 w 1497"/>
                <a:gd name="T13" fmla="*/ 3 h 861"/>
                <a:gd name="T14" fmla="*/ 933 w 1497"/>
                <a:gd name="T15" fmla="*/ 17 h 861"/>
                <a:gd name="T16" fmla="*/ 846 w 1497"/>
                <a:gd name="T17" fmla="*/ 37 h 861"/>
                <a:gd name="T18" fmla="*/ 803 w 1497"/>
                <a:gd name="T19" fmla="*/ 50 h 861"/>
                <a:gd name="T20" fmla="*/ 717 w 1497"/>
                <a:gd name="T21" fmla="*/ 81 h 861"/>
                <a:gd name="T22" fmla="*/ 632 w 1497"/>
                <a:gd name="T23" fmla="*/ 118 h 861"/>
                <a:gd name="T24" fmla="*/ 552 w 1497"/>
                <a:gd name="T25" fmla="*/ 162 h 861"/>
                <a:gd name="T26" fmla="*/ 474 w 1497"/>
                <a:gd name="T27" fmla="*/ 210 h 861"/>
                <a:gd name="T28" fmla="*/ 437 w 1497"/>
                <a:gd name="T29" fmla="*/ 236 h 861"/>
                <a:gd name="T30" fmla="*/ 366 w 1497"/>
                <a:gd name="T31" fmla="*/ 292 h 861"/>
                <a:gd name="T32" fmla="*/ 300 w 1497"/>
                <a:gd name="T33" fmla="*/ 351 h 861"/>
                <a:gd name="T34" fmla="*/ 238 w 1497"/>
                <a:gd name="T35" fmla="*/ 416 h 861"/>
                <a:gd name="T36" fmla="*/ 208 w 1497"/>
                <a:gd name="T37" fmla="*/ 449 h 861"/>
                <a:gd name="T38" fmla="*/ 149 w 1497"/>
                <a:gd name="T39" fmla="*/ 529 h 861"/>
                <a:gd name="T40" fmla="*/ 98 w 1497"/>
                <a:gd name="T41" fmla="*/ 613 h 861"/>
                <a:gd name="T42" fmla="*/ 54 w 1497"/>
                <a:gd name="T43" fmla="*/ 701 h 861"/>
                <a:gd name="T44" fmla="*/ 19 w 1497"/>
                <a:gd name="T45" fmla="*/ 794 h 861"/>
                <a:gd name="T46" fmla="*/ 0 w 1497"/>
                <a:gd name="T47" fmla="*/ 851 h 861"/>
                <a:gd name="T48" fmla="*/ 0 w 1497"/>
                <a:gd name="T49" fmla="*/ 855 h 861"/>
                <a:gd name="T50" fmla="*/ 4 w 1497"/>
                <a:gd name="T51" fmla="*/ 860 h 861"/>
                <a:gd name="T52" fmla="*/ 9 w 1497"/>
                <a:gd name="T53" fmla="*/ 861 h 861"/>
                <a:gd name="T54" fmla="*/ 14 w 1497"/>
                <a:gd name="T55" fmla="*/ 858 h 861"/>
                <a:gd name="T56" fmla="*/ 15 w 1497"/>
                <a:gd name="T57" fmla="*/ 855 h 861"/>
                <a:gd name="T58" fmla="*/ 47 w 1497"/>
                <a:gd name="T59" fmla="*/ 758 h 861"/>
                <a:gd name="T60" fmla="*/ 88 w 1497"/>
                <a:gd name="T61" fmla="*/ 665 h 861"/>
                <a:gd name="T62" fmla="*/ 136 w 1497"/>
                <a:gd name="T63" fmla="*/ 575 h 861"/>
                <a:gd name="T64" fmla="*/ 194 w 1497"/>
                <a:gd name="T65" fmla="*/ 490 h 861"/>
                <a:gd name="T66" fmla="*/ 222 w 1497"/>
                <a:gd name="T67" fmla="*/ 457 h 861"/>
                <a:gd name="T68" fmla="*/ 281 w 1497"/>
                <a:gd name="T69" fmla="*/ 391 h 861"/>
                <a:gd name="T70" fmla="*/ 344 w 1497"/>
                <a:gd name="T71" fmla="*/ 330 h 861"/>
                <a:gd name="T72" fmla="*/ 411 w 1497"/>
                <a:gd name="T73" fmla="*/ 275 h 861"/>
                <a:gd name="T74" fmla="*/ 447 w 1497"/>
                <a:gd name="T75" fmla="*/ 249 h 861"/>
                <a:gd name="T76" fmla="*/ 521 w 1497"/>
                <a:gd name="T77" fmla="*/ 198 h 861"/>
                <a:gd name="T78" fmla="*/ 599 w 1497"/>
                <a:gd name="T79" fmla="*/ 152 h 861"/>
                <a:gd name="T80" fmla="*/ 681 w 1497"/>
                <a:gd name="T81" fmla="*/ 112 h 861"/>
                <a:gd name="T82" fmla="*/ 765 w 1497"/>
                <a:gd name="T83" fmla="*/ 79 h 861"/>
                <a:gd name="T84" fmla="*/ 806 w 1497"/>
                <a:gd name="T85" fmla="*/ 64 h 861"/>
                <a:gd name="T86" fmla="*/ 891 w 1497"/>
                <a:gd name="T87" fmla="*/ 40 h 861"/>
                <a:gd name="T88" fmla="*/ 978 w 1497"/>
                <a:gd name="T89" fmla="*/ 24 h 861"/>
                <a:gd name="T90" fmla="*/ 1067 w 1497"/>
                <a:gd name="T91" fmla="*/ 16 h 861"/>
                <a:gd name="T92" fmla="*/ 1110 w 1497"/>
                <a:gd name="T93" fmla="*/ 14 h 861"/>
                <a:gd name="T94" fmla="*/ 1197 w 1497"/>
                <a:gd name="T95" fmla="*/ 18 h 861"/>
                <a:gd name="T96" fmla="*/ 1283 w 1497"/>
                <a:gd name="T97" fmla="*/ 32 h 861"/>
                <a:gd name="T98" fmla="*/ 1366 w 1497"/>
                <a:gd name="T99" fmla="*/ 55 h 861"/>
                <a:gd name="T100" fmla="*/ 1447 w 1497"/>
                <a:gd name="T101" fmla="*/ 87 h 861"/>
                <a:gd name="T102" fmla="*/ 1486 w 1497"/>
                <a:gd name="T103" fmla="*/ 109 h 861"/>
                <a:gd name="T104" fmla="*/ 1489 w 1497"/>
                <a:gd name="T105" fmla="*/ 109 h 861"/>
                <a:gd name="T106" fmla="*/ 1494 w 1497"/>
                <a:gd name="T107" fmla="*/ 107 h 861"/>
                <a:gd name="T108" fmla="*/ 1497 w 1497"/>
                <a:gd name="T109" fmla="*/ 102 h 861"/>
                <a:gd name="T110" fmla="*/ 1496 w 1497"/>
                <a:gd name="T111" fmla="*/ 97 h 861"/>
                <a:gd name="T112" fmla="*/ 1494 w 1497"/>
                <a:gd name="T113" fmla="*/ 95 h 8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497" h="861">
                  <a:moveTo>
                    <a:pt x="1494" y="95"/>
                  </a:moveTo>
                  <a:lnTo>
                    <a:pt x="1494" y="95"/>
                  </a:lnTo>
                  <a:lnTo>
                    <a:pt x="1454" y="75"/>
                  </a:lnTo>
                  <a:lnTo>
                    <a:pt x="1413" y="57"/>
                  </a:lnTo>
                  <a:lnTo>
                    <a:pt x="1372" y="42"/>
                  </a:lnTo>
                  <a:lnTo>
                    <a:pt x="1330" y="28"/>
                  </a:lnTo>
                  <a:lnTo>
                    <a:pt x="1287" y="18"/>
                  </a:lnTo>
                  <a:lnTo>
                    <a:pt x="1244" y="9"/>
                  </a:lnTo>
                  <a:lnTo>
                    <a:pt x="1200" y="3"/>
                  </a:lnTo>
                  <a:lnTo>
                    <a:pt x="1156" y="1"/>
                  </a:lnTo>
                  <a:lnTo>
                    <a:pt x="1156" y="1"/>
                  </a:lnTo>
                  <a:lnTo>
                    <a:pt x="1111" y="0"/>
                  </a:lnTo>
                  <a:lnTo>
                    <a:pt x="1067" y="1"/>
                  </a:lnTo>
                  <a:lnTo>
                    <a:pt x="1022" y="3"/>
                  </a:lnTo>
                  <a:lnTo>
                    <a:pt x="978" y="9"/>
                  </a:lnTo>
                  <a:lnTo>
                    <a:pt x="933" y="17"/>
                  </a:lnTo>
                  <a:lnTo>
                    <a:pt x="890" y="26"/>
                  </a:lnTo>
                  <a:lnTo>
                    <a:pt x="846" y="37"/>
                  </a:lnTo>
                  <a:lnTo>
                    <a:pt x="803" y="50"/>
                  </a:lnTo>
                  <a:lnTo>
                    <a:pt x="803" y="50"/>
                  </a:lnTo>
                  <a:lnTo>
                    <a:pt x="760" y="64"/>
                  </a:lnTo>
                  <a:lnTo>
                    <a:pt x="717" y="81"/>
                  </a:lnTo>
                  <a:lnTo>
                    <a:pt x="674" y="99"/>
                  </a:lnTo>
                  <a:lnTo>
                    <a:pt x="632" y="118"/>
                  </a:lnTo>
                  <a:lnTo>
                    <a:pt x="592" y="140"/>
                  </a:lnTo>
                  <a:lnTo>
                    <a:pt x="552" y="162"/>
                  </a:lnTo>
                  <a:lnTo>
                    <a:pt x="512" y="185"/>
                  </a:lnTo>
                  <a:lnTo>
                    <a:pt x="474" y="210"/>
                  </a:lnTo>
                  <a:lnTo>
                    <a:pt x="474" y="210"/>
                  </a:lnTo>
                  <a:lnTo>
                    <a:pt x="437" y="236"/>
                  </a:lnTo>
                  <a:lnTo>
                    <a:pt x="401" y="263"/>
                  </a:lnTo>
                  <a:lnTo>
                    <a:pt x="366" y="292"/>
                  </a:lnTo>
                  <a:lnTo>
                    <a:pt x="333" y="320"/>
                  </a:lnTo>
                  <a:lnTo>
                    <a:pt x="300" y="351"/>
                  </a:lnTo>
                  <a:lnTo>
                    <a:pt x="267" y="382"/>
                  </a:lnTo>
                  <a:lnTo>
                    <a:pt x="238" y="416"/>
                  </a:lnTo>
                  <a:lnTo>
                    <a:pt x="208" y="449"/>
                  </a:lnTo>
                  <a:lnTo>
                    <a:pt x="208" y="449"/>
                  </a:lnTo>
                  <a:lnTo>
                    <a:pt x="177" y="489"/>
                  </a:lnTo>
                  <a:lnTo>
                    <a:pt x="149" y="529"/>
                  </a:lnTo>
                  <a:lnTo>
                    <a:pt x="123" y="571"/>
                  </a:lnTo>
                  <a:lnTo>
                    <a:pt x="98" y="613"/>
                  </a:lnTo>
                  <a:lnTo>
                    <a:pt x="74" y="656"/>
                  </a:lnTo>
                  <a:lnTo>
                    <a:pt x="54" y="701"/>
                  </a:lnTo>
                  <a:lnTo>
                    <a:pt x="36" y="747"/>
                  </a:lnTo>
                  <a:lnTo>
                    <a:pt x="19" y="794"/>
                  </a:lnTo>
                  <a:lnTo>
                    <a:pt x="19" y="794"/>
                  </a:lnTo>
                  <a:lnTo>
                    <a:pt x="0" y="851"/>
                  </a:lnTo>
                  <a:lnTo>
                    <a:pt x="0" y="851"/>
                  </a:lnTo>
                  <a:lnTo>
                    <a:pt x="0" y="855"/>
                  </a:lnTo>
                  <a:lnTo>
                    <a:pt x="1" y="857"/>
                  </a:lnTo>
                  <a:lnTo>
                    <a:pt x="4" y="860"/>
                  </a:lnTo>
                  <a:lnTo>
                    <a:pt x="6" y="860"/>
                  </a:lnTo>
                  <a:lnTo>
                    <a:pt x="9" y="861"/>
                  </a:lnTo>
                  <a:lnTo>
                    <a:pt x="11" y="860"/>
                  </a:lnTo>
                  <a:lnTo>
                    <a:pt x="14" y="858"/>
                  </a:lnTo>
                  <a:lnTo>
                    <a:pt x="15" y="855"/>
                  </a:lnTo>
                  <a:lnTo>
                    <a:pt x="15" y="855"/>
                  </a:lnTo>
                  <a:lnTo>
                    <a:pt x="30" y="806"/>
                  </a:lnTo>
                  <a:lnTo>
                    <a:pt x="47" y="758"/>
                  </a:lnTo>
                  <a:lnTo>
                    <a:pt x="66" y="711"/>
                  </a:lnTo>
                  <a:lnTo>
                    <a:pt x="88" y="665"/>
                  </a:lnTo>
                  <a:lnTo>
                    <a:pt x="110" y="619"/>
                  </a:lnTo>
                  <a:lnTo>
                    <a:pt x="136" y="575"/>
                  </a:lnTo>
                  <a:lnTo>
                    <a:pt x="165" y="532"/>
                  </a:lnTo>
                  <a:lnTo>
                    <a:pt x="194" y="490"/>
                  </a:lnTo>
                  <a:lnTo>
                    <a:pt x="194" y="490"/>
                  </a:lnTo>
                  <a:lnTo>
                    <a:pt x="222" y="457"/>
                  </a:lnTo>
                  <a:lnTo>
                    <a:pt x="250" y="423"/>
                  </a:lnTo>
                  <a:lnTo>
                    <a:pt x="281" y="391"/>
                  </a:lnTo>
                  <a:lnTo>
                    <a:pt x="312" y="360"/>
                  </a:lnTo>
                  <a:lnTo>
                    <a:pt x="344" y="330"/>
                  </a:lnTo>
                  <a:lnTo>
                    <a:pt x="377" y="302"/>
                  </a:lnTo>
                  <a:lnTo>
                    <a:pt x="411" y="275"/>
                  </a:lnTo>
                  <a:lnTo>
                    <a:pt x="447" y="249"/>
                  </a:lnTo>
                  <a:lnTo>
                    <a:pt x="447" y="249"/>
                  </a:lnTo>
                  <a:lnTo>
                    <a:pt x="484" y="223"/>
                  </a:lnTo>
                  <a:lnTo>
                    <a:pt x="521" y="198"/>
                  </a:lnTo>
                  <a:lnTo>
                    <a:pt x="559" y="174"/>
                  </a:lnTo>
                  <a:lnTo>
                    <a:pt x="599" y="152"/>
                  </a:lnTo>
                  <a:lnTo>
                    <a:pt x="640" y="132"/>
                  </a:lnTo>
                  <a:lnTo>
                    <a:pt x="681" y="112"/>
                  </a:lnTo>
                  <a:lnTo>
                    <a:pt x="723" y="95"/>
                  </a:lnTo>
                  <a:lnTo>
                    <a:pt x="765" y="79"/>
                  </a:lnTo>
                  <a:lnTo>
                    <a:pt x="765" y="79"/>
                  </a:lnTo>
                  <a:lnTo>
                    <a:pt x="806" y="64"/>
                  </a:lnTo>
                  <a:lnTo>
                    <a:pt x="849" y="52"/>
                  </a:lnTo>
                  <a:lnTo>
                    <a:pt x="891" y="40"/>
                  </a:lnTo>
                  <a:lnTo>
                    <a:pt x="934" y="32"/>
                  </a:lnTo>
                  <a:lnTo>
                    <a:pt x="978" y="24"/>
                  </a:lnTo>
                  <a:lnTo>
                    <a:pt x="1022" y="18"/>
                  </a:lnTo>
                  <a:lnTo>
                    <a:pt x="1067" y="16"/>
                  </a:lnTo>
                  <a:lnTo>
                    <a:pt x="1110" y="14"/>
                  </a:lnTo>
                  <a:lnTo>
                    <a:pt x="1110" y="14"/>
                  </a:lnTo>
                  <a:lnTo>
                    <a:pt x="1153" y="16"/>
                  </a:lnTo>
                  <a:lnTo>
                    <a:pt x="1197" y="18"/>
                  </a:lnTo>
                  <a:lnTo>
                    <a:pt x="1240" y="24"/>
                  </a:lnTo>
                  <a:lnTo>
                    <a:pt x="1283" y="32"/>
                  </a:lnTo>
                  <a:lnTo>
                    <a:pt x="1325" y="42"/>
                  </a:lnTo>
                  <a:lnTo>
                    <a:pt x="1366" y="55"/>
                  </a:lnTo>
                  <a:lnTo>
                    <a:pt x="1407" y="70"/>
                  </a:lnTo>
                  <a:lnTo>
                    <a:pt x="1447" y="87"/>
                  </a:lnTo>
                  <a:lnTo>
                    <a:pt x="1447" y="87"/>
                  </a:lnTo>
                  <a:lnTo>
                    <a:pt x="1486" y="109"/>
                  </a:lnTo>
                  <a:lnTo>
                    <a:pt x="1486" y="109"/>
                  </a:lnTo>
                  <a:lnTo>
                    <a:pt x="1489" y="109"/>
                  </a:lnTo>
                  <a:lnTo>
                    <a:pt x="1491" y="109"/>
                  </a:lnTo>
                  <a:lnTo>
                    <a:pt x="1494" y="107"/>
                  </a:lnTo>
                  <a:lnTo>
                    <a:pt x="1496" y="105"/>
                  </a:lnTo>
                  <a:lnTo>
                    <a:pt x="1497" y="102"/>
                  </a:lnTo>
                  <a:lnTo>
                    <a:pt x="1497" y="100"/>
                  </a:lnTo>
                  <a:lnTo>
                    <a:pt x="1496" y="97"/>
                  </a:lnTo>
                  <a:lnTo>
                    <a:pt x="1494" y="95"/>
                  </a:lnTo>
                  <a:lnTo>
                    <a:pt x="1494" y="9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1" name="Freeform 88">
              <a:extLst>
                <a:ext uri="{FF2B5EF4-FFF2-40B4-BE49-F238E27FC236}">
                  <a16:creationId xmlns:a16="http://schemas.microsoft.com/office/drawing/2014/main" id="{32ABB8E3-AB98-0DC4-8345-54E89782EEA7}"/>
                </a:ext>
              </a:extLst>
            </p:cNvPr>
            <p:cNvSpPr>
              <a:spLocks/>
            </p:cNvSpPr>
            <p:nvPr/>
          </p:nvSpPr>
          <p:spPr bwMode="auto">
            <a:xfrm>
              <a:off x="4851" y="1493"/>
              <a:ext cx="272" cy="736"/>
            </a:xfrm>
            <a:custGeom>
              <a:avLst/>
              <a:gdLst>
                <a:gd name="T0" fmla="*/ 36 w 817"/>
                <a:gd name="T1" fmla="*/ 45 h 2209"/>
                <a:gd name="T2" fmla="*/ 113 w 817"/>
                <a:gd name="T3" fmla="*/ 22 h 2209"/>
                <a:gd name="T4" fmla="*/ 193 w 817"/>
                <a:gd name="T5" fmla="*/ 14 h 2209"/>
                <a:gd name="T6" fmla="*/ 244 w 817"/>
                <a:gd name="T7" fmla="*/ 18 h 2209"/>
                <a:gd name="T8" fmla="*/ 315 w 817"/>
                <a:gd name="T9" fmla="*/ 38 h 2209"/>
                <a:gd name="T10" fmla="*/ 379 w 817"/>
                <a:gd name="T11" fmla="*/ 69 h 2209"/>
                <a:gd name="T12" fmla="*/ 421 w 817"/>
                <a:gd name="T13" fmla="*/ 96 h 2209"/>
                <a:gd name="T14" fmla="*/ 482 w 817"/>
                <a:gd name="T15" fmla="*/ 147 h 2209"/>
                <a:gd name="T16" fmla="*/ 536 w 817"/>
                <a:gd name="T17" fmla="*/ 205 h 2209"/>
                <a:gd name="T18" fmla="*/ 584 w 817"/>
                <a:gd name="T19" fmla="*/ 269 h 2209"/>
                <a:gd name="T20" fmla="*/ 665 w 817"/>
                <a:gd name="T21" fmla="*/ 405 h 2209"/>
                <a:gd name="T22" fmla="*/ 716 w 817"/>
                <a:gd name="T23" fmla="*/ 518 h 2209"/>
                <a:gd name="T24" fmla="*/ 747 w 817"/>
                <a:gd name="T25" fmla="*/ 606 h 2209"/>
                <a:gd name="T26" fmla="*/ 771 w 817"/>
                <a:gd name="T27" fmla="*/ 696 h 2209"/>
                <a:gd name="T28" fmla="*/ 789 w 817"/>
                <a:gd name="T29" fmla="*/ 787 h 2209"/>
                <a:gd name="T30" fmla="*/ 799 w 817"/>
                <a:gd name="T31" fmla="*/ 879 h 2209"/>
                <a:gd name="T32" fmla="*/ 802 w 817"/>
                <a:gd name="T33" fmla="*/ 956 h 2209"/>
                <a:gd name="T34" fmla="*/ 797 w 817"/>
                <a:gd name="T35" fmla="*/ 1072 h 2209"/>
                <a:gd name="T36" fmla="*/ 785 w 817"/>
                <a:gd name="T37" fmla="*/ 1186 h 2209"/>
                <a:gd name="T38" fmla="*/ 744 w 817"/>
                <a:gd name="T39" fmla="*/ 1412 h 2209"/>
                <a:gd name="T40" fmla="*/ 712 w 817"/>
                <a:gd name="T41" fmla="*/ 1567 h 2209"/>
                <a:gd name="T42" fmla="*/ 674 w 817"/>
                <a:gd name="T43" fmla="*/ 1809 h 2209"/>
                <a:gd name="T44" fmla="*/ 660 w 817"/>
                <a:gd name="T45" fmla="*/ 1966 h 2209"/>
                <a:gd name="T46" fmla="*/ 656 w 817"/>
                <a:gd name="T47" fmla="*/ 2124 h 2209"/>
                <a:gd name="T48" fmla="*/ 659 w 817"/>
                <a:gd name="T49" fmla="*/ 2205 h 2209"/>
                <a:gd name="T50" fmla="*/ 665 w 817"/>
                <a:gd name="T51" fmla="*/ 2209 h 2209"/>
                <a:gd name="T52" fmla="*/ 672 w 817"/>
                <a:gd name="T53" fmla="*/ 2205 h 2209"/>
                <a:gd name="T54" fmla="*/ 671 w 817"/>
                <a:gd name="T55" fmla="*/ 2120 h 2209"/>
                <a:gd name="T56" fmla="*/ 682 w 817"/>
                <a:gd name="T57" fmla="*/ 1873 h 2209"/>
                <a:gd name="T58" fmla="*/ 714 w 817"/>
                <a:gd name="T59" fmla="*/ 1629 h 2209"/>
                <a:gd name="T60" fmla="*/ 763 w 817"/>
                <a:gd name="T61" fmla="*/ 1395 h 2209"/>
                <a:gd name="T62" fmla="*/ 802 w 817"/>
                <a:gd name="T63" fmla="*/ 1163 h 2209"/>
                <a:gd name="T64" fmla="*/ 813 w 817"/>
                <a:gd name="T65" fmla="*/ 1047 h 2209"/>
                <a:gd name="T66" fmla="*/ 816 w 817"/>
                <a:gd name="T67" fmla="*/ 929 h 2209"/>
                <a:gd name="T68" fmla="*/ 812 w 817"/>
                <a:gd name="T69" fmla="*/ 865 h 2209"/>
                <a:gd name="T70" fmla="*/ 801 w 817"/>
                <a:gd name="T71" fmla="*/ 769 h 2209"/>
                <a:gd name="T72" fmla="*/ 781 w 817"/>
                <a:gd name="T73" fmla="*/ 674 h 2209"/>
                <a:gd name="T74" fmla="*/ 754 w 817"/>
                <a:gd name="T75" fmla="*/ 582 h 2209"/>
                <a:gd name="T76" fmla="*/ 721 w 817"/>
                <a:gd name="T77" fmla="*/ 490 h 2209"/>
                <a:gd name="T78" fmla="*/ 695 w 817"/>
                <a:gd name="T79" fmla="*/ 432 h 2209"/>
                <a:gd name="T80" fmla="*/ 617 w 817"/>
                <a:gd name="T81" fmla="*/ 291 h 2209"/>
                <a:gd name="T82" fmla="*/ 570 w 817"/>
                <a:gd name="T83" fmla="*/ 224 h 2209"/>
                <a:gd name="T84" fmla="*/ 518 w 817"/>
                <a:gd name="T85" fmla="*/ 163 h 2209"/>
                <a:gd name="T86" fmla="*/ 458 w 817"/>
                <a:gd name="T87" fmla="*/ 107 h 2209"/>
                <a:gd name="T88" fmla="*/ 417 w 817"/>
                <a:gd name="T89" fmla="*/ 76 h 2209"/>
                <a:gd name="T90" fmla="*/ 354 w 817"/>
                <a:gd name="T91" fmla="*/ 38 h 2209"/>
                <a:gd name="T92" fmla="*/ 285 w 817"/>
                <a:gd name="T93" fmla="*/ 12 h 2209"/>
                <a:gd name="T94" fmla="*/ 235 w 817"/>
                <a:gd name="T95" fmla="*/ 2 h 2209"/>
                <a:gd name="T96" fmla="*/ 159 w 817"/>
                <a:gd name="T97" fmla="*/ 1 h 2209"/>
                <a:gd name="T98" fmla="*/ 82 w 817"/>
                <a:gd name="T99" fmla="*/ 14 h 2209"/>
                <a:gd name="T100" fmla="*/ 30 w 817"/>
                <a:gd name="T101" fmla="*/ 32 h 2209"/>
                <a:gd name="T102" fmla="*/ 2 w 817"/>
                <a:gd name="T103" fmla="*/ 45 h 2209"/>
                <a:gd name="T104" fmla="*/ 0 w 817"/>
                <a:gd name="T105" fmla="*/ 54 h 2209"/>
                <a:gd name="T106" fmla="*/ 8 w 817"/>
                <a:gd name="T107" fmla="*/ 58 h 2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817" h="2209">
                  <a:moveTo>
                    <a:pt x="12" y="57"/>
                  </a:moveTo>
                  <a:lnTo>
                    <a:pt x="12" y="57"/>
                  </a:lnTo>
                  <a:lnTo>
                    <a:pt x="36" y="45"/>
                  </a:lnTo>
                  <a:lnTo>
                    <a:pt x="61" y="37"/>
                  </a:lnTo>
                  <a:lnTo>
                    <a:pt x="87" y="28"/>
                  </a:lnTo>
                  <a:lnTo>
                    <a:pt x="113" y="22"/>
                  </a:lnTo>
                  <a:lnTo>
                    <a:pt x="140" y="17"/>
                  </a:lnTo>
                  <a:lnTo>
                    <a:pt x="166" y="14"/>
                  </a:lnTo>
                  <a:lnTo>
                    <a:pt x="193" y="14"/>
                  </a:lnTo>
                  <a:lnTo>
                    <a:pt x="221" y="16"/>
                  </a:lnTo>
                  <a:lnTo>
                    <a:pt x="221" y="16"/>
                  </a:lnTo>
                  <a:lnTo>
                    <a:pt x="244" y="18"/>
                  </a:lnTo>
                  <a:lnTo>
                    <a:pt x="268" y="23"/>
                  </a:lnTo>
                  <a:lnTo>
                    <a:pt x="291" y="29"/>
                  </a:lnTo>
                  <a:lnTo>
                    <a:pt x="315" y="38"/>
                  </a:lnTo>
                  <a:lnTo>
                    <a:pt x="337" y="47"/>
                  </a:lnTo>
                  <a:lnTo>
                    <a:pt x="358" y="57"/>
                  </a:lnTo>
                  <a:lnTo>
                    <a:pt x="379" y="69"/>
                  </a:lnTo>
                  <a:lnTo>
                    <a:pt x="400" y="81"/>
                  </a:lnTo>
                  <a:lnTo>
                    <a:pt x="400" y="81"/>
                  </a:lnTo>
                  <a:lnTo>
                    <a:pt x="421" y="96"/>
                  </a:lnTo>
                  <a:lnTo>
                    <a:pt x="442" y="112"/>
                  </a:lnTo>
                  <a:lnTo>
                    <a:pt x="462" y="130"/>
                  </a:lnTo>
                  <a:lnTo>
                    <a:pt x="482" y="147"/>
                  </a:lnTo>
                  <a:lnTo>
                    <a:pt x="500" y="166"/>
                  </a:lnTo>
                  <a:lnTo>
                    <a:pt x="519" y="186"/>
                  </a:lnTo>
                  <a:lnTo>
                    <a:pt x="536" y="205"/>
                  </a:lnTo>
                  <a:lnTo>
                    <a:pt x="552" y="226"/>
                  </a:lnTo>
                  <a:lnTo>
                    <a:pt x="568" y="247"/>
                  </a:lnTo>
                  <a:lnTo>
                    <a:pt x="584" y="269"/>
                  </a:lnTo>
                  <a:lnTo>
                    <a:pt x="613" y="313"/>
                  </a:lnTo>
                  <a:lnTo>
                    <a:pt x="640" y="359"/>
                  </a:lnTo>
                  <a:lnTo>
                    <a:pt x="665" y="405"/>
                  </a:lnTo>
                  <a:lnTo>
                    <a:pt x="665" y="405"/>
                  </a:lnTo>
                  <a:lnTo>
                    <a:pt x="691" y="461"/>
                  </a:lnTo>
                  <a:lnTo>
                    <a:pt x="716" y="518"/>
                  </a:lnTo>
                  <a:lnTo>
                    <a:pt x="727" y="547"/>
                  </a:lnTo>
                  <a:lnTo>
                    <a:pt x="737" y="576"/>
                  </a:lnTo>
                  <a:lnTo>
                    <a:pt x="747" y="606"/>
                  </a:lnTo>
                  <a:lnTo>
                    <a:pt x="755" y="635"/>
                  </a:lnTo>
                  <a:lnTo>
                    <a:pt x="764" y="665"/>
                  </a:lnTo>
                  <a:lnTo>
                    <a:pt x="771" y="696"/>
                  </a:lnTo>
                  <a:lnTo>
                    <a:pt x="778" y="726"/>
                  </a:lnTo>
                  <a:lnTo>
                    <a:pt x="784" y="757"/>
                  </a:lnTo>
                  <a:lnTo>
                    <a:pt x="789" y="787"/>
                  </a:lnTo>
                  <a:lnTo>
                    <a:pt x="794" y="818"/>
                  </a:lnTo>
                  <a:lnTo>
                    <a:pt x="796" y="849"/>
                  </a:lnTo>
                  <a:lnTo>
                    <a:pt x="799" y="879"/>
                  </a:lnTo>
                  <a:lnTo>
                    <a:pt x="799" y="879"/>
                  </a:lnTo>
                  <a:lnTo>
                    <a:pt x="801" y="918"/>
                  </a:lnTo>
                  <a:lnTo>
                    <a:pt x="802" y="956"/>
                  </a:lnTo>
                  <a:lnTo>
                    <a:pt x="801" y="995"/>
                  </a:lnTo>
                  <a:lnTo>
                    <a:pt x="800" y="1033"/>
                  </a:lnTo>
                  <a:lnTo>
                    <a:pt x="797" y="1072"/>
                  </a:lnTo>
                  <a:lnTo>
                    <a:pt x="794" y="1109"/>
                  </a:lnTo>
                  <a:lnTo>
                    <a:pt x="790" y="1147"/>
                  </a:lnTo>
                  <a:lnTo>
                    <a:pt x="785" y="1186"/>
                  </a:lnTo>
                  <a:lnTo>
                    <a:pt x="773" y="1261"/>
                  </a:lnTo>
                  <a:lnTo>
                    <a:pt x="759" y="1337"/>
                  </a:lnTo>
                  <a:lnTo>
                    <a:pt x="744" y="1412"/>
                  </a:lnTo>
                  <a:lnTo>
                    <a:pt x="728" y="1488"/>
                  </a:lnTo>
                  <a:lnTo>
                    <a:pt x="728" y="1488"/>
                  </a:lnTo>
                  <a:lnTo>
                    <a:pt x="712" y="1567"/>
                  </a:lnTo>
                  <a:lnTo>
                    <a:pt x="697" y="1648"/>
                  </a:lnTo>
                  <a:lnTo>
                    <a:pt x="683" y="1728"/>
                  </a:lnTo>
                  <a:lnTo>
                    <a:pt x="674" y="1809"/>
                  </a:lnTo>
                  <a:lnTo>
                    <a:pt x="674" y="1809"/>
                  </a:lnTo>
                  <a:lnTo>
                    <a:pt x="665" y="1888"/>
                  </a:lnTo>
                  <a:lnTo>
                    <a:pt x="660" y="1966"/>
                  </a:lnTo>
                  <a:lnTo>
                    <a:pt x="656" y="2046"/>
                  </a:lnTo>
                  <a:lnTo>
                    <a:pt x="656" y="2124"/>
                  </a:lnTo>
                  <a:lnTo>
                    <a:pt x="656" y="2124"/>
                  </a:lnTo>
                  <a:lnTo>
                    <a:pt x="657" y="2203"/>
                  </a:lnTo>
                  <a:lnTo>
                    <a:pt x="657" y="2203"/>
                  </a:lnTo>
                  <a:lnTo>
                    <a:pt x="659" y="2205"/>
                  </a:lnTo>
                  <a:lnTo>
                    <a:pt x="660" y="2208"/>
                  </a:lnTo>
                  <a:lnTo>
                    <a:pt x="662" y="2209"/>
                  </a:lnTo>
                  <a:lnTo>
                    <a:pt x="665" y="2209"/>
                  </a:lnTo>
                  <a:lnTo>
                    <a:pt x="669" y="2209"/>
                  </a:lnTo>
                  <a:lnTo>
                    <a:pt x="670" y="2208"/>
                  </a:lnTo>
                  <a:lnTo>
                    <a:pt x="672" y="2205"/>
                  </a:lnTo>
                  <a:lnTo>
                    <a:pt x="672" y="2203"/>
                  </a:lnTo>
                  <a:lnTo>
                    <a:pt x="672" y="2203"/>
                  </a:lnTo>
                  <a:lnTo>
                    <a:pt x="671" y="2120"/>
                  </a:lnTo>
                  <a:lnTo>
                    <a:pt x="672" y="2038"/>
                  </a:lnTo>
                  <a:lnTo>
                    <a:pt x="676" y="1956"/>
                  </a:lnTo>
                  <a:lnTo>
                    <a:pt x="682" y="1873"/>
                  </a:lnTo>
                  <a:lnTo>
                    <a:pt x="691" y="1793"/>
                  </a:lnTo>
                  <a:lnTo>
                    <a:pt x="702" y="1711"/>
                  </a:lnTo>
                  <a:lnTo>
                    <a:pt x="714" y="1629"/>
                  </a:lnTo>
                  <a:lnTo>
                    <a:pt x="730" y="1549"/>
                  </a:lnTo>
                  <a:lnTo>
                    <a:pt x="730" y="1549"/>
                  </a:lnTo>
                  <a:lnTo>
                    <a:pt x="763" y="1395"/>
                  </a:lnTo>
                  <a:lnTo>
                    <a:pt x="778" y="1318"/>
                  </a:lnTo>
                  <a:lnTo>
                    <a:pt x="791" y="1241"/>
                  </a:lnTo>
                  <a:lnTo>
                    <a:pt x="802" y="1163"/>
                  </a:lnTo>
                  <a:lnTo>
                    <a:pt x="807" y="1125"/>
                  </a:lnTo>
                  <a:lnTo>
                    <a:pt x="811" y="1086"/>
                  </a:lnTo>
                  <a:lnTo>
                    <a:pt x="813" y="1047"/>
                  </a:lnTo>
                  <a:lnTo>
                    <a:pt x="816" y="1008"/>
                  </a:lnTo>
                  <a:lnTo>
                    <a:pt x="817" y="969"/>
                  </a:lnTo>
                  <a:lnTo>
                    <a:pt x="816" y="929"/>
                  </a:lnTo>
                  <a:lnTo>
                    <a:pt x="816" y="929"/>
                  </a:lnTo>
                  <a:lnTo>
                    <a:pt x="815" y="897"/>
                  </a:lnTo>
                  <a:lnTo>
                    <a:pt x="812" y="865"/>
                  </a:lnTo>
                  <a:lnTo>
                    <a:pt x="810" y="832"/>
                  </a:lnTo>
                  <a:lnTo>
                    <a:pt x="806" y="800"/>
                  </a:lnTo>
                  <a:lnTo>
                    <a:pt x="801" y="769"/>
                  </a:lnTo>
                  <a:lnTo>
                    <a:pt x="795" y="737"/>
                  </a:lnTo>
                  <a:lnTo>
                    <a:pt x="789" y="706"/>
                  </a:lnTo>
                  <a:lnTo>
                    <a:pt x="781" y="674"/>
                  </a:lnTo>
                  <a:lnTo>
                    <a:pt x="773" y="643"/>
                  </a:lnTo>
                  <a:lnTo>
                    <a:pt x="764" y="612"/>
                  </a:lnTo>
                  <a:lnTo>
                    <a:pt x="754" y="582"/>
                  </a:lnTo>
                  <a:lnTo>
                    <a:pt x="744" y="551"/>
                  </a:lnTo>
                  <a:lnTo>
                    <a:pt x="732" y="521"/>
                  </a:lnTo>
                  <a:lnTo>
                    <a:pt x="721" y="490"/>
                  </a:lnTo>
                  <a:lnTo>
                    <a:pt x="707" y="461"/>
                  </a:lnTo>
                  <a:lnTo>
                    <a:pt x="695" y="432"/>
                  </a:lnTo>
                  <a:lnTo>
                    <a:pt x="695" y="432"/>
                  </a:lnTo>
                  <a:lnTo>
                    <a:pt x="670" y="384"/>
                  </a:lnTo>
                  <a:lnTo>
                    <a:pt x="644" y="337"/>
                  </a:lnTo>
                  <a:lnTo>
                    <a:pt x="617" y="291"/>
                  </a:lnTo>
                  <a:lnTo>
                    <a:pt x="602" y="267"/>
                  </a:lnTo>
                  <a:lnTo>
                    <a:pt x="586" y="246"/>
                  </a:lnTo>
                  <a:lnTo>
                    <a:pt x="570" y="224"/>
                  </a:lnTo>
                  <a:lnTo>
                    <a:pt x="552" y="203"/>
                  </a:lnTo>
                  <a:lnTo>
                    <a:pt x="535" y="183"/>
                  </a:lnTo>
                  <a:lnTo>
                    <a:pt x="518" y="163"/>
                  </a:lnTo>
                  <a:lnTo>
                    <a:pt x="498" y="143"/>
                  </a:lnTo>
                  <a:lnTo>
                    <a:pt x="479" y="125"/>
                  </a:lnTo>
                  <a:lnTo>
                    <a:pt x="458" y="107"/>
                  </a:lnTo>
                  <a:lnTo>
                    <a:pt x="437" y="90"/>
                  </a:lnTo>
                  <a:lnTo>
                    <a:pt x="437" y="90"/>
                  </a:lnTo>
                  <a:lnTo>
                    <a:pt x="417" y="76"/>
                  </a:lnTo>
                  <a:lnTo>
                    <a:pt x="398" y="63"/>
                  </a:lnTo>
                  <a:lnTo>
                    <a:pt x="375" y="50"/>
                  </a:lnTo>
                  <a:lnTo>
                    <a:pt x="354" y="38"/>
                  </a:lnTo>
                  <a:lnTo>
                    <a:pt x="332" y="28"/>
                  </a:lnTo>
                  <a:lnTo>
                    <a:pt x="309" y="19"/>
                  </a:lnTo>
                  <a:lnTo>
                    <a:pt x="285" y="12"/>
                  </a:lnTo>
                  <a:lnTo>
                    <a:pt x="261" y="7"/>
                  </a:lnTo>
                  <a:lnTo>
                    <a:pt x="261" y="7"/>
                  </a:lnTo>
                  <a:lnTo>
                    <a:pt x="235" y="2"/>
                  </a:lnTo>
                  <a:lnTo>
                    <a:pt x="210" y="0"/>
                  </a:lnTo>
                  <a:lnTo>
                    <a:pt x="184" y="0"/>
                  </a:lnTo>
                  <a:lnTo>
                    <a:pt x="159" y="1"/>
                  </a:lnTo>
                  <a:lnTo>
                    <a:pt x="133" y="3"/>
                  </a:lnTo>
                  <a:lnTo>
                    <a:pt x="107" y="8"/>
                  </a:lnTo>
                  <a:lnTo>
                    <a:pt x="82" y="14"/>
                  </a:lnTo>
                  <a:lnTo>
                    <a:pt x="57" y="22"/>
                  </a:lnTo>
                  <a:lnTo>
                    <a:pt x="57" y="22"/>
                  </a:lnTo>
                  <a:lnTo>
                    <a:pt x="30" y="32"/>
                  </a:lnTo>
                  <a:lnTo>
                    <a:pt x="4" y="44"/>
                  </a:lnTo>
                  <a:lnTo>
                    <a:pt x="4" y="44"/>
                  </a:lnTo>
                  <a:lnTo>
                    <a:pt x="2" y="45"/>
                  </a:lnTo>
                  <a:lnTo>
                    <a:pt x="0" y="48"/>
                  </a:lnTo>
                  <a:lnTo>
                    <a:pt x="0" y="50"/>
                  </a:lnTo>
                  <a:lnTo>
                    <a:pt x="0" y="54"/>
                  </a:lnTo>
                  <a:lnTo>
                    <a:pt x="3" y="55"/>
                  </a:lnTo>
                  <a:lnTo>
                    <a:pt x="5" y="57"/>
                  </a:lnTo>
                  <a:lnTo>
                    <a:pt x="8" y="58"/>
                  </a:lnTo>
                  <a:lnTo>
                    <a:pt x="12" y="57"/>
                  </a:lnTo>
                  <a:lnTo>
                    <a:pt x="12" y="5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2" name="Freeform 89">
              <a:extLst>
                <a:ext uri="{FF2B5EF4-FFF2-40B4-BE49-F238E27FC236}">
                  <a16:creationId xmlns:a16="http://schemas.microsoft.com/office/drawing/2014/main" id="{0C8AB0DE-2B64-07EA-9D1D-C8E8B68C2BA5}"/>
                </a:ext>
              </a:extLst>
            </p:cNvPr>
            <p:cNvSpPr>
              <a:spLocks/>
            </p:cNvSpPr>
            <p:nvPr/>
          </p:nvSpPr>
          <p:spPr bwMode="auto">
            <a:xfrm>
              <a:off x="4664" y="2335"/>
              <a:ext cx="43" cy="185"/>
            </a:xfrm>
            <a:custGeom>
              <a:avLst/>
              <a:gdLst>
                <a:gd name="T0" fmla="*/ 37 w 129"/>
                <a:gd name="T1" fmla="*/ 9 h 555"/>
                <a:gd name="T2" fmla="*/ 53 w 129"/>
                <a:gd name="T3" fmla="*/ 73 h 555"/>
                <a:gd name="T4" fmla="*/ 60 w 129"/>
                <a:gd name="T5" fmla="*/ 139 h 555"/>
                <a:gd name="T6" fmla="*/ 59 w 129"/>
                <a:gd name="T7" fmla="*/ 206 h 555"/>
                <a:gd name="T8" fmla="*/ 51 w 129"/>
                <a:gd name="T9" fmla="*/ 272 h 555"/>
                <a:gd name="T10" fmla="*/ 44 w 129"/>
                <a:gd name="T11" fmla="*/ 304 h 555"/>
                <a:gd name="T12" fmla="*/ 36 w 129"/>
                <a:gd name="T13" fmla="*/ 335 h 555"/>
                <a:gd name="T14" fmla="*/ 12 w 129"/>
                <a:gd name="T15" fmla="*/ 396 h 555"/>
                <a:gd name="T16" fmla="*/ 7 w 129"/>
                <a:gd name="T17" fmla="*/ 412 h 555"/>
                <a:gd name="T18" fmla="*/ 0 w 129"/>
                <a:gd name="T19" fmla="*/ 445 h 555"/>
                <a:gd name="T20" fmla="*/ 1 w 129"/>
                <a:gd name="T21" fmla="*/ 479 h 555"/>
                <a:gd name="T22" fmla="*/ 5 w 129"/>
                <a:gd name="T23" fmla="*/ 495 h 555"/>
                <a:gd name="T24" fmla="*/ 12 w 129"/>
                <a:gd name="T25" fmla="*/ 510 h 555"/>
                <a:gd name="T26" fmla="*/ 22 w 129"/>
                <a:gd name="T27" fmla="*/ 523 h 555"/>
                <a:gd name="T28" fmla="*/ 33 w 129"/>
                <a:gd name="T29" fmla="*/ 532 h 555"/>
                <a:gd name="T30" fmla="*/ 58 w 129"/>
                <a:gd name="T31" fmla="*/ 548 h 555"/>
                <a:gd name="T32" fmla="*/ 86 w 129"/>
                <a:gd name="T33" fmla="*/ 555 h 555"/>
                <a:gd name="T34" fmla="*/ 100 w 129"/>
                <a:gd name="T35" fmla="*/ 555 h 555"/>
                <a:gd name="T36" fmla="*/ 114 w 129"/>
                <a:gd name="T37" fmla="*/ 550 h 555"/>
                <a:gd name="T38" fmla="*/ 126 w 129"/>
                <a:gd name="T39" fmla="*/ 542 h 555"/>
                <a:gd name="T40" fmla="*/ 127 w 129"/>
                <a:gd name="T41" fmla="*/ 539 h 555"/>
                <a:gd name="T42" fmla="*/ 127 w 129"/>
                <a:gd name="T43" fmla="*/ 534 h 555"/>
                <a:gd name="T44" fmla="*/ 124 w 129"/>
                <a:gd name="T45" fmla="*/ 531 h 555"/>
                <a:gd name="T46" fmla="*/ 117 w 129"/>
                <a:gd name="T47" fmla="*/ 529 h 555"/>
                <a:gd name="T48" fmla="*/ 115 w 129"/>
                <a:gd name="T49" fmla="*/ 532 h 555"/>
                <a:gd name="T50" fmla="*/ 105 w 129"/>
                <a:gd name="T51" fmla="*/ 538 h 555"/>
                <a:gd name="T52" fmla="*/ 95 w 129"/>
                <a:gd name="T53" fmla="*/ 541 h 555"/>
                <a:gd name="T54" fmla="*/ 83 w 129"/>
                <a:gd name="T55" fmla="*/ 541 h 555"/>
                <a:gd name="T56" fmla="*/ 60 w 129"/>
                <a:gd name="T57" fmla="*/ 533 h 555"/>
                <a:gd name="T58" fmla="*/ 39 w 129"/>
                <a:gd name="T59" fmla="*/ 518 h 555"/>
                <a:gd name="T60" fmla="*/ 32 w 129"/>
                <a:gd name="T61" fmla="*/ 511 h 555"/>
                <a:gd name="T62" fmla="*/ 22 w 129"/>
                <a:gd name="T63" fmla="*/ 498 h 555"/>
                <a:gd name="T64" fmla="*/ 17 w 129"/>
                <a:gd name="T65" fmla="*/ 484 h 555"/>
                <a:gd name="T66" fmla="*/ 15 w 129"/>
                <a:gd name="T67" fmla="*/ 467 h 555"/>
                <a:gd name="T68" fmla="*/ 17 w 129"/>
                <a:gd name="T69" fmla="*/ 435 h 555"/>
                <a:gd name="T70" fmla="*/ 26 w 129"/>
                <a:gd name="T71" fmla="*/ 403 h 555"/>
                <a:gd name="T72" fmla="*/ 31 w 129"/>
                <a:gd name="T73" fmla="*/ 388 h 555"/>
                <a:gd name="T74" fmla="*/ 52 w 129"/>
                <a:gd name="T75" fmla="*/ 331 h 555"/>
                <a:gd name="T76" fmla="*/ 60 w 129"/>
                <a:gd name="T77" fmla="*/ 301 h 555"/>
                <a:gd name="T78" fmla="*/ 67 w 129"/>
                <a:gd name="T79" fmla="*/ 270 h 555"/>
                <a:gd name="T80" fmla="*/ 74 w 129"/>
                <a:gd name="T81" fmla="*/ 207 h 555"/>
                <a:gd name="T82" fmla="*/ 75 w 129"/>
                <a:gd name="T83" fmla="*/ 143 h 555"/>
                <a:gd name="T84" fmla="*/ 73 w 129"/>
                <a:gd name="T85" fmla="*/ 108 h 555"/>
                <a:gd name="T86" fmla="*/ 60 w 129"/>
                <a:gd name="T87" fmla="*/ 39 h 555"/>
                <a:gd name="T88" fmla="*/ 51 w 129"/>
                <a:gd name="T89" fmla="*/ 5 h 555"/>
                <a:gd name="T90" fmla="*/ 47 w 129"/>
                <a:gd name="T91" fmla="*/ 0 h 555"/>
                <a:gd name="T92" fmla="*/ 42 w 129"/>
                <a:gd name="T93" fmla="*/ 0 h 555"/>
                <a:gd name="T94" fmla="*/ 37 w 129"/>
                <a:gd name="T95" fmla="*/ 3 h 555"/>
                <a:gd name="T96" fmla="*/ 37 w 129"/>
                <a:gd name="T97" fmla="*/ 9 h 5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29" h="555">
                  <a:moveTo>
                    <a:pt x="37" y="9"/>
                  </a:moveTo>
                  <a:lnTo>
                    <a:pt x="37" y="9"/>
                  </a:lnTo>
                  <a:lnTo>
                    <a:pt x="46" y="41"/>
                  </a:lnTo>
                  <a:lnTo>
                    <a:pt x="53" y="73"/>
                  </a:lnTo>
                  <a:lnTo>
                    <a:pt x="58" y="107"/>
                  </a:lnTo>
                  <a:lnTo>
                    <a:pt x="60" y="139"/>
                  </a:lnTo>
                  <a:lnTo>
                    <a:pt x="60" y="172"/>
                  </a:lnTo>
                  <a:lnTo>
                    <a:pt x="59" y="206"/>
                  </a:lnTo>
                  <a:lnTo>
                    <a:pt x="57" y="239"/>
                  </a:lnTo>
                  <a:lnTo>
                    <a:pt x="51" y="272"/>
                  </a:lnTo>
                  <a:lnTo>
                    <a:pt x="51" y="272"/>
                  </a:lnTo>
                  <a:lnTo>
                    <a:pt x="44" y="304"/>
                  </a:lnTo>
                  <a:lnTo>
                    <a:pt x="36" y="335"/>
                  </a:lnTo>
                  <a:lnTo>
                    <a:pt x="36" y="335"/>
                  </a:lnTo>
                  <a:lnTo>
                    <a:pt x="25" y="366"/>
                  </a:lnTo>
                  <a:lnTo>
                    <a:pt x="12" y="396"/>
                  </a:lnTo>
                  <a:lnTo>
                    <a:pt x="12" y="396"/>
                  </a:lnTo>
                  <a:lnTo>
                    <a:pt x="7" y="412"/>
                  </a:lnTo>
                  <a:lnTo>
                    <a:pt x="4" y="428"/>
                  </a:lnTo>
                  <a:lnTo>
                    <a:pt x="0" y="445"/>
                  </a:lnTo>
                  <a:lnTo>
                    <a:pt x="0" y="461"/>
                  </a:lnTo>
                  <a:lnTo>
                    <a:pt x="1" y="479"/>
                  </a:lnTo>
                  <a:lnTo>
                    <a:pt x="2" y="486"/>
                  </a:lnTo>
                  <a:lnTo>
                    <a:pt x="5" y="495"/>
                  </a:lnTo>
                  <a:lnTo>
                    <a:pt x="8" y="502"/>
                  </a:lnTo>
                  <a:lnTo>
                    <a:pt x="12" y="510"/>
                  </a:lnTo>
                  <a:lnTo>
                    <a:pt x="17" y="516"/>
                  </a:lnTo>
                  <a:lnTo>
                    <a:pt x="22" y="523"/>
                  </a:lnTo>
                  <a:lnTo>
                    <a:pt x="22" y="523"/>
                  </a:lnTo>
                  <a:lnTo>
                    <a:pt x="33" y="532"/>
                  </a:lnTo>
                  <a:lnTo>
                    <a:pt x="44" y="541"/>
                  </a:lnTo>
                  <a:lnTo>
                    <a:pt x="58" y="548"/>
                  </a:lnTo>
                  <a:lnTo>
                    <a:pt x="72" y="553"/>
                  </a:lnTo>
                  <a:lnTo>
                    <a:pt x="86" y="555"/>
                  </a:lnTo>
                  <a:lnTo>
                    <a:pt x="94" y="555"/>
                  </a:lnTo>
                  <a:lnTo>
                    <a:pt x="100" y="555"/>
                  </a:lnTo>
                  <a:lnTo>
                    <a:pt x="107" y="553"/>
                  </a:lnTo>
                  <a:lnTo>
                    <a:pt x="114" y="550"/>
                  </a:lnTo>
                  <a:lnTo>
                    <a:pt x="120" y="547"/>
                  </a:lnTo>
                  <a:lnTo>
                    <a:pt x="126" y="542"/>
                  </a:lnTo>
                  <a:lnTo>
                    <a:pt x="126" y="542"/>
                  </a:lnTo>
                  <a:lnTo>
                    <a:pt x="127" y="539"/>
                  </a:lnTo>
                  <a:lnTo>
                    <a:pt x="129" y="537"/>
                  </a:lnTo>
                  <a:lnTo>
                    <a:pt x="127" y="534"/>
                  </a:lnTo>
                  <a:lnTo>
                    <a:pt x="126" y="532"/>
                  </a:lnTo>
                  <a:lnTo>
                    <a:pt x="124" y="531"/>
                  </a:lnTo>
                  <a:lnTo>
                    <a:pt x="121" y="529"/>
                  </a:lnTo>
                  <a:lnTo>
                    <a:pt x="117" y="529"/>
                  </a:lnTo>
                  <a:lnTo>
                    <a:pt x="115" y="532"/>
                  </a:lnTo>
                  <a:lnTo>
                    <a:pt x="115" y="532"/>
                  </a:lnTo>
                  <a:lnTo>
                    <a:pt x="110" y="536"/>
                  </a:lnTo>
                  <a:lnTo>
                    <a:pt x="105" y="538"/>
                  </a:lnTo>
                  <a:lnTo>
                    <a:pt x="100" y="541"/>
                  </a:lnTo>
                  <a:lnTo>
                    <a:pt x="95" y="541"/>
                  </a:lnTo>
                  <a:lnTo>
                    <a:pt x="89" y="541"/>
                  </a:lnTo>
                  <a:lnTo>
                    <a:pt x="83" y="541"/>
                  </a:lnTo>
                  <a:lnTo>
                    <a:pt x="72" y="538"/>
                  </a:lnTo>
                  <a:lnTo>
                    <a:pt x="60" y="533"/>
                  </a:lnTo>
                  <a:lnTo>
                    <a:pt x="49" y="526"/>
                  </a:lnTo>
                  <a:lnTo>
                    <a:pt x="39" y="518"/>
                  </a:lnTo>
                  <a:lnTo>
                    <a:pt x="32" y="511"/>
                  </a:lnTo>
                  <a:lnTo>
                    <a:pt x="32" y="511"/>
                  </a:lnTo>
                  <a:lnTo>
                    <a:pt x="27" y="505"/>
                  </a:lnTo>
                  <a:lnTo>
                    <a:pt x="22" y="498"/>
                  </a:lnTo>
                  <a:lnTo>
                    <a:pt x="20" y="491"/>
                  </a:lnTo>
                  <a:lnTo>
                    <a:pt x="17" y="484"/>
                  </a:lnTo>
                  <a:lnTo>
                    <a:pt x="15" y="475"/>
                  </a:lnTo>
                  <a:lnTo>
                    <a:pt x="15" y="467"/>
                  </a:lnTo>
                  <a:lnTo>
                    <a:pt x="15" y="451"/>
                  </a:lnTo>
                  <a:lnTo>
                    <a:pt x="17" y="435"/>
                  </a:lnTo>
                  <a:lnTo>
                    <a:pt x="21" y="419"/>
                  </a:lnTo>
                  <a:lnTo>
                    <a:pt x="26" y="403"/>
                  </a:lnTo>
                  <a:lnTo>
                    <a:pt x="31" y="388"/>
                  </a:lnTo>
                  <a:lnTo>
                    <a:pt x="31" y="388"/>
                  </a:lnTo>
                  <a:lnTo>
                    <a:pt x="42" y="361"/>
                  </a:lnTo>
                  <a:lnTo>
                    <a:pt x="52" y="331"/>
                  </a:lnTo>
                  <a:lnTo>
                    <a:pt x="52" y="331"/>
                  </a:lnTo>
                  <a:lnTo>
                    <a:pt x="60" y="301"/>
                  </a:lnTo>
                  <a:lnTo>
                    <a:pt x="67" y="270"/>
                  </a:lnTo>
                  <a:lnTo>
                    <a:pt x="67" y="270"/>
                  </a:lnTo>
                  <a:lnTo>
                    <a:pt x="72" y="238"/>
                  </a:lnTo>
                  <a:lnTo>
                    <a:pt x="74" y="207"/>
                  </a:lnTo>
                  <a:lnTo>
                    <a:pt x="75" y="175"/>
                  </a:lnTo>
                  <a:lnTo>
                    <a:pt x="75" y="143"/>
                  </a:lnTo>
                  <a:lnTo>
                    <a:pt x="75" y="143"/>
                  </a:lnTo>
                  <a:lnTo>
                    <a:pt x="73" y="108"/>
                  </a:lnTo>
                  <a:lnTo>
                    <a:pt x="68" y="73"/>
                  </a:lnTo>
                  <a:lnTo>
                    <a:pt x="60" y="39"/>
                  </a:lnTo>
                  <a:lnTo>
                    <a:pt x="51" y="5"/>
                  </a:lnTo>
                  <a:lnTo>
                    <a:pt x="51" y="5"/>
                  </a:lnTo>
                  <a:lnTo>
                    <a:pt x="49" y="3"/>
                  </a:lnTo>
                  <a:lnTo>
                    <a:pt x="47" y="0"/>
                  </a:lnTo>
                  <a:lnTo>
                    <a:pt x="44" y="0"/>
                  </a:lnTo>
                  <a:lnTo>
                    <a:pt x="42" y="0"/>
                  </a:lnTo>
                  <a:lnTo>
                    <a:pt x="39" y="1"/>
                  </a:lnTo>
                  <a:lnTo>
                    <a:pt x="37" y="3"/>
                  </a:lnTo>
                  <a:lnTo>
                    <a:pt x="36" y="6"/>
                  </a:lnTo>
                  <a:lnTo>
                    <a:pt x="37" y="9"/>
                  </a:lnTo>
                  <a:lnTo>
                    <a:pt x="37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3" name="Freeform 90">
              <a:extLst>
                <a:ext uri="{FF2B5EF4-FFF2-40B4-BE49-F238E27FC236}">
                  <a16:creationId xmlns:a16="http://schemas.microsoft.com/office/drawing/2014/main" id="{892E08F5-B553-9C45-23B7-B1C38E9DD876}"/>
                </a:ext>
              </a:extLst>
            </p:cNvPr>
            <p:cNvSpPr>
              <a:spLocks/>
            </p:cNvSpPr>
            <p:nvPr/>
          </p:nvSpPr>
          <p:spPr bwMode="auto">
            <a:xfrm>
              <a:off x="4649" y="2568"/>
              <a:ext cx="158" cy="9"/>
            </a:xfrm>
            <a:custGeom>
              <a:avLst/>
              <a:gdLst>
                <a:gd name="T0" fmla="*/ 7 w 475"/>
                <a:gd name="T1" fmla="*/ 19 h 29"/>
                <a:gd name="T2" fmla="*/ 7 w 475"/>
                <a:gd name="T3" fmla="*/ 19 h 29"/>
                <a:gd name="T4" fmla="*/ 52 w 475"/>
                <a:gd name="T5" fmla="*/ 16 h 29"/>
                <a:gd name="T6" fmla="*/ 98 w 475"/>
                <a:gd name="T7" fmla="*/ 15 h 29"/>
                <a:gd name="T8" fmla="*/ 142 w 475"/>
                <a:gd name="T9" fmla="*/ 15 h 29"/>
                <a:gd name="T10" fmla="*/ 187 w 475"/>
                <a:gd name="T11" fmla="*/ 16 h 29"/>
                <a:gd name="T12" fmla="*/ 277 w 475"/>
                <a:gd name="T13" fmla="*/ 20 h 29"/>
                <a:gd name="T14" fmla="*/ 368 w 475"/>
                <a:gd name="T15" fmla="*/ 25 h 29"/>
                <a:gd name="T16" fmla="*/ 368 w 475"/>
                <a:gd name="T17" fmla="*/ 25 h 29"/>
                <a:gd name="T18" fmla="*/ 468 w 475"/>
                <a:gd name="T19" fmla="*/ 29 h 29"/>
                <a:gd name="T20" fmla="*/ 468 w 475"/>
                <a:gd name="T21" fmla="*/ 29 h 29"/>
                <a:gd name="T22" fmla="*/ 471 w 475"/>
                <a:gd name="T23" fmla="*/ 29 h 29"/>
                <a:gd name="T24" fmla="*/ 474 w 475"/>
                <a:gd name="T25" fmla="*/ 27 h 29"/>
                <a:gd name="T26" fmla="*/ 475 w 475"/>
                <a:gd name="T27" fmla="*/ 25 h 29"/>
                <a:gd name="T28" fmla="*/ 475 w 475"/>
                <a:gd name="T29" fmla="*/ 22 h 29"/>
                <a:gd name="T30" fmla="*/ 475 w 475"/>
                <a:gd name="T31" fmla="*/ 19 h 29"/>
                <a:gd name="T32" fmla="*/ 474 w 475"/>
                <a:gd name="T33" fmla="*/ 16 h 29"/>
                <a:gd name="T34" fmla="*/ 471 w 475"/>
                <a:gd name="T35" fmla="*/ 15 h 29"/>
                <a:gd name="T36" fmla="*/ 468 w 475"/>
                <a:gd name="T37" fmla="*/ 14 h 29"/>
                <a:gd name="T38" fmla="*/ 468 w 475"/>
                <a:gd name="T39" fmla="*/ 14 h 29"/>
                <a:gd name="T40" fmla="*/ 379 w 475"/>
                <a:gd name="T41" fmla="*/ 10 h 29"/>
                <a:gd name="T42" fmla="*/ 290 w 475"/>
                <a:gd name="T43" fmla="*/ 5 h 29"/>
                <a:gd name="T44" fmla="*/ 199 w 475"/>
                <a:gd name="T45" fmla="*/ 1 h 29"/>
                <a:gd name="T46" fmla="*/ 155 w 475"/>
                <a:gd name="T47" fmla="*/ 0 h 29"/>
                <a:gd name="T48" fmla="*/ 110 w 475"/>
                <a:gd name="T49" fmla="*/ 0 h 29"/>
                <a:gd name="T50" fmla="*/ 110 w 475"/>
                <a:gd name="T51" fmla="*/ 0 h 29"/>
                <a:gd name="T52" fmla="*/ 58 w 475"/>
                <a:gd name="T53" fmla="*/ 0 h 29"/>
                <a:gd name="T54" fmla="*/ 7 w 475"/>
                <a:gd name="T55" fmla="*/ 4 h 29"/>
                <a:gd name="T56" fmla="*/ 7 w 475"/>
                <a:gd name="T57" fmla="*/ 4 h 29"/>
                <a:gd name="T58" fmla="*/ 5 w 475"/>
                <a:gd name="T59" fmla="*/ 4 h 29"/>
                <a:gd name="T60" fmla="*/ 3 w 475"/>
                <a:gd name="T61" fmla="*/ 6 h 29"/>
                <a:gd name="T62" fmla="*/ 1 w 475"/>
                <a:gd name="T63" fmla="*/ 9 h 29"/>
                <a:gd name="T64" fmla="*/ 0 w 475"/>
                <a:gd name="T65" fmla="*/ 11 h 29"/>
                <a:gd name="T66" fmla="*/ 1 w 475"/>
                <a:gd name="T67" fmla="*/ 14 h 29"/>
                <a:gd name="T68" fmla="*/ 3 w 475"/>
                <a:gd name="T69" fmla="*/ 16 h 29"/>
                <a:gd name="T70" fmla="*/ 5 w 475"/>
                <a:gd name="T71" fmla="*/ 17 h 29"/>
                <a:gd name="T72" fmla="*/ 7 w 475"/>
                <a:gd name="T73" fmla="*/ 19 h 29"/>
                <a:gd name="T74" fmla="*/ 7 w 475"/>
                <a:gd name="T75" fmla="*/ 1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75" h="29">
                  <a:moveTo>
                    <a:pt x="7" y="19"/>
                  </a:moveTo>
                  <a:lnTo>
                    <a:pt x="7" y="19"/>
                  </a:lnTo>
                  <a:lnTo>
                    <a:pt x="52" y="16"/>
                  </a:lnTo>
                  <a:lnTo>
                    <a:pt x="98" y="15"/>
                  </a:lnTo>
                  <a:lnTo>
                    <a:pt x="142" y="15"/>
                  </a:lnTo>
                  <a:lnTo>
                    <a:pt x="187" y="16"/>
                  </a:lnTo>
                  <a:lnTo>
                    <a:pt x="277" y="20"/>
                  </a:lnTo>
                  <a:lnTo>
                    <a:pt x="368" y="25"/>
                  </a:lnTo>
                  <a:lnTo>
                    <a:pt x="368" y="25"/>
                  </a:lnTo>
                  <a:lnTo>
                    <a:pt x="468" y="29"/>
                  </a:lnTo>
                  <a:lnTo>
                    <a:pt x="468" y="29"/>
                  </a:lnTo>
                  <a:lnTo>
                    <a:pt x="471" y="29"/>
                  </a:lnTo>
                  <a:lnTo>
                    <a:pt x="474" y="27"/>
                  </a:lnTo>
                  <a:lnTo>
                    <a:pt x="475" y="25"/>
                  </a:lnTo>
                  <a:lnTo>
                    <a:pt x="475" y="22"/>
                  </a:lnTo>
                  <a:lnTo>
                    <a:pt x="475" y="19"/>
                  </a:lnTo>
                  <a:lnTo>
                    <a:pt x="474" y="16"/>
                  </a:lnTo>
                  <a:lnTo>
                    <a:pt x="471" y="15"/>
                  </a:lnTo>
                  <a:lnTo>
                    <a:pt x="468" y="14"/>
                  </a:lnTo>
                  <a:lnTo>
                    <a:pt x="468" y="14"/>
                  </a:lnTo>
                  <a:lnTo>
                    <a:pt x="379" y="10"/>
                  </a:lnTo>
                  <a:lnTo>
                    <a:pt x="290" y="5"/>
                  </a:lnTo>
                  <a:lnTo>
                    <a:pt x="199" y="1"/>
                  </a:lnTo>
                  <a:lnTo>
                    <a:pt x="155" y="0"/>
                  </a:lnTo>
                  <a:lnTo>
                    <a:pt x="110" y="0"/>
                  </a:lnTo>
                  <a:lnTo>
                    <a:pt x="110" y="0"/>
                  </a:lnTo>
                  <a:lnTo>
                    <a:pt x="58" y="0"/>
                  </a:lnTo>
                  <a:lnTo>
                    <a:pt x="7" y="4"/>
                  </a:lnTo>
                  <a:lnTo>
                    <a:pt x="7" y="4"/>
                  </a:lnTo>
                  <a:lnTo>
                    <a:pt x="5" y="4"/>
                  </a:lnTo>
                  <a:lnTo>
                    <a:pt x="3" y="6"/>
                  </a:lnTo>
                  <a:lnTo>
                    <a:pt x="1" y="9"/>
                  </a:lnTo>
                  <a:lnTo>
                    <a:pt x="0" y="11"/>
                  </a:lnTo>
                  <a:lnTo>
                    <a:pt x="1" y="14"/>
                  </a:lnTo>
                  <a:lnTo>
                    <a:pt x="3" y="16"/>
                  </a:lnTo>
                  <a:lnTo>
                    <a:pt x="5" y="17"/>
                  </a:lnTo>
                  <a:lnTo>
                    <a:pt x="7" y="19"/>
                  </a:lnTo>
                  <a:lnTo>
                    <a:pt x="7" y="1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4" name="Freeform 91">
              <a:extLst>
                <a:ext uri="{FF2B5EF4-FFF2-40B4-BE49-F238E27FC236}">
                  <a16:creationId xmlns:a16="http://schemas.microsoft.com/office/drawing/2014/main" id="{FEB1FF88-F543-D819-228E-20D0C0117C16}"/>
                </a:ext>
              </a:extLst>
            </p:cNvPr>
            <p:cNvSpPr>
              <a:spLocks/>
            </p:cNvSpPr>
            <p:nvPr/>
          </p:nvSpPr>
          <p:spPr bwMode="auto">
            <a:xfrm>
              <a:off x="4397" y="1987"/>
              <a:ext cx="416" cy="228"/>
            </a:xfrm>
            <a:custGeom>
              <a:avLst/>
              <a:gdLst>
                <a:gd name="T0" fmla="*/ 1242 w 1248"/>
                <a:gd name="T1" fmla="*/ 0 h 684"/>
                <a:gd name="T2" fmla="*/ 1200 w 1248"/>
                <a:gd name="T3" fmla="*/ 1 h 684"/>
                <a:gd name="T4" fmla="*/ 1118 w 1248"/>
                <a:gd name="T5" fmla="*/ 12 h 684"/>
                <a:gd name="T6" fmla="*/ 1078 w 1248"/>
                <a:gd name="T7" fmla="*/ 20 h 684"/>
                <a:gd name="T8" fmla="*/ 912 w 1248"/>
                <a:gd name="T9" fmla="*/ 53 h 684"/>
                <a:gd name="T10" fmla="*/ 744 w 1248"/>
                <a:gd name="T11" fmla="*/ 80 h 684"/>
                <a:gd name="T12" fmla="*/ 576 w 1248"/>
                <a:gd name="T13" fmla="*/ 108 h 684"/>
                <a:gd name="T14" fmla="*/ 499 w 1248"/>
                <a:gd name="T15" fmla="*/ 121 h 684"/>
                <a:gd name="T16" fmla="*/ 424 w 1248"/>
                <a:gd name="T17" fmla="*/ 140 h 684"/>
                <a:gd name="T18" fmla="*/ 389 w 1248"/>
                <a:gd name="T19" fmla="*/ 151 h 684"/>
                <a:gd name="T20" fmla="*/ 323 w 1248"/>
                <a:gd name="T21" fmla="*/ 178 h 684"/>
                <a:gd name="T22" fmla="*/ 291 w 1248"/>
                <a:gd name="T23" fmla="*/ 193 h 684"/>
                <a:gd name="T24" fmla="*/ 233 w 1248"/>
                <a:gd name="T25" fmla="*/ 227 h 684"/>
                <a:gd name="T26" fmla="*/ 176 w 1248"/>
                <a:gd name="T27" fmla="*/ 266 h 684"/>
                <a:gd name="T28" fmla="*/ 151 w 1248"/>
                <a:gd name="T29" fmla="*/ 287 h 684"/>
                <a:gd name="T30" fmla="*/ 104 w 1248"/>
                <a:gd name="T31" fmla="*/ 334 h 684"/>
                <a:gd name="T32" fmla="*/ 85 w 1248"/>
                <a:gd name="T33" fmla="*/ 360 h 684"/>
                <a:gd name="T34" fmla="*/ 75 w 1248"/>
                <a:gd name="T35" fmla="*/ 375 h 684"/>
                <a:gd name="T36" fmla="*/ 59 w 1248"/>
                <a:gd name="T37" fmla="*/ 407 h 684"/>
                <a:gd name="T38" fmla="*/ 39 w 1248"/>
                <a:gd name="T39" fmla="*/ 457 h 684"/>
                <a:gd name="T40" fmla="*/ 28 w 1248"/>
                <a:gd name="T41" fmla="*/ 492 h 684"/>
                <a:gd name="T42" fmla="*/ 13 w 1248"/>
                <a:gd name="T43" fmla="*/ 565 h 684"/>
                <a:gd name="T44" fmla="*/ 3 w 1248"/>
                <a:gd name="T45" fmla="*/ 639 h 684"/>
                <a:gd name="T46" fmla="*/ 0 w 1248"/>
                <a:gd name="T47" fmla="*/ 658 h 684"/>
                <a:gd name="T48" fmla="*/ 0 w 1248"/>
                <a:gd name="T49" fmla="*/ 676 h 684"/>
                <a:gd name="T50" fmla="*/ 3 w 1248"/>
                <a:gd name="T51" fmla="*/ 683 h 684"/>
                <a:gd name="T52" fmla="*/ 8 w 1248"/>
                <a:gd name="T53" fmla="*/ 684 h 684"/>
                <a:gd name="T54" fmla="*/ 13 w 1248"/>
                <a:gd name="T55" fmla="*/ 683 h 684"/>
                <a:gd name="T56" fmla="*/ 15 w 1248"/>
                <a:gd name="T57" fmla="*/ 676 h 684"/>
                <a:gd name="T58" fmla="*/ 15 w 1248"/>
                <a:gd name="T59" fmla="*/ 658 h 684"/>
                <a:gd name="T60" fmla="*/ 21 w 1248"/>
                <a:gd name="T61" fmla="*/ 602 h 684"/>
                <a:gd name="T62" fmla="*/ 28 w 1248"/>
                <a:gd name="T63" fmla="*/ 565 h 684"/>
                <a:gd name="T64" fmla="*/ 34 w 1248"/>
                <a:gd name="T65" fmla="*/ 529 h 684"/>
                <a:gd name="T66" fmla="*/ 54 w 1248"/>
                <a:gd name="T67" fmla="*/ 458 h 684"/>
                <a:gd name="T68" fmla="*/ 75 w 1248"/>
                <a:gd name="T69" fmla="*/ 407 h 684"/>
                <a:gd name="T70" fmla="*/ 83 w 1248"/>
                <a:gd name="T71" fmla="*/ 391 h 684"/>
                <a:gd name="T72" fmla="*/ 99 w 1248"/>
                <a:gd name="T73" fmla="*/ 364 h 684"/>
                <a:gd name="T74" fmla="*/ 119 w 1248"/>
                <a:gd name="T75" fmla="*/ 339 h 684"/>
                <a:gd name="T76" fmla="*/ 165 w 1248"/>
                <a:gd name="T77" fmla="*/ 295 h 684"/>
                <a:gd name="T78" fmla="*/ 191 w 1248"/>
                <a:gd name="T79" fmla="*/ 274 h 684"/>
                <a:gd name="T80" fmla="*/ 247 w 1248"/>
                <a:gd name="T81" fmla="*/ 235 h 684"/>
                <a:gd name="T82" fmla="*/ 276 w 1248"/>
                <a:gd name="T83" fmla="*/ 219 h 684"/>
                <a:gd name="T84" fmla="*/ 337 w 1248"/>
                <a:gd name="T85" fmla="*/ 188 h 684"/>
                <a:gd name="T86" fmla="*/ 400 w 1248"/>
                <a:gd name="T87" fmla="*/ 163 h 684"/>
                <a:gd name="T88" fmla="*/ 436 w 1248"/>
                <a:gd name="T89" fmla="*/ 151 h 684"/>
                <a:gd name="T90" fmla="*/ 510 w 1248"/>
                <a:gd name="T91" fmla="*/ 134 h 684"/>
                <a:gd name="T92" fmla="*/ 547 w 1248"/>
                <a:gd name="T93" fmla="*/ 127 h 684"/>
                <a:gd name="T94" fmla="*/ 708 w 1248"/>
                <a:gd name="T95" fmla="*/ 101 h 684"/>
                <a:gd name="T96" fmla="*/ 877 w 1248"/>
                <a:gd name="T97" fmla="*/ 74 h 684"/>
                <a:gd name="T98" fmla="*/ 1040 w 1248"/>
                <a:gd name="T99" fmla="*/ 43 h 684"/>
                <a:gd name="T100" fmla="*/ 1081 w 1248"/>
                <a:gd name="T101" fmla="*/ 34 h 684"/>
                <a:gd name="T102" fmla="*/ 1161 w 1248"/>
                <a:gd name="T103" fmla="*/ 20 h 684"/>
                <a:gd name="T104" fmla="*/ 1202 w 1248"/>
                <a:gd name="T105" fmla="*/ 16 h 684"/>
                <a:gd name="T106" fmla="*/ 1242 w 1248"/>
                <a:gd name="T107" fmla="*/ 15 h 684"/>
                <a:gd name="T108" fmla="*/ 1247 w 1248"/>
                <a:gd name="T109" fmla="*/ 12 h 684"/>
                <a:gd name="T110" fmla="*/ 1248 w 1248"/>
                <a:gd name="T111" fmla="*/ 7 h 684"/>
                <a:gd name="T112" fmla="*/ 1247 w 1248"/>
                <a:gd name="T113" fmla="*/ 2 h 684"/>
                <a:gd name="T114" fmla="*/ 1242 w 1248"/>
                <a:gd name="T115" fmla="*/ 0 h 6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248" h="684">
                  <a:moveTo>
                    <a:pt x="1242" y="0"/>
                  </a:moveTo>
                  <a:lnTo>
                    <a:pt x="1242" y="0"/>
                  </a:lnTo>
                  <a:lnTo>
                    <a:pt x="1221" y="0"/>
                  </a:lnTo>
                  <a:lnTo>
                    <a:pt x="1200" y="1"/>
                  </a:lnTo>
                  <a:lnTo>
                    <a:pt x="1159" y="6"/>
                  </a:lnTo>
                  <a:lnTo>
                    <a:pt x="1118" y="12"/>
                  </a:lnTo>
                  <a:lnTo>
                    <a:pt x="1078" y="20"/>
                  </a:lnTo>
                  <a:lnTo>
                    <a:pt x="1078" y="20"/>
                  </a:lnTo>
                  <a:lnTo>
                    <a:pt x="995" y="37"/>
                  </a:lnTo>
                  <a:lnTo>
                    <a:pt x="912" y="53"/>
                  </a:lnTo>
                  <a:lnTo>
                    <a:pt x="912" y="53"/>
                  </a:lnTo>
                  <a:lnTo>
                    <a:pt x="744" y="80"/>
                  </a:lnTo>
                  <a:lnTo>
                    <a:pt x="576" y="108"/>
                  </a:lnTo>
                  <a:lnTo>
                    <a:pt x="576" y="108"/>
                  </a:lnTo>
                  <a:lnTo>
                    <a:pt x="537" y="114"/>
                  </a:lnTo>
                  <a:lnTo>
                    <a:pt x="499" y="121"/>
                  </a:lnTo>
                  <a:lnTo>
                    <a:pt x="461" y="130"/>
                  </a:lnTo>
                  <a:lnTo>
                    <a:pt x="424" y="140"/>
                  </a:lnTo>
                  <a:lnTo>
                    <a:pt x="424" y="140"/>
                  </a:lnTo>
                  <a:lnTo>
                    <a:pt x="389" y="151"/>
                  </a:lnTo>
                  <a:lnTo>
                    <a:pt x="357" y="163"/>
                  </a:lnTo>
                  <a:lnTo>
                    <a:pt x="323" y="178"/>
                  </a:lnTo>
                  <a:lnTo>
                    <a:pt x="291" y="193"/>
                  </a:lnTo>
                  <a:lnTo>
                    <a:pt x="291" y="193"/>
                  </a:lnTo>
                  <a:lnTo>
                    <a:pt x="262" y="209"/>
                  </a:lnTo>
                  <a:lnTo>
                    <a:pt x="233" y="227"/>
                  </a:lnTo>
                  <a:lnTo>
                    <a:pt x="205" y="246"/>
                  </a:lnTo>
                  <a:lnTo>
                    <a:pt x="176" y="266"/>
                  </a:lnTo>
                  <a:lnTo>
                    <a:pt x="176" y="266"/>
                  </a:lnTo>
                  <a:lnTo>
                    <a:pt x="151" y="287"/>
                  </a:lnTo>
                  <a:lnTo>
                    <a:pt x="127" y="310"/>
                  </a:lnTo>
                  <a:lnTo>
                    <a:pt x="104" y="334"/>
                  </a:lnTo>
                  <a:lnTo>
                    <a:pt x="94" y="348"/>
                  </a:lnTo>
                  <a:lnTo>
                    <a:pt x="85" y="360"/>
                  </a:lnTo>
                  <a:lnTo>
                    <a:pt x="85" y="360"/>
                  </a:lnTo>
                  <a:lnTo>
                    <a:pt x="75" y="375"/>
                  </a:lnTo>
                  <a:lnTo>
                    <a:pt x="66" y="391"/>
                  </a:lnTo>
                  <a:lnTo>
                    <a:pt x="59" y="407"/>
                  </a:lnTo>
                  <a:lnTo>
                    <a:pt x="51" y="424"/>
                  </a:lnTo>
                  <a:lnTo>
                    <a:pt x="39" y="457"/>
                  </a:lnTo>
                  <a:lnTo>
                    <a:pt x="28" y="492"/>
                  </a:lnTo>
                  <a:lnTo>
                    <a:pt x="28" y="492"/>
                  </a:lnTo>
                  <a:lnTo>
                    <a:pt x="19" y="528"/>
                  </a:lnTo>
                  <a:lnTo>
                    <a:pt x="13" y="565"/>
                  </a:lnTo>
                  <a:lnTo>
                    <a:pt x="7" y="602"/>
                  </a:lnTo>
                  <a:lnTo>
                    <a:pt x="3" y="639"/>
                  </a:lnTo>
                  <a:lnTo>
                    <a:pt x="3" y="639"/>
                  </a:lnTo>
                  <a:lnTo>
                    <a:pt x="0" y="658"/>
                  </a:lnTo>
                  <a:lnTo>
                    <a:pt x="0" y="676"/>
                  </a:lnTo>
                  <a:lnTo>
                    <a:pt x="0" y="676"/>
                  </a:lnTo>
                  <a:lnTo>
                    <a:pt x="0" y="680"/>
                  </a:lnTo>
                  <a:lnTo>
                    <a:pt x="3" y="683"/>
                  </a:lnTo>
                  <a:lnTo>
                    <a:pt x="5" y="684"/>
                  </a:lnTo>
                  <a:lnTo>
                    <a:pt x="8" y="684"/>
                  </a:lnTo>
                  <a:lnTo>
                    <a:pt x="10" y="684"/>
                  </a:lnTo>
                  <a:lnTo>
                    <a:pt x="13" y="683"/>
                  </a:lnTo>
                  <a:lnTo>
                    <a:pt x="14" y="680"/>
                  </a:lnTo>
                  <a:lnTo>
                    <a:pt x="15" y="676"/>
                  </a:lnTo>
                  <a:lnTo>
                    <a:pt x="15" y="676"/>
                  </a:lnTo>
                  <a:lnTo>
                    <a:pt x="15" y="658"/>
                  </a:lnTo>
                  <a:lnTo>
                    <a:pt x="18" y="639"/>
                  </a:lnTo>
                  <a:lnTo>
                    <a:pt x="21" y="602"/>
                  </a:lnTo>
                  <a:lnTo>
                    <a:pt x="21" y="602"/>
                  </a:lnTo>
                  <a:lnTo>
                    <a:pt x="28" y="565"/>
                  </a:lnTo>
                  <a:lnTo>
                    <a:pt x="34" y="529"/>
                  </a:lnTo>
                  <a:lnTo>
                    <a:pt x="34" y="529"/>
                  </a:lnTo>
                  <a:lnTo>
                    <a:pt x="42" y="493"/>
                  </a:lnTo>
                  <a:lnTo>
                    <a:pt x="54" y="458"/>
                  </a:lnTo>
                  <a:lnTo>
                    <a:pt x="67" y="424"/>
                  </a:lnTo>
                  <a:lnTo>
                    <a:pt x="75" y="407"/>
                  </a:lnTo>
                  <a:lnTo>
                    <a:pt x="83" y="391"/>
                  </a:lnTo>
                  <a:lnTo>
                    <a:pt x="83" y="391"/>
                  </a:lnTo>
                  <a:lnTo>
                    <a:pt x="91" y="378"/>
                  </a:lnTo>
                  <a:lnTo>
                    <a:pt x="99" y="364"/>
                  </a:lnTo>
                  <a:lnTo>
                    <a:pt x="109" y="352"/>
                  </a:lnTo>
                  <a:lnTo>
                    <a:pt x="119" y="339"/>
                  </a:lnTo>
                  <a:lnTo>
                    <a:pt x="141" y="317"/>
                  </a:lnTo>
                  <a:lnTo>
                    <a:pt x="165" y="295"/>
                  </a:lnTo>
                  <a:lnTo>
                    <a:pt x="165" y="295"/>
                  </a:lnTo>
                  <a:lnTo>
                    <a:pt x="191" y="274"/>
                  </a:lnTo>
                  <a:lnTo>
                    <a:pt x="218" y="254"/>
                  </a:lnTo>
                  <a:lnTo>
                    <a:pt x="247" y="235"/>
                  </a:lnTo>
                  <a:lnTo>
                    <a:pt x="276" y="219"/>
                  </a:lnTo>
                  <a:lnTo>
                    <a:pt x="276" y="219"/>
                  </a:lnTo>
                  <a:lnTo>
                    <a:pt x="306" y="203"/>
                  </a:lnTo>
                  <a:lnTo>
                    <a:pt x="337" y="188"/>
                  </a:lnTo>
                  <a:lnTo>
                    <a:pt x="368" y="174"/>
                  </a:lnTo>
                  <a:lnTo>
                    <a:pt x="400" y="163"/>
                  </a:lnTo>
                  <a:lnTo>
                    <a:pt x="400" y="163"/>
                  </a:lnTo>
                  <a:lnTo>
                    <a:pt x="436" y="151"/>
                  </a:lnTo>
                  <a:lnTo>
                    <a:pt x="473" y="142"/>
                  </a:lnTo>
                  <a:lnTo>
                    <a:pt x="510" y="134"/>
                  </a:lnTo>
                  <a:lnTo>
                    <a:pt x="547" y="127"/>
                  </a:lnTo>
                  <a:lnTo>
                    <a:pt x="547" y="127"/>
                  </a:lnTo>
                  <a:lnTo>
                    <a:pt x="708" y="101"/>
                  </a:lnTo>
                  <a:lnTo>
                    <a:pt x="708" y="101"/>
                  </a:lnTo>
                  <a:lnTo>
                    <a:pt x="877" y="74"/>
                  </a:lnTo>
                  <a:lnTo>
                    <a:pt x="877" y="74"/>
                  </a:lnTo>
                  <a:lnTo>
                    <a:pt x="958" y="59"/>
                  </a:lnTo>
                  <a:lnTo>
                    <a:pt x="1040" y="43"/>
                  </a:lnTo>
                  <a:lnTo>
                    <a:pt x="1040" y="43"/>
                  </a:lnTo>
                  <a:lnTo>
                    <a:pt x="1081" y="34"/>
                  </a:lnTo>
                  <a:lnTo>
                    <a:pt x="1120" y="27"/>
                  </a:lnTo>
                  <a:lnTo>
                    <a:pt x="1161" y="20"/>
                  </a:lnTo>
                  <a:lnTo>
                    <a:pt x="1202" y="16"/>
                  </a:lnTo>
                  <a:lnTo>
                    <a:pt x="1202" y="16"/>
                  </a:lnTo>
                  <a:lnTo>
                    <a:pt x="1242" y="15"/>
                  </a:lnTo>
                  <a:lnTo>
                    <a:pt x="1242" y="15"/>
                  </a:lnTo>
                  <a:lnTo>
                    <a:pt x="1244" y="13"/>
                  </a:lnTo>
                  <a:lnTo>
                    <a:pt x="1247" y="12"/>
                  </a:lnTo>
                  <a:lnTo>
                    <a:pt x="1248" y="10"/>
                  </a:lnTo>
                  <a:lnTo>
                    <a:pt x="1248" y="7"/>
                  </a:lnTo>
                  <a:lnTo>
                    <a:pt x="1248" y="5"/>
                  </a:lnTo>
                  <a:lnTo>
                    <a:pt x="1247" y="2"/>
                  </a:lnTo>
                  <a:lnTo>
                    <a:pt x="1244" y="0"/>
                  </a:lnTo>
                  <a:lnTo>
                    <a:pt x="1242" y="0"/>
                  </a:lnTo>
                  <a:lnTo>
                    <a:pt x="124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5" name="Freeform 92">
              <a:extLst>
                <a:ext uri="{FF2B5EF4-FFF2-40B4-BE49-F238E27FC236}">
                  <a16:creationId xmlns:a16="http://schemas.microsoft.com/office/drawing/2014/main" id="{EB3FAD9A-46AD-0CEC-F6B8-62DBDED535F5}"/>
                </a:ext>
              </a:extLst>
            </p:cNvPr>
            <p:cNvSpPr>
              <a:spLocks/>
            </p:cNvSpPr>
            <p:nvPr/>
          </p:nvSpPr>
          <p:spPr bwMode="auto">
            <a:xfrm>
              <a:off x="4834" y="1989"/>
              <a:ext cx="218" cy="248"/>
            </a:xfrm>
            <a:custGeom>
              <a:avLst/>
              <a:gdLst>
                <a:gd name="T0" fmla="*/ 7 w 653"/>
                <a:gd name="T1" fmla="*/ 15 h 744"/>
                <a:gd name="T2" fmla="*/ 47 w 653"/>
                <a:gd name="T3" fmla="*/ 20 h 744"/>
                <a:gd name="T4" fmla="*/ 84 w 653"/>
                <a:gd name="T5" fmla="*/ 33 h 744"/>
                <a:gd name="T6" fmla="*/ 120 w 653"/>
                <a:gd name="T7" fmla="*/ 53 h 744"/>
                <a:gd name="T8" fmla="*/ 153 w 653"/>
                <a:gd name="T9" fmla="*/ 75 h 744"/>
                <a:gd name="T10" fmla="*/ 188 w 653"/>
                <a:gd name="T11" fmla="*/ 103 h 744"/>
                <a:gd name="T12" fmla="*/ 254 w 653"/>
                <a:gd name="T13" fmla="*/ 161 h 744"/>
                <a:gd name="T14" fmla="*/ 286 w 653"/>
                <a:gd name="T15" fmla="*/ 191 h 744"/>
                <a:gd name="T16" fmla="*/ 395 w 653"/>
                <a:gd name="T17" fmla="*/ 298 h 744"/>
                <a:gd name="T18" fmla="*/ 431 w 653"/>
                <a:gd name="T19" fmla="*/ 337 h 744"/>
                <a:gd name="T20" fmla="*/ 484 w 653"/>
                <a:gd name="T21" fmla="*/ 400 h 744"/>
                <a:gd name="T22" fmla="*/ 518 w 653"/>
                <a:gd name="T23" fmla="*/ 446 h 744"/>
                <a:gd name="T24" fmla="*/ 547 w 653"/>
                <a:gd name="T25" fmla="*/ 493 h 744"/>
                <a:gd name="T26" fmla="*/ 560 w 653"/>
                <a:gd name="T27" fmla="*/ 518 h 744"/>
                <a:gd name="T28" fmla="*/ 580 w 653"/>
                <a:gd name="T29" fmla="*/ 566 h 744"/>
                <a:gd name="T30" fmla="*/ 614 w 653"/>
                <a:gd name="T31" fmla="*/ 664 h 744"/>
                <a:gd name="T32" fmla="*/ 630 w 653"/>
                <a:gd name="T33" fmla="*/ 714 h 744"/>
                <a:gd name="T34" fmla="*/ 638 w 653"/>
                <a:gd name="T35" fmla="*/ 740 h 744"/>
                <a:gd name="T36" fmla="*/ 642 w 653"/>
                <a:gd name="T37" fmla="*/ 744 h 744"/>
                <a:gd name="T38" fmla="*/ 648 w 653"/>
                <a:gd name="T39" fmla="*/ 744 h 744"/>
                <a:gd name="T40" fmla="*/ 652 w 653"/>
                <a:gd name="T41" fmla="*/ 741 h 744"/>
                <a:gd name="T42" fmla="*/ 653 w 653"/>
                <a:gd name="T43" fmla="*/ 736 h 744"/>
                <a:gd name="T44" fmla="*/ 636 w 653"/>
                <a:gd name="T45" fmla="*/ 685 h 744"/>
                <a:gd name="T46" fmla="*/ 603 w 653"/>
                <a:gd name="T47" fmla="*/ 583 h 744"/>
                <a:gd name="T48" fmla="*/ 584 w 653"/>
                <a:gd name="T49" fmla="*/ 534 h 744"/>
                <a:gd name="T50" fmla="*/ 573 w 653"/>
                <a:gd name="T51" fmla="*/ 509 h 744"/>
                <a:gd name="T52" fmla="*/ 546 w 653"/>
                <a:gd name="T53" fmla="*/ 461 h 744"/>
                <a:gd name="T54" fmla="*/ 531 w 653"/>
                <a:gd name="T55" fmla="*/ 438 h 744"/>
                <a:gd name="T56" fmla="*/ 459 w 653"/>
                <a:gd name="T57" fmla="*/ 347 h 744"/>
                <a:gd name="T58" fmla="*/ 423 w 653"/>
                <a:gd name="T59" fmla="*/ 307 h 744"/>
                <a:gd name="T60" fmla="*/ 346 w 653"/>
                <a:gd name="T61" fmla="*/ 229 h 744"/>
                <a:gd name="T62" fmla="*/ 307 w 653"/>
                <a:gd name="T63" fmla="*/ 192 h 744"/>
                <a:gd name="T64" fmla="*/ 210 w 653"/>
                <a:gd name="T65" fmla="*/ 101 h 744"/>
                <a:gd name="T66" fmla="*/ 176 w 653"/>
                <a:gd name="T67" fmla="*/ 74 h 744"/>
                <a:gd name="T68" fmla="*/ 124 w 653"/>
                <a:gd name="T69" fmla="*/ 38 h 744"/>
                <a:gd name="T70" fmla="*/ 87 w 653"/>
                <a:gd name="T71" fmla="*/ 18 h 744"/>
                <a:gd name="T72" fmla="*/ 46 w 653"/>
                <a:gd name="T73" fmla="*/ 5 h 744"/>
                <a:gd name="T74" fmla="*/ 26 w 653"/>
                <a:gd name="T75" fmla="*/ 1 h 744"/>
                <a:gd name="T76" fmla="*/ 7 w 653"/>
                <a:gd name="T77" fmla="*/ 0 h 744"/>
                <a:gd name="T78" fmla="*/ 1 w 653"/>
                <a:gd name="T79" fmla="*/ 2 h 744"/>
                <a:gd name="T80" fmla="*/ 0 w 653"/>
                <a:gd name="T81" fmla="*/ 7 h 744"/>
                <a:gd name="T82" fmla="*/ 1 w 653"/>
                <a:gd name="T83" fmla="*/ 12 h 744"/>
                <a:gd name="T84" fmla="*/ 7 w 653"/>
                <a:gd name="T85" fmla="*/ 15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653" h="744">
                  <a:moveTo>
                    <a:pt x="7" y="15"/>
                  </a:moveTo>
                  <a:lnTo>
                    <a:pt x="7" y="15"/>
                  </a:lnTo>
                  <a:lnTo>
                    <a:pt x="27" y="16"/>
                  </a:lnTo>
                  <a:lnTo>
                    <a:pt x="47" y="20"/>
                  </a:lnTo>
                  <a:lnTo>
                    <a:pt x="65" y="26"/>
                  </a:lnTo>
                  <a:lnTo>
                    <a:pt x="84" y="33"/>
                  </a:lnTo>
                  <a:lnTo>
                    <a:pt x="103" y="43"/>
                  </a:lnTo>
                  <a:lnTo>
                    <a:pt x="120" y="53"/>
                  </a:lnTo>
                  <a:lnTo>
                    <a:pt x="137" y="64"/>
                  </a:lnTo>
                  <a:lnTo>
                    <a:pt x="153" y="75"/>
                  </a:lnTo>
                  <a:lnTo>
                    <a:pt x="153" y="75"/>
                  </a:lnTo>
                  <a:lnTo>
                    <a:pt x="188" y="103"/>
                  </a:lnTo>
                  <a:lnTo>
                    <a:pt x="221" y="131"/>
                  </a:lnTo>
                  <a:lnTo>
                    <a:pt x="254" y="161"/>
                  </a:lnTo>
                  <a:lnTo>
                    <a:pt x="286" y="191"/>
                  </a:lnTo>
                  <a:lnTo>
                    <a:pt x="286" y="191"/>
                  </a:lnTo>
                  <a:lnTo>
                    <a:pt x="359" y="262"/>
                  </a:lnTo>
                  <a:lnTo>
                    <a:pt x="395" y="298"/>
                  </a:lnTo>
                  <a:lnTo>
                    <a:pt x="431" y="337"/>
                  </a:lnTo>
                  <a:lnTo>
                    <a:pt x="431" y="337"/>
                  </a:lnTo>
                  <a:lnTo>
                    <a:pt x="466" y="379"/>
                  </a:lnTo>
                  <a:lnTo>
                    <a:pt x="484" y="400"/>
                  </a:lnTo>
                  <a:lnTo>
                    <a:pt x="501" y="422"/>
                  </a:lnTo>
                  <a:lnTo>
                    <a:pt x="518" y="446"/>
                  </a:lnTo>
                  <a:lnTo>
                    <a:pt x="533" y="469"/>
                  </a:lnTo>
                  <a:lnTo>
                    <a:pt x="547" y="493"/>
                  </a:lnTo>
                  <a:lnTo>
                    <a:pt x="560" y="518"/>
                  </a:lnTo>
                  <a:lnTo>
                    <a:pt x="560" y="518"/>
                  </a:lnTo>
                  <a:lnTo>
                    <a:pt x="572" y="541"/>
                  </a:lnTo>
                  <a:lnTo>
                    <a:pt x="580" y="566"/>
                  </a:lnTo>
                  <a:lnTo>
                    <a:pt x="598" y="614"/>
                  </a:lnTo>
                  <a:lnTo>
                    <a:pt x="614" y="664"/>
                  </a:lnTo>
                  <a:lnTo>
                    <a:pt x="630" y="714"/>
                  </a:lnTo>
                  <a:lnTo>
                    <a:pt x="630" y="714"/>
                  </a:lnTo>
                  <a:lnTo>
                    <a:pt x="638" y="740"/>
                  </a:lnTo>
                  <a:lnTo>
                    <a:pt x="638" y="740"/>
                  </a:lnTo>
                  <a:lnTo>
                    <a:pt x="640" y="742"/>
                  </a:lnTo>
                  <a:lnTo>
                    <a:pt x="642" y="744"/>
                  </a:lnTo>
                  <a:lnTo>
                    <a:pt x="646" y="744"/>
                  </a:lnTo>
                  <a:lnTo>
                    <a:pt x="648" y="744"/>
                  </a:lnTo>
                  <a:lnTo>
                    <a:pt x="651" y="743"/>
                  </a:lnTo>
                  <a:lnTo>
                    <a:pt x="652" y="741"/>
                  </a:lnTo>
                  <a:lnTo>
                    <a:pt x="653" y="738"/>
                  </a:lnTo>
                  <a:lnTo>
                    <a:pt x="653" y="736"/>
                  </a:lnTo>
                  <a:lnTo>
                    <a:pt x="653" y="736"/>
                  </a:lnTo>
                  <a:lnTo>
                    <a:pt x="636" y="685"/>
                  </a:lnTo>
                  <a:lnTo>
                    <a:pt x="620" y="634"/>
                  </a:lnTo>
                  <a:lnTo>
                    <a:pt x="603" y="583"/>
                  </a:lnTo>
                  <a:lnTo>
                    <a:pt x="594" y="559"/>
                  </a:lnTo>
                  <a:lnTo>
                    <a:pt x="584" y="534"/>
                  </a:lnTo>
                  <a:lnTo>
                    <a:pt x="584" y="534"/>
                  </a:lnTo>
                  <a:lnTo>
                    <a:pt x="573" y="509"/>
                  </a:lnTo>
                  <a:lnTo>
                    <a:pt x="559" y="484"/>
                  </a:lnTo>
                  <a:lnTo>
                    <a:pt x="546" y="461"/>
                  </a:lnTo>
                  <a:lnTo>
                    <a:pt x="531" y="438"/>
                  </a:lnTo>
                  <a:lnTo>
                    <a:pt x="531" y="438"/>
                  </a:lnTo>
                  <a:lnTo>
                    <a:pt x="496" y="393"/>
                  </a:lnTo>
                  <a:lnTo>
                    <a:pt x="459" y="347"/>
                  </a:lnTo>
                  <a:lnTo>
                    <a:pt x="459" y="347"/>
                  </a:lnTo>
                  <a:lnTo>
                    <a:pt x="423" y="307"/>
                  </a:lnTo>
                  <a:lnTo>
                    <a:pt x="385" y="267"/>
                  </a:lnTo>
                  <a:lnTo>
                    <a:pt x="346" y="229"/>
                  </a:lnTo>
                  <a:lnTo>
                    <a:pt x="307" y="192"/>
                  </a:lnTo>
                  <a:lnTo>
                    <a:pt x="307" y="192"/>
                  </a:lnTo>
                  <a:lnTo>
                    <a:pt x="242" y="131"/>
                  </a:lnTo>
                  <a:lnTo>
                    <a:pt x="210" y="101"/>
                  </a:lnTo>
                  <a:lnTo>
                    <a:pt x="176" y="74"/>
                  </a:lnTo>
                  <a:lnTo>
                    <a:pt x="176" y="74"/>
                  </a:lnTo>
                  <a:lnTo>
                    <a:pt x="142" y="49"/>
                  </a:lnTo>
                  <a:lnTo>
                    <a:pt x="124" y="38"/>
                  </a:lnTo>
                  <a:lnTo>
                    <a:pt x="105" y="27"/>
                  </a:lnTo>
                  <a:lnTo>
                    <a:pt x="87" y="18"/>
                  </a:lnTo>
                  <a:lnTo>
                    <a:pt x="67" y="10"/>
                  </a:lnTo>
                  <a:lnTo>
                    <a:pt x="46" y="5"/>
                  </a:lnTo>
                  <a:lnTo>
                    <a:pt x="26" y="1"/>
                  </a:lnTo>
                  <a:lnTo>
                    <a:pt x="26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1" y="2"/>
                  </a:lnTo>
                  <a:lnTo>
                    <a:pt x="0" y="5"/>
                  </a:lnTo>
                  <a:lnTo>
                    <a:pt x="0" y="7"/>
                  </a:lnTo>
                  <a:lnTo>
                    <a:pt x="0" y="10"/>
                  </a:lnTo>
                  <a:lnTo>
                    <a:pt x="1" y="12"/>
                  </a:lnTo>
                  <a:lnTo>
                    <a:pt x="4" y="15"/>
                  </a:lnTo>
                  <a:lnTo>
                    <a:pt x="7" y="15"/>
                  </a:lnTo>
                  <a:lnTo>
                    <a:pt x="7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6" name="Freeform 93">
              <a:extLst>
                <a:ext uri="{FF2B5EF4-FFF2-40B4-BE49-F238E27FC236}">
                  <a16:creationId xmlns:a16="http://schemas.microsoft.com/office/drawing/2014/main" id="{F4AF5654-D13F-5A80-E7FB-CB2FFCDEF7D0}"/>
                </a:ext>
              </a:extLst>
            </p:cNvPr>
            <p:cNvSpPr>
              <a:spLocks/>
            </p:cNvSpPr>
            <p:nvPr/>
          </p:nvSpPr>
          <p:spPr bwMode="auto">
            <a:xfrm>
              <a:off x="5086" y="1996"/>
              <a:ext cx="69" cy="235"/>
            </a:xfrm>
            <a:custGeom>
              <a:avLst/>
              <a:gdLst>
                <a:gd name="T0" fmla="*/ 58 w 207"/>
                <a:gd name="T1" fmla="*/ 38 h 704"/>
                <a:gd name="T2" fmla="*/ 87 w 207"/>
                <a:gd name="T3" fmla="*/ 21 h 704"/>
                <a:gd name="T4" fmla="*/ 99 w 207"/>
                <a:gd name="T5" fmla="*/ 16 h 704"/>
                <a:gd name="T6" fmla="*/ 111 w 207"/>
                <a:gd name="T7" fmla="*/ 15 h 704"/>
                <a:gd name="T8" fmla="*/ 130 w 207"/>
                <a:gd name="T9" fmla="*/ 20 h 704"/>
                <a:gd name="T10" fmla="*/ 140 w 207"/>
                <a:gd name="T11" fmla="*/ 26 h 704"/>
                <a:gd name="T12" fmla="*/ 147 w 207"/>
                <a:gd name="T13" fmla="*/ 33 h 704"/>
                <a:gd name="T14" fmla="*/ 161 w 207"/>
                <a:gd name="T15" fmla="*/ 55 h 704"/>
                <a:gd name="T16" fmla="*/ 167 w 207"/>
                <a:gd name="T17" fmla="*/ 68 h 704"/>
                <a:gd name="T18" fmla="*/ 172 w 207"/>
                <a:gd name="T19" fmla="*/ 83 h 704"/>
                <a:gd name="T20" fmla="*/ 181 w 207"/>
                <a:gd name="T21" fmla="*/ 118 h 704"/>
                <a:gd name="T22" fmla="*/ 186 w 207"/>
                <a:gd name="T23" fmla="*/ 152 h 704"/>
                <a:gd name="T24" fmla="*/ 192 w 207"/>
                <a:gd name="T25" fmla="*/ 232 h 704"/>
                <a:gd name="T26" fmla="*/ 189 w 207"/>
                <a:gd name="T27" fmla="*/ 311 h 704"/>
                <a:gd name="T28" fmla="*/ 188 w 207"/>
                <a:gd name="T29" fmla="*/ 343 h 704"/>
                <a:gd name="T30" fmla="*/ 184 w 207"/>
                <a:gd name="T31" fmla="*/ 376 h 704"/>
                <a:gd name="T32" fmla="*/ 177 w 207"/>
                <a:gd name="T33" fmla="*/ 410 h 704"/>
                <a:gd name="T34" fmla="*/ 173 w 207"/>
                <a:gd name="T35" fmla="*/ 421 h 704"/>
                <a:gd name="T36" fmla="*/ 158 w 207"/>
                <a:gd name="T37" fmla="*/ 455 h 704"/>
                <a:gd name="T38" fmla="*/ 122 w 207"/>
                <a:gd name="T39" fmla="*/ 516 h 704"/>
                <a:gd name="T40" fmla="*/ 58 w 207"/>
                <a:gd name="T41" fmla="*/ 604 h 704"/>
                <a:gd name="T42" fmla="*/ 19 w 207"/>
                <a:gd name="T43" fmla="*/ 663 h 704"/>
                <a:gd name="T44" fmla="*/ 1 w 207"/>
                <a:gd name="T45" fmla="*/ 693 h 704"/>
                <a:gd name="T46" fmla="*/ 0 w 207"/>
                <a:gd name="T47" fmla="*/ 695 h 704"/>
                <a:gd name="T48" fmla="*/ 2 w 207"/>
                <a:gd name="T49" fmla="*/ 701 h 704"/>
                <a:gd name="T50" fmla="*/ 6 w 207"/>
                <a:gd name="T51" fmla="*/ 704 h 704"/>
                <a:gd name="T52" fmla="*/ 12 w 207"/>
                <a:gd name="T53" fmla="*/ 703 h 704"/>
                <a:gd name="T54" fmla="*/ 14 w 207"/>
                <a:gd name="T55" fmla="*/ 700 h 704"/>
                <a:gd name="T56" fmla="*/ 52 w 207"/>
                <a:gd name="T57" fmla="*/ 637 h 704"/>
                <a:gd name="T58" fmla="*/ 95 w 207"/>
                <a:gd name="T59" fmla="*/ 578 h 704"/>
                <a:gd name="T60" fmla="*/ 139 w 207"/>
                <a:gd name="T61" fmla="*/ 517 h 704"/>
                <a:gd name="T62" fmla="*/ 167 w 207"/>
                <a:gd name="T63" fmla="*/ 470 h 704"/>
                <a:gd name="T64" fmla="*/ 176 w 207"/>
                <a:gd name="T65" fmla="*/ 454 h 704"/>
                <a:gd name="T66" fmla="*/ 188 w 207"/>
                <a:gd name="T67" fmla="*/ 421 h 704"/>
                <a:gd name="T68" fmla="*/ 197 w 207"/>
                <a:gd name="T69" fmla="*/ 388 h 704"/>
                <a:gd name="T70" fmla="*/ 200 w 207"/>
                <a:gd name="T71" fmla="*/ 357 h 704"/>
                <a:gd name="T72" fmla="*/ 204 w 207"/>
                <a:gd name="T73" fmla="*/ 325 h 704"/>
                <a:gd name="T74" fmla="*/ 207 w 207"/>
                <a:gd name="T75" fmla="*/ 244 h 704"/>
                <a:gd name="T76" fmla="*/ 202 w 207"/>
                <a:gd name="T77" fmla="*/ 164 h 704"/>
                <a:gd name="T78" fmla="*/ 197 w 207"/>
                <a:gd name="T79" fmla="*/ 125 h 704"/>
                <a:gd name="T80" fmla="*/ 188 w 207"/>
                <a:gd name="T81" fmla="*/ 88 h 704"/>
                <a:gd name="T82" fmla="*/ 184 w 207"/>
                <a:gd name="T83" fmla="*/ 73 h 704"/>
                <a:gd name="T84" fmla="*/ 172 w 207"/>
                <a:gd name="T85" fmla="*/ 43 h 704"/>
                <a:gd name="T86" fmla="*/ 163 w 207"/>
                <a:gd name="T87" fmla="*/ 31 h 704"/>
                <a:gd name="T88" fmla="*/ 146 w 207"/>
                <a:gd name="T89" fmla="*/ 12 h 704"/>
                <a:gd name="T90" fmla="*/ 129 w 207"/>
                <a:gd name="T91" fmla="*/ 2 h 704"/>
                <a:gd name="T92" fmla="*/ 122 w 207"/>
                <a:gd name="T93" fmla="*/ 1 h 704"/>
                <a:gd name="T94" fmla="*/ 108 w 207"/>
                <a:gd name="T95" fmla="*/ 0 h 704"/>
                <a:gd name="T96" fmla="*/ 93 w 207"/>
                <a:gd name="T97" fmla="*/ 2 h 704"/>
                <a:gd name="T98" fmla="*/ 66 w 207"/>
                <a:gd name="T99" fmla="*/ 15 h 704"/>
                <a:gd name="T100" fmla="*/ 51 w 207"/>
                <a:gd name="T101" fmla="*/ 26 h 704"/>
                <a:gd name="T102" fmla="*/ 48 w 207"/>
                <a:gd name="T103" fmla="*/ 29 h 704"/>
                <a:gd name="T104" fmla="*/ 47 w 207"/>
                <a:gd name="T105" fmla="*/ 33 h 704"/>
                <a:gd name="T106" fmla="*/ 51 w 207"/>
                <a:gd name="T107" fmla="*/ 38 h 704"/>
                <a:gd name="T108" fmla="*/ 54 w 207"/>
                <a:gd name="T109" fmla="*/ 40 h 704"/>
                <a:gd name="T110" fmla="*/ 58 w 207"/>
                <a:gd name="T111" fmla="*/ 38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07" h="704">
                  <a:moveTo>
                    <a:pt x="58" y="38"/>
                  </a:moveTo>
                  <a:lnTo>
                    <a:pt x="58" y="38"/>
                  </a:lnTo>
                  <a:lnTo>
                    <a:pt x="72" y="29"/>
                  </a:lnTo>
                  <a:lnTo>
                    <a:pt x="87" y="21"/>
                  </a:lnTo>
                  <a:lnTo>
                    <a:pt x="87" y="21"/>
                  </a:lnTo>
                  <a:lnTo>
                    <a:pt x="99" y="16"/>
                  </a:lnTo>
                  <a:lnTo>
                    <a:pt x="111" y="15"/>
                  </a:lnTo>
                  <a:lnTo>
                    <a:pt x="111" y="15"/>
                  </a:lnTo>
                  <a:lnTo>
                    <a:pt x="121" y="16"/>
                  </a:lnTo>
                  <a:lnTo>
                    <a:pt x="130" y="20"/>
                  </a:lnTo>
                  <a:lnTo>
                    <a:pt x="130" y="20"/>
                  </a:lnTo>
                  <a:lnTo>
                    <a:pt x="140" y="26"/>
                  </a:lnTo>
                  <a:lnTo>
                    <a:pt x="147" y="33"/>
                  </a:lnTo>
                  <a:lnTo>
                    <a:pt x="147" y="33"/>
                  </a:lnTo>
                  <a:lnTo>
                    <a:pt x="155" y="43"/>
                  </a:lnTo>
                  <a:lnTo>
                    <a:pt x="161" y="55"/>
                  </a:lnTo>
                  <a:lnTo>
                    <a:pt x="161" y="55"/>
                  </a:lnTo>
                  <a:lnTo>
                    <a:pt x="167" y="68"/>
                  </a:lnTo>
                  <a:lnTo>
                    <a:pt x="172" y="83"/>
                  </a:lnTo>
                  <a:lnTo>
                    <a:pt x="172" y="83"/>
                  </a:lnTo>
                  <a:lnTo>
                    <a:pt x="177" y="100"/>
                  </a:lnTo>
                  <a:lnTo>
                    <a:pt x="181" y="118"/>
                  </a:lnTo>
                  <a:lnTo>
                    <a:pt x="186" y="152"/>
                  </a:lnTo>
                  <a:lnTo>
                    <a:pt x="186" y="152"/>
                  </a:lnTo>
                  <a:lnTo>
                    <a:pt x="189" y="192"/>
                  </a:lnTo>
                  <a:lnTo>
                    <a:pt x="192" y="232"/>
                  </a:lnTo>
                  <a:lnTo>
                    <a:pt x="192" y="271"/>
                  </a:lnTo>
                  <a:lnTo>
                    <a:pt x="189" y="311"/>
                  </a:lnTo>
                  <a:lnTo>
                    <a:pt x="189" y="311"/>
                  </a:lnTo>
                  <a:lnTo>
                    <a:pt x="188" y="343"/>
                  </a:lnTo>
                  <a:lnTo>
                    <a:pt x="184" y="376"/>
                  </a:lnTo>
                  <a:lnTo>
                    <a:pt x="184" y="376"/>
                  </a:lnTo>
                  <a:lnTo>
                    <a:pt x="179" y="399"/>
                  </a:lnTo>
                  <a:lnTo>
                    <a:pt x="177" y="410"/>
                  </a:lnTo>
                  <a:lnTo>
                    <a:pt x="173" y="421"/>
                  </a:lnTo>
                  <a:lnTo>
                    <a:pt x="173" y="421"/>
                  </a:lnTo>
                  <a:lnTo>
                    <a:pt x="166" y="439"/>
                  </a:lnTo>
                  <a:lnTo>
                    <a:pt x="158" y="455"/>
                  </a:lnTo>
                  <a:lnTo>
                    <a:pt x="141" y="486"/>
                  </a:lnTo>
                  <a:lnTo>
                    <a:pt x="122" y="516"/>
                  </a:lnTo>
                  <a:lnTo>
                    <a:pt x="101" y="545"/>
                  </a:lnTo>
                  <a:lnTo>
                    <a:pt x="58" y="604"/>
                  </a:lnTo>
                  <a:lnTo>
                    <a:pt x="37" y="632"/>
                  </a:lnTo>
                  <a:lnTo>
                    <a:pt x="19" y="663"/>
                  </a:lnTo>
                  <a:lnTo>
                    <a:pt x="19" y="663"/>
                  </a:lnTo>
                  <a:lnTo>
                    <a:pt x="1" y="693"/>
                  </a:lnTo>
                  <a:lnTo>
                    <a:pt x="1" y="693"/>
                  </a:lnTo>
                  <a:lnTo>
                    <a:pt x="0" y="695"/>
                  </a:lnTo>
                  <a:lnTo>
                    <a:pt x="1" y="699"/>
                  </a:lnTo>
                  <a:lnTo>
                    <a:pt x="2" y="701"/>
                  </a:lnTo>
                  <a:lnTo>
                    <a:pt x="4" y="703"/>
                  </a:lnTo>
                  <a:lnTo>
                    <a:pt x="6" y="704"/>
                  </a:lnTo>
                  <a:lnTo>
                    <a:pt x="10" y="704"/>
                  </a:lnTo>
                  <a:lnTo>
                    <a:pt x="12" y="703"/>
                  </a:lnTo>
                  <a:lnTo>
                    <a:pt x="14" y="700"/>
                  </a:lnTo>
                  <a:lnTo>
                    <a:pt x="14" y="700"/>
                  </a:lnTo>
                  <a:lnTo>
                    <a:pt x="32" y="668"/>
                  </a:lnTo>
                  <a:lnTo>
                    <a:pt x="52" y="637"/>
                  </a:lnTo>
                  <a:lnTo>
                    <a:pt x="74" y="607"/>
                  </a:lnTo>
                  <a:lnTo>
                    <a:pt x="95" y="578"/>
                  </a:lnTo>
                  <a:lnTo>
                    <a:pt x="118" y="548"/>
                  </a:lnTo>
                  <a:lnTo>
                    <a:pt x="139" y="517"/>
                  </a:lnTo>
                  <a:lnTo>
                    <a:pt x="158" y="486"/>
                  </a:lnTo>
                  <a:lnTo>
                    <a:pt x="167" y="470"/>
                  </a:lnTo>
                  <a:lnTo>
                    <a:pt x="176" y="454"/>
                  </a:lnTo>
                  <a:lnTo>
                    <a:pt x="176" y="454"/>
                  </a:lnTo>
                  <a:lnTo>
                    <a:pt x="183" y="437"/>
                  </a:lnTo>
                  <a:lnTo>
                    <a:pt x="188" y="421"/>
                  </a:lnTo>
                  <a:lnTo>
                    <a:pt x="193" y="405"/>
                  </a:lnTo>
                  <a:lnTo>
                    <a:pt x="197" y="388"/>
                  </a:lnTo>
                  <a:lnTo>
                    <a:pt x="197" y="388"/>
                  </a:lnTo>
                  <a:lnTo>
                    <a:pt x="200" y="357"/>
                  </a:lnTo>
                  <a:lnTo>
                    <a:pt x="204" y="325"/>
                  </a:lnTo>
                  <a:lnTo>
                    <a:pt x="204" y="325"/>
                  </a:lnTo>
                  <a:lnTo>
                    <a:pt x="205" y="284"/>
                  </a:lnTo>
                  <a:lnTo>
                    <a:pt x="207" y="244"/>
                  </a:lnTo>
                  <a:lnTo>
                    <a:pt x="205" y="204"/>
                  </a:lnTo>
                  <a:lnTo>
                    <a:pt x="202" y="164"/>
                  </a:lnTo>
                  <a:lnTo>
                    <a:pt x="202" y="164"/>
                  </a:lnTo>
                  <a:lnTo>
                    <a:pt x="197" y="125"/>
                  </a:lnTo>
                  <a:lnTo>
                    <a:pt x="193" y="107"/>
                  </a:lnTo>
                  <a:lnTo>
                    <a:pt x="188" y="88"/>
                  </a:lnTo>
                  <a:lnTo>
                    <a:pt x="188" y="88"/>
                  </a:lnTo>
                  <a:lnTo>
                    <a:pt x="184" y="73"/>
                  </a:lnTo>
                  <a:lnTo>
                    <a:pt x="178" y="58"/>
                  </a:lnTo>
                  <a:lnTo>
                    <a:pt x="172" y="43"/>
                  </a:lnTo>
                  <a:lnTo>
                    <a:pt x="163" y="31"/>
                  </a:lnTo>
                  <a:lnTo>
                    <a:pt x="163" y="31"/>
                  </a:lnTo>
                  <a:lnTo>
                    <a:pt x="156" y="20"/>
                  </a:lnTo>
                  <a:lnTo>
                    <a:pt x="146" y="12"/>
                  </a:lnTo>
                  <a:lnTo>
                    <a:pt x="135" y="5"/>
                  </a:lnTo>
                  <a:lnTo>
                    <a:pt x="129" y="2"/>
                  </a:lnTo>
                  <a:lnTo>
                    <a:pt x="122" y="1"/>
                  </a:lnTo>
                  <a:lnTo>
                    <a:pt x="122" y="1"/>
                  </a:lnTo>
                  <a:lnTo>
                    <a:pt x="115" y="0"/>
                  </a:lnTo>
                  <a:lnTo>
                    <a:pt x="108" y="0"/>
                  </a:lnTo>
                  <a:lnTo>
                    <a:pt x="100" y="1"/>
                  </a:lnTo>
                  <a:lnTo>
                    <a:pt x="93" y="2"/>
                  </a:lnTo>
                  <a:lnTo>
                    <a:pt x="79" y="7"/>
                  </a:lnTo>
                  <a:lnTo>
                    <a:pt x="66" y="15"/>
                  </a:lnTo>
                  <a:lnTo>
                    <a:pt x="66" y="15"/>
                  </a:lnTo>
                  <a:lnTo>
                    <a:pt x="51" y="26"/>
                  </a:lnTo>
                  <a:lnTo>
                    <a:pt x="51" y="26"/>
                  </a:lnTo>
                  <a:lnTo>
                    <a:pt x="48" y="29"/>
                  </a:lnTo>
                  <a:lnTo>
                    <a:pt x="47" y="31"/>
                  </a:lnTo>
                  <a:lnTo>
                    <a:pt x="47" y="33"/>
                  </a:lnTo>
                  <a:lnTo>
                    <a:pt x="48" y="36"/>
                  </a:lnTo>
                  <a:lnTo>
                    <a:pt x="51" y="38"/>
                  </a:lnTo>
                  <a:lnTo>
                    <a:pt x="52" y="40"/>
                  </a:lnTo>
                  <a:lnTo>
                    <a:pt x="54" y="40"/>
                  </a:lnTo>
                  <a:lnTo>
                    <a:pt x="58" y="38"/>
                  </a:lnTo>
                  <a:lnTo>
                    <a:pt x="58" y="3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7" name="Freeform 94">
              <a:extLst>
                <a:ext uri="{FF2B5EF4-FFF2-40B4-BE49-F238E27FC236}">
                  <a16:creationId xmlns:a16="http://schemas.microsoft.com/office/drawing/2014/main" id="{109F61A2-E6D1-7832-D711-5437D2EB215F}"/>
                </a:ext>
              </a:extLst>
            </p:cNvPr>
            <p:cNvSpPr>
              <a:spLocks/>
            </p:cNvSpPr>
            <p:nvPr/>
          </p:nvSpPr>
          <p:spPr bwMode="auto">
            <a:xfrm>
              <a:off x="4402" y="2227"/>
              <a:ext cx="125" cy="293"/>
            </a:xfrm>
            <a:custGeom>
              <a:avLst/>
              <a:gdLst>
                <a:gd name="T0" fmla="*/ 0 w 374"/>
                <a:gd name="T1" fmla="*/ 10 h 877"/>
                <a:gd name="T2" fmla="*/ 9 w 374"/>
                <a:gd name="T3" fmla="*/ 55 h 877"/>
                <a:gd name="T4" fmla="*/ 12 w 374"/>
                <a:gd name="T5" fmla="*/ 100 h 877"/>
                <a:gd name="T6" fmla="*/ 17 w 374"/>
                <a:gd name="T7" fmla="*/ 193 h 877"/>
                <a:gd name="T8" fmla="*/ 20 w 374"/>
                <a:gd name="T9" fmla="*/ 217 h 877"/>
                <a:gd name="T10" fmla="*/ 28 w 374"/>
                <a:gd name="T11" fmla="*/ 264 h 877"/>
                <a:gd name="T12" fmla="*/ 41 w 374"/>
                <a:gd name="T13" fmla="*/ 310 h 877"/>
                <a:gd name="T14" fmla="*/ 64 w 374"/>
                <a:gd name="T15" fmla="*/ 377 h 877"/>
                <a:gd name="T16" fmla="*/ 82 w 374"/>
                <a:gd name="T17" fmla="*/ 420 h 877"/>
                <a:gd name="T18" fmla="*/ 121 w 374"/>
                <a:gd name="T19" fmla="*/ 506 h 877"/>
                <a:gd name="T20" fmla="*/ 144 w 374"/>
                <a:gd name="T21" fmla="*/ 547 h 877"/>
                <a:gd name="T22" fmla="*/ 192 w 374"/>
                <a:gd name="T23" fmla="*/ 626 h 877"/>
                <a:gd name="T24" fmla="*/ 243 w 374"/>
                <a:gd name="T25" fmla="*/ 703 h 877"/>
                <a:gd name="T26" fmla="*/ 302 w 374"/>
                <a:gd name="T27" fmla="*/ 788 h 877"/>
                <a:gd name="T28" fmla="*/ 360 w 374"/>
                <a:gd name="T29" fmla="*/ 874 h 877"/>
                <a:gd name="T30" fmla="*/ 363 w 374"/>
                <a:gd name="T31" fmla="*/ 876 h 877"/>
                <a:gd name="T32" fmla="*/ 368 w 374"/>
                <a:gd name="T33" fmla="*/ 876 h 877"/>
                <a:gd name="T34" fmla="*/ 373 w 374"/>
                <a:gd name="T35" fmla="*/ 874 h 877"/>
                <a:gd name="T36" fmla="*/ 374 w 374"/>
                <a:gd name="T37" fmla="*/ 869 h 877"/>
                <a:gd name="T38" fmla="*/ 373 w 374"/>
                <a:gd name="T39" fmla="*/ 866 h 877"/>
                <a:gd name="T40" fmla="*/ 269 w 374"/>
                <a:gd name="T41" fmla="*/ 714 h 877"/>
                <a:gd name="T42" fmla="*/ 192 w 374"/>
                <a:gd name="T43" fmla="*/ 599 h 877"/>
                <a:gd name="T44" fmla="*/ 168 w 374"/>
                <a:gd name="T45" fmla="*/ 559 h 877"/>
                <a:gd name="T46" fmla="*/ 124 w 374"/>
                <a:gd name="T47" fmla="*/ 478 h 877"/>
                <a:gd name="T48" fmla="*/ 87 w 374"/>
                <a:gd name="T49" fmla="*/ 394 h 877"/>
                <a:gd name="T50" fmla="*/ 69 w 374"/>
                <a:gd name="T51" fmla="*/ 349 h 877"/>
                <a:gd name="T52" fmla="*/ 48 w 374"/>
                <a:gd name="T53" fmla="*/ 281 h 877"/>
                <a:gd name="T54" fmla="*/ 37 w 374"/>
                <a:gd name="T55" fmla="*/ 234 h 877"/>
                <a:gd name="T56" fmla="*/ 33 w 374"/>
                <a:gd name="T57" fmla="*/ 211 h 877"/>
                <a:gd name="T58" fmla="*/ 30 w 374"/>
                <a:gd name="T59" fmla="*/ 160 h 877"/>
                <a:gd name="T60" fmla="*/ 26 w 374"/>
                <a:gd name="T61" fmla="*/ 82 h 877"/>
                <a:gd name="T62" fmla="*/ 20 w 374"/>
                <a:gd name="T63" fmla="*/ 31 h 877"/>
                <a:gd name="T64" fmla="*/ 15 w 374"/>
                <a:gd name="T65" fmla="*/ 6 h 877"/>
                <a:gd name="T66" fmla="*/ 11 w 374"/>
                <a:gd name="T67" fmla="*/ 1 h 877"/>
                <a:gd name="T68" fmla="*/ 6 w 374"/>
                <a:gd name="T69" fmla="*/ 1 h 877"/>
                <a:gd name="T70" fmla="*/ 1 w 374"/>
                <a:gd name="T71" fmla="*/ 4 h 877"/>
                <a:gd name="T72" fmla="*/ 0 w 374"/>
                <a:gd name="T73" fmla="*/ 10 h 8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74" h="877">
                  <a:moveTo>
                    <a:pt x="0" y="10"/>
                  </a:moveTo>
                  <a:lnTo>
                    <a:pt x="0" y="10"/>
                  </a:lnTo>
                  <a:lnTo>
                    <a:pt x="5" y="32"/>
                  </a:lnTo>
                  <a:lnTo>
                    <a:pt x="9" y="55"/>
                  </a:lnTo>
                  <a:lnTo>
                    <a:pt x="11" y="78"/>
                  </a:lnTo>
                  <a:lnTo>
                    <a:pt x="12" y="100"/>
                  </a:lnTo>
                  <a:lnTo>
                    <a:pt x="15" y="147"/>
                  </a:lnTo>
                  <a:lnTo>
                    <a:pt x="17" y="193"/>
                  </a:lnTo>
                  <a:lnTo>
                    <a:pt x="17" y="193"/>
                  </a:lnTo>
                  <a:lnTo>
                    <a:pt x="20" y="217"/>
                  </a:lnTo>
                  <a:lnTo>
                    <a:pt x="24" y="240"/>
                  </a:lnTo>
                  <a:lnTo>
                    <a:pt x="28" y="264"/>
                  </a:lnTo>
                  <a:lnTo>
                    <a:pt x="33" y="286"/>
                  </a:lnTo>
                  <a:lnTo>
                    <a:pt x="41" y="310"/>
                  </a:lnTo>
                  <a:lnTo>
                    <a:pt x="47" y="332"/>
                  </a:lnTo>
                  <a:lnTo>
                    <a:pt x="64" y="377"/>
                  </a:lnTo>
                  <a:lnTo>
                    <a:pt x="64" y="377"/>
                  </a:lnTo>
                  <a:lnTo>
                    <a:pt x="82" y="420"/>
                  </a:lnTo>
                  <a:lnTo>
                    <a:pt x="100" y="463"/>
                  </a:lnTo>
                  <a:lnTo>
                    <a:pt x="121" y="506"/>
                  </a:lnTo>
                  <a:lnTo>
                    <a:pt x="144" y="547"/>
                  </a:lnTo>
                  <a:lnTo>
                    <a:pt x="144" y="547"/>
                  </a:lnTo>
                  <a:lnTo>
                    <a:pt x="167" y="586"/>
                  </a:lnTo>
                  <a:lnTo>
                    <a:pt x="192" y="626"/>
                  </a:lnTo>
                  <a:lnTo>
                    <a:pt x="217" y="664"/>
                  </a:lnTo>
                  <a:lnTo>
                    <a:pt x="243" y="703"/>
                  </a:lnTo>
                  <a:lnTo>
                    <a:pt x="243" y="703"/>
                  </a:lnTo>
                  <a:lnTo>
                    <a:pt x="302" y="788"/>
                  </a:lnTo>
                  <a:lnTo>
                    <a:pt x="332" y="830"/>
                  </a:lnTo>
                  <a:lnTo>
                    <a:pt x="360" y="874"/>
                  </a:lnTo>
                  <a:lnTo>
                    <a:pt x="360" y="874"/>
                  </a:lnTo>
                  <a:lnTo>
                    <a:pt x="363" y="876"/>
                  </a:lnTo>
                  <a:lnTo>
                    <a:pt x="365" y="877"/>
                  </a:lnTo>
                  <a:lnTo>
                    <a:pt x="368" y="876"/>
                  </a:lnTo>
                  <a:lnTo>
                    <a:pt x="370" y="876"/>
                  </a:lnTo>
                  <a:lnTo>
                    <a:pt x="373" y="874"/>
                  </a:lnTo>
                  <a:lnTo>
                    <a:pt x="374" y="871"/>
                  </a:lnTo>
                  <a:lnTo>
                    <a:pt x="374" y="869"/>
                  </a:lnTo>
                  <a:lnTo>
                    <a:pt x="373" y="866"/>
                  </a:lnTo>
                  <a:lnTo>
                    <a:pt x="373" y="866"/>
                  </a:lnTo>
                  <a:lnTo>
                    <a:pt x="321" y="789"/>
                  </a:lnTo>
                  <a:lnTo>
                    <a:pt x="269" y="714"/>
                  </a:lnTo>
                  <a:lnTo>
                    <a:pt x="217" y="637"/>
                  </a:lnTo>
                  <a:lnTo>
                    <a:pt x="192" y="599"/>
                  </a:lnTo>
                  <a:lnTo>
                    <a:pt x="168" y="559"/>
                  </a:lnTo>
                  <a:lnTo>
                    <a:pt x="168" y="559"/>
                  </a:lnTo>
                  <a:lnTo>
                    <a:pt x="145" y="519"/>
                  </a:lnTo>
                  <a:lnTo>
                    <a:pt x="124" y="478"/>
                  </a:lnTo>
                  <a:lnTo>
                    <a:pt x="105" y="436"/>
                  </a:lnTo>
                  <a:lnTo>
                    <a:pt x="87" y="394"/>
                  </a:lnTo>
                  <a:lnTo>
                    <a:pt x="87" y="394"/>
                  </a:lnTo>
                  <a:lnTo>
                    <a:pt x="69" y="349"/>
                  </a:lnTo>
                  <a:lnTo>
                    <a:pt x="54" y="304"/>
                  </a:lnTo>
                  <a:lnTo>
                    <a:pt x="48" y="281"/>
                  </a:lnTo>
                  <a:lnTo>
                    <a:pt x="42" y="258"/>
                  </a:lnTo>
                  <a:lnTo>
                    <a:pt x="37" y="234"/>
                  </a:lnTo>
                  <a:lnTo>
                    <a:pt x="33" y="211"/>
                  </a:lnTo>
                  <a:lnTo>
                    <a:pt x="33" y="211"/>
                  </a:lnTo>
                  <a:lnTo>
                    <a:pt x="31" y="185"/>
                  </a:lnTo>
                  <a:lnTo>
                    <a:pt x="30" y="160"/>
                  </a:lnTo>
                  <a:lnTo>
                    <a:pt x="27" y="108"/>
                  </a:lnTo>
                  <a:lnTo>
                    <a:pt x="26" y="82"/>
                  </a:lnTo>
                  <a:lnTo>
                    <a:pt x="24" y="57"/>
                  </a:lnTo>
                  <a:lnTo>
                    <a:pt x="20" y="31"/>
                  </a:lnTo>
                  <a:lnTo>
                    <a:pt x="15" y="6"/>
                  </a:lnTo>
                  <a:lnTo>
                    <a:pt x="15" y="6"/>
                  </a:lnTo>
                  <a:lnTo>
                    <a:pt x="14" y="2"/>
                  </a:lnTo>
                  <a:lnTo>
                    <a:pt x="11" y="1"/>
                  </a:lnTo>
                  <a:lnTo>
                    <a:pt x="9" y="0"/>
                  </a:lnTo>
                  <a:lnTo>
                    <a:pt x="6" y="1"/>
                  </a:lnTo>
                  <a:lnTo>
                    <a:pt x="4" y="2"/>
                  </a:lnTo>
                  <a:lnTo>
                    <a:pt x="1" y="4"/>
                  </a:lnTo>
                  <a:lnTo>
                    <a:pt x="0" y="6"/>
                  </a:lnTo>
                  <a:lnTo>
                    <a:pt x="0" y="1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8" name="Freeform 95">
              <a:extLst>
                <a:ext uri="{FF2B5EF4-FFF2-40B4-BE49-F238E27FC236}">
                  <a16:creationId xmlns:a16="http://schemas.microsoft.com/office/drawing/2014/main" id="{7D2082A3-4570-A19E-8045-E08E4B16F099}"/>
                </a:ext>
              </a:extLst>
            </p:cNvPr>
            <p:cNvSpPr>
              <a:spLocks/>
            </p:cNvSpPr>
            <p:nvPr/>
          </p:nvSpPr>
          <p:spPr bwMode="auto">
            <a:xfrm>
              <a:off x="4536" y="2248"/>
              <a:ext cx="520" cy="412"/>
            </a:xfrm>
            <a:custGeom>
              <a:avLst/>
              <a:gdLst>
                <a:gd name="T0" fmla="*/ 1539 w 1558"/>
                <a:gd name="T1" fmla="*/ 34 h 1236"/>
                <a:gd name="T2" fmla="*/ 1544 w 1558"/>
                <a:gd name="T3" fmla="*/ 104 h 1236"/>
                <a:gd name="T4" fmla="*/ 1532 w 1558"/>
                <a:gd name="T5" fmla="*/ 185 h 1236"/>
                <a:gd name="T6" fmla="*/ 1503 w 1558"/>
                <a:gd name="T7" fmla="*/ 304 h 1236"/>
                <a:gd name="T8" fmla="*/ 1477 w 1558"/>
                <a:gd name="T9" fmla="*/ 394 h 1236"/>
                <a:gd name="T10" fmla="*/ 1442 w 1558"/>
                <a:gd name="T11" fmla="*/ 484 h 1236"/>
                <a:gd name="T12" fmla="*/ 1353 w 1558"/>
                <a:gd name="T13" fmla="*/ 651 h 1236"/>
                <a:gd name="T14" fmla="*/ 1265 w 1558"/>
                <a:gd name="T15" fmla="*/ 782 h 1236"/>
                <a:gd name="T16" fmla="*/ 1206 w 1558"/>
                <a:gd name="T17" fmla="*/ 855 h 1236"/>
                <a:gd name="T18" fmla="*/ 1063 w 1558"/>
                <a:gd name="T19" fmla="*/ 994 h 1236"/>
                <a:gd name="T20" fmla="*/ 969 w 1558"/>
                <a:gd name="T21" fmla="*/ 1087 h 1236"/>
                <a:gd name="T22" fmla="*/ 929 w 1558"/>
                <a:gd name="T23" fmla="*/ 1129 h 1236"/>
                <a:gd name="T24" fmla="*/ 863 w 1558"/>
                <a:gd name="T25" fmla="*/ 1173 h 1236"/>
                <a:gd name="T26" fmla="*/ 789 w 1558"/>
                <a:gd name="T27" fmla="*/ 1199 h 1236"/>
                <a:gd name="T28" fmla="*/ 685 w 1558"/>
                <a:gd name="T29" fmla="*/ 1217 h 1236"/>
                <a:gd name="T30" fmla="*/ 606 w 1558"/>
                <a:gd name="T31" fmla="*/ 1221 h 1236"/>
                <a:gd name="T32" fmla="*/ 499 w 1558"/>
                <a:gd name="T33" fmla="*/ 1213 h 1236"/>
                <a:gd name="T34" fmla="*/ 420 w 1558"/>
                <a:gd name="T35" fmla="*/ 1199 h 1236"/>
                <a:gd name="T36" fmla="*/ 336 w 1558"/>
                <a:gd name="T37" fmla="*/ 1170 h 1236"/>
                <a:gd name="T38" fmla="*/ 301 w 1558"/>
                <a:gd name="T39" fmla="*/ 1149 h 1236"/>
                <a:gd name="T40" fmla="*/ 241 w 1558"/>
                <a:gd name="T41" fmla="*/ 1092 h 1236"/>
                <a:gd name="T42" fmla="*/ 61 w 1558"/>
                <a:gd name="T43" fmla="*/ 904 h 1236"/>
                <a:gd name="T44" fmla="*/ 7 w 1558"/>
                <a:gd name="T45" fmla="*/ 854 h 1236"/>
                <a:gd name="T46" fmla="*/ 0 w 1558"/>
                <a:gd name="T47" fmla="*/ 861 h 1236"/>
                <a:gd name="T48" fmla="*/ 52 w 1558"/>
                <a:gd name="T49" fmla="*/ 915 h 1236"/>
                <a:gd name="T50" fmla="*/ 196 w 1558"/>
                <a:gd name="T51" fmla="*/ 1066 h 1236"/>
                <a:gd name="T52" fmla="*/ 278 w 1558"/>
                <a:gd name="T53" fmla="*/ 1148 h 1236"/>
                <a:gd name="T54" fmla="*/ 372 w 1558"/>
                <a:gd name="T55" fmla="*/ 1201 h 1236"/>
                <a:gd name="T56" fmla="*/ 448 w 1558"/>
                <a:gd name="T57" fmla="*/ 1220 h 1236"/>
                <a:gd name="T58" fmla="*/ 555 w 1558"/>
                <a:gd name="T59" fmla="*/ 1233 h 1236"/>
                <a:gd name="T60" fmla="*/ 635 w 1558"/>
                <a:gd name="T61" fmla="*/ 1236 h 1236"/>
                <a:gd name="T62" fmla="*/ 744 w 1558"/>
                <a:gd name="T63" fmla="*/ 1225 h 1236"/>
                <a:gd name="T64" fmla="*/ 821 w 1558"/>
                <a:gd name="T65" fmla="*/ 1205 h 1236"/>
                <a:gd name="T66" fmla="*/ 891 w 1558"/>
                <a:gd name="T67" fmla="*/ 1174 h 1236"/>
                <a:gd name="T68" fmla="*/ 938 w 1558"/>
                <a:gd name="T69" fmla="*/ 1139 h 1236"/>
                <a:gd name="T70" fmla="*/ 1003 w 1558"/>
                <a:gd name="T71" fmla="*/ 1072 h 1236"/>
                <a:gd name="T72" fmla="*/ 1129 w 1558"/>
                <a:gd name="T73" fmla="*/ 954 h 1236"/>
                <a:gd name="T74" fmla="*/ 1200 w 1558"/>
                <a:gd name="T75" fmla="*/ 884 h 1236"/>
                <a:gd name="T76" fmla="*/ 1280 w 1558"/>
                <a:gd name="T77" fmla="*/ 787 h 1236"/>
                <a:gd name="T78" fmla="*/ 1333 w 1558"/>
                <a:gd name="T79" fmla="*/ 709 h 1236"/>
                <a:gd name="T80" fmla="*/ 1446 w 1558"/>
                <a:gd name="T81" fmla="*/ 511 h 1236"/>
                <a:gd name="T82" fmla="*/ 1483 w 1558"/>
                <a:gd name="T83" fmla="*/ 420 h 1236"/>
                <a:gd name="T84" fmla="*/ 1518 w 1558"/>
                <a:gd name="T85" fmla="*/ 308 h 1236"/>
                <a:gd name="T86" fmla="*/ 1548 w 1558"/>
                <a:gd name="T87" fmla="*/ 176 h 1236"/>
                <a:gd name="T88" fmla="*/ 1558 w 1558"/>
                <a:gd name="T89" fmla="*/ 98 h 1236"/>
                <a:gd name="T90" fmla="*/ 1553 w 1558"/>
                <a:gd name="T91" fmla="*/ 35 h 1236"/>
                <a:gd name="T92" fmla="*/ 1544 w 1558"/>
                <a:gd name="T93" fmla="*/ 4 h 1236"/>
                <a:gd name="T94" fmla="*/ 1534 w 1558"/>
                <a:gd name="T95" fmla="*/ 1 h 1236"/>
                <a:gd name="T96" fmla="*/ 1530 w 1558"/>
                <a:gd name="T97" fmla="*/ 11 h 1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558" h="1236">
                  <a:moveTo>
                    <a:pt x="1530" y="11"/>
                  </a:moveTo>
                  <a:lnTo>
                    <a:pt x="1530" y="11"/>
                  </a:lnTo>
                  <a:lnTo>
                    <a:pt x="1535" y="23"/>
                  </a:lnTo>
                  <a:lnTo>
                    <a:pt x="1539" y="34"/>
                  </a:lnTo>
                  <a:lnTo>
                    <a:pt x="1541" y="46"/>
                  </a:lnTo>
                  <a:lnTo>
                    <a:pt x="1542" y="57"/>
                  </a:lnTo>
                  <a:lnTo>
                    <a:pt x="1545" y="81"/>
                  </a:lnTo>
                  <a:lnTo>
                    <a:pt x="1544" y="104"/>
                  </a:lnTo>
                  <a:lnTo>
                    <a:pt x="1544" y="104"/>
                  </a:lnTo>
                  <a:lnTo>
                    <a:pt x="1541" y="132"/>
                  </a:lnTo>
                  <a:lnTo>
                    <a:pt x="1537" y="158"/>
                  </a:lnTo>
                  <a:lnTo>
                    <a:pt x="1532" y="185"/>
                  </a:lnTo>
                  <a:lnTo>
                    <a:pt x="1526" y="211"/>
                  </a:lnTo>
                  <a:lnTo>
                    <a:pt x="1526" y="211"/>
                  </a:lnTo>
                  <a:lnTo>
                    <a:pt x="1515" y="257"/>
                  </a:lnTo>
                  <a:lnTo>
                    <a:pt x="1503" y="304"/>
                  </a:lnTo>
                  <a:lnTo>
                    <a:pt x="1503" y="304"/>
                  </a:lnTo>
                  <a:lnTo>
                    <a:pt x="1495" y="335"/>
                  </a:lnTo>
                  <a:lnTo>
                    <a:pt x="1487" y="365"/>
                  </a:lnTo>
                  <a:lnTo>
                    <a:pt x="1477" y="394"/>
                  </a:lnTo>
                  <a:lnTo>
                    <a:pt x="1466" y="425"/>
                  </a:lnTo>
                  <a:lnTo>
                    <a:pt x="1466" y="425"/>
                  </a:lnTo>
                  <a:lnTo>
                    <a:pt x="1454" y="454"/>
                  </a:lnTo>
                  <a:lnTo>
                    <a:pt x="1442" y="484"/>
                  </a:lnTo>
                  <a:lnTo>
                    <a:pt x="1428" y="512"/>
                  </a:lnTo>
                  <a:lnTo>
                    <a:pt x="1415" y="541"/>
                  </a:lnTo>
                  <a:lnTo>
                    <a:pt x="1384" y="596"/>
                  </a:lnTo>
                  <a:lnTo>
                    <a:pt x="1353" y="651"/>
                  </a:lnTo>
                  <a:lnTo>
                    <a:pt x="1353" y="651"/>
                  </a:lnTo>
                  <a:lnTo>
                    <a:pt x="1320" y="704"/>
                  </a:lnTo>
                  <a:lnTo>
                    <a:pt x="1284" y="756"/>
                  </a:lnTo>
                  <a:lnTo>
                    <a:pt x="1265" y="782"/>
                  </a:lnTo>
                  <a:lnTo>
                    <a:pt x="1247" y="807"/>
                  </a:lnTo>
                  <a:lnTo>
                    <a:pt x="1227" y="832"/>
                  </a:lnTo>
                  <a:lnTo>
                    <a:pt x="1206" y="855"/>
                  </a:lnTo>
                  <a:lnTo>
                    <a:pt x="1206" y="855"/>
                  </a:lnTo>
                  <a:lnTo>
                    <a:pt x="1183" y="880"/>
                  </a:lnTo>
                  <a:lnTo>
                    <a:pt x="1160" y="904"/>
                  </a:lnTo>
                  <a:lnTo>
                    <a:pt x="1113" y="949"/>
                  </a:lnTo>
                  <a:lnTo>
                    <a:pt x="1063" y="994"/>
                  </a:lnTo>
                  <a:lnTo>
                    <a:pt x="1015" y="1040"/>
                  </a:lnTo>
                  <a:lnTo>
                    <a:pt x="1015" y="1040"/>
                  </a:lnTo>
                  <a:lnTo>
                    <a:pt x="992" y="1062"/>
                  </a:lnTo>
                  <a:lnTo>
                    <a:pt x="969" y="1087"/>
                  </a:lnTo>
                  <a:lnTo>
                    <a:pt x="969" y="1087"/>
                  </a:lnTo>
                  <a:lnTo>
                    <a:pt x="950" y="1109"/>
                  </a:lnTo>
                  <a:lnTo>
                    <a:pt x="929" y="1129"/>
                  </a:lnTo>
                  <a:lnTo>
                    <a:pt x="929" y="1129"/>
                  </a:lnTo>
                  <a:lnTo>
                    <a:pt x="919" y="1138"/>
                  </a:lnTo>
                  <a:lnTo>
                    <a:pt x="909" y="1146"/>
                  </a:lnTo>
                  <a:lnTo>
                    <a:pt x="886" y="1160"/>
                  </a:lnTo>
                  <a:lnTo>
                    <a:pt x="863" y="1173"/>
                  </a:lnTo>
                  <a:lnTo>
                    <a:pt x="838" y="1182"/>
                  </a:lnTo>
                  <a:lnTo>
                    <a:pt x="838" y="1182"/>
                  </a:lnTo>
                  <a:lnTo>
                    <a:pt x="813" y="1191"/>
                  </a:lnTo>
                  <a:lnTo>
                    <a:pt x="789" y="1199"/>
                  </a:lnTo>
                  <a:lnTo>
                    <a:pt x="763" y="1205"/>
                  </a:lnTo>
                  <a:lnTo>
                    <a:pt x="737" y="1210"/>
                  </a:lnTo>
                  <a:lnTo>
                    <a:pt x="711" y="1215"/>
                  </a:lnTo>
                  <a:lnTo>
                    <a:pt x="685" y="1217"/>
                  </a:lnTo>
                  <a:lnTo>
                    <a:pt x="659" y="1220"/>
                  </a:lnTo>
                  <a:lnTo>
                    <a:pt x="633" y="1221"/>
                  </a:lnTo>
                  <a:lnTo>
                    <a:pt x="633" y="1221"/>
                  </a:lnTo>
                  <a:lnTo>
                    <a:pt x="606" y="1221"/>
                  </a:lnTo>
                  <a:lnTo>
                    <a:pt x="580" y="1220"/>
                  </a:lnTo>
                  <a:lnTo>
                    <a:pt x="552" y="1218"/>
                  </a:lnTo>
                  <a:lnTo>
                    <a:pt x="525" y="1216"/>
                  </a:lnTo>
                  <a:lnTo>
                    <a:pt x="499" y="1213"/>
                  </a:lnTo>
                  <a:lnTo>
                    <a:pt x="472" y="1210"/>
                  </a:lnTo>
                  <a:lnTo>
                    <a:pt x="446" y="1205"/>
                  </a:lnTo>
                  <a:lnTo>
                    <a:pt x="420" y="1199"/>
                  </a:lnTo>
                  <a:lnTo>
                    <a:pt x="420" y="1199"/>
                  </a:lnTo>
                  <a:lnTo>
                    <a:pt x="395" y="1192"/>
                  </a:lnTo>
                  <a:lnTo>
                    <a:pt x="370" y="1185"/>
                  </a:lnTo>
                  <a:lnTo>
                    <a:pt x="347" y="1176"/>
                  </a:lnTo>
                  <a:lnTo>
                    <a:pt x="336" y="1170"/>
                  </a:lnTo>
                  <a:lnTo>
                    <a:pt x="325" y="1164"/>
                  </a:lnTo>
                  <a:lnTo>
                    <a:pt x="325" y="1164"/>
                  </a:lnTo>
                  <a:lnTo>
                    <a:pt x="312" y="1156"/>
                  </a:lnTo>
                  <a:lnTo>
                    <a:pt x="301" y="1149"/>
                  </a:lnTo>
                  <a:lnTo>
                    <a:pt x="280" y="1130"/>
                  </a:lnTo>
                  <a:lnTo>
                    <a:pt x="259" y="1112"/>
                  </a:lnTo>
                  <a:lnTo>
                    <a:pt x="241" y="1092"/>
                  </a:lnTo>
                  <a:lnTo>
                    <a:pt x="241" y="1092"/>
                  </a:lnTo>
                  <a:lnTo>
                    <a:pt x="151" y="997"/>
                  </a:lnTo>
                  <a:lnTo>
                    <a:pt x="107" y="949"/>
                  </a:lnTo>
                  <a:lnTo>
                    <a:pt x="61" y="904"/>
                  </a:lnTo>
                  <a:lnTo>
                    <a:pt x="61" y="904"/>
                  </a:lnTo>
                  <a:lnTo>
                    <a:pt x="13" y="857"/>
                  </a:lnTo>
                  <a:lnTo>
                    <a:pt x="13" y="857"/>
                  </a:lnTo>
                  <a:lnTo>
                    <a:pt x="10" y="855"/>
                  </a:lnTo>
                  <a:lnTo>
                    <a:pt x="7" y="854"/>
                  </a:lnTo>
                  <a:lnTo>
                    <a:pt x="4" y="855"/>
                  </a:lnTo>
                  <a:lnTo>
                    <a:pt x="2" y="857"/>
                  </a:lnTo>
                  <a:lnTo>
                    <a:pt x="0" y="859"/>
                  </a:lnTo>
                  <a:lnTo>
                    <a:pt x="0" y="861"/>
                  </a:lnTo>
                  <a:lnTo>
                    <a:pt x="0" y="864"/>
                  </a:lnTo>
                  <a:lnTo>
                    <a:pt x="2" y="866"/>
                  </a:lnTo>
                  <a:lnTo>
                    <a:pt x="2" y="866"/>
                  </a:lnTo>
                  <a:lnTo>
                    <a:pt x="52" y="915"/>
                  </a:lnTo>
                  <a:lnTo>
                    <a:pt x="101" y="964"/>
                  </a:lnTo>
                  <a:lnTo>
                    <a:pt x="149" y="1015"/>
                  </a:lnTo>
                  <a:lnTo>
                    <a:pt x="196" y="1066"/>
                  </a:lnTo>
                  <a:lnTo>
                    <a:pt x="196" y="1066"/>
                  </a:lnTo>
                  <a:lnTo>
                    <a:pt x="236" y="1108"/>
                  </a:lnTo>
                  <a:lnTo>
                    <a:pt x="255" y="1129"/>
                  </a:lnTo>
                  <a:lnTo>
                    <a:pt x="278" y="1148"/>
                  </a:lnTo>
                  <a:lnTo>
                    <a:pt x="278" y="1148"/>
                  </a:lnTo>
                  <a:lnTo>
                    <a:pt x="299" y="1165"/>
                  </a:lnTo>
                  <a:lnTo>
                    <a:pt x="322" y="1179"/>
                  </a:lnTo>
                  <a:lnTo>
                    <a:pt x="346" y="1191"/>
                  </a:lnTo>
                  <a:lnTo>
                    <a:pt x="372" y="1201"/>
                  </a:lnTo>
                  <a:lnTo>
                    <a:pt x="372" y="1201"/>
                  </a:lnTo>
                  <a:lnTo>
                    <a:pt x="398" y="1208"/>
                  </a:lnTo>
                  <a:lnTo>
                    <a:pt x="422" y="1215"/>
                  </a:lnTo>
                  <a:lnTo>
                    <a:pt x="448" y="1220"/>
                  </a:lnTo>
                  <a:lnTo>
                    <a:pt x="476" y="1225"/>
                  </a:lnTo>
                  <a:lnTo>
                    <a:pt x="502" y="1228"/>
                  </a:lnTo>
                  <a:lnTo>
                    <a:pt x="528" y="1232"/>
                  </a:lnTo>
                  <a:lnTo>
                    <a:pt x="555" y="1233"/>
                  </a:lnTo>
                  <a:lnTo>
                    <a:pt x="581" y="1234"/>
                  </a:lnTo>
                  <a:lnTo>
                    <a:pt x="581" y="1234"/>
                  </a:lnTo>
                  <a:lnTo>
                    <a:pt x="608" y="1236"/>
                  </a:lnTo>
                  <a:lnTo>
                    <a:pt x="635" y="1236"/>
                  </a:lnTo>
                  <a:lnTo>
                    <a:pt x="662" y="1234"/>
                  </a:lnTo>
                  <a:lnTo>
                    <a:pt x="690" y="1232"/>
                  </a:lnTo>
                  <a:lnTo>
                    <a:pt x="717" y="1228"/>
                  </a:lnTo>
                  <a:lnTo>
                    <a:pt x="744" y="1225"/>
                  </a:lnTo>
                  <a:lnTo>
                    <a:pt x="770" y="1218"/>
                  </a:lnTo>
                  <a:lnTo>
                    <a:pt x="797" y="1212"/>
                  </a:lnTo>
                  <a:lnTo>
                    <a:pt x="797" y="1212"/>
                  </a:lnTo>
                  <a:lnTo>
                    <a:pt x="821" y="1205"/>
                  </a:lnTo>
                  <a:lnTo>
                    <a:pt x="846" y="1196"/>
                  </a:lnTo>
                  <a:lnTo>
                    <a:pt x="869" y="1185"/>
                  </a:lnTo>
                  <a:lnTo>
                    <a:pt x="891" y="1174"/>
                  </a:lnTo>
                  <a:lnTo>
                    <a:pt x="891" y="1174"/>
                  </a:lnTo>
                  <a:lnTo>
                    <a:pt x="904" y="1166"/>
                  </a:lnTo>
                  <a:lnTo>
                    <a:pt x="916" y="1158"/>
                  </a:lnTo>
                  <a:lnTo>
                    <a:pt x="929" y="1149"/>
                  </a:lnTo>
                  <a:lnTo>
                    <a:pt x="938" y="1139"/>
                  </a:lnTo>
                  <a:lnTo>
                    <a:pt x="959" y="1119"/>
                  </a:lnTo>
                  <a:lnTo>
                    <a:pt x="979" y="1097"/>
                  </a:lnTo>
                  <a:lnTo>
                    <a:pt x="979" y="1097"/>
                  </a:lnTo>
                  <a:lnTo>
                    <a:pt x="1003" y="1072"/>
                  </a:lnTo>
                  <a:lnTo>
                    <a:pt x="1028" y="1047"/>
                  </a:lnTo>
                  <a:lnTo>
                    <a:pt x="1052" y="1024"/>
                  </a:lnTo>
                  <a:lnTo>
                    <a:pt x="1078" y="1002"/>
                  </a:lnTo>
                  <a:lnTo>
                    <a:pt x="1129" y="954"/>
                  </a:lnTo>
                  <a:lnTo>
                    <a:pt x="1154" y="931"/>
                  </a:lnTo>
                  <a:lnTo>
                    <a:pt x="1178" y="907"/>
                  </a:lnTo>
                  <a:lnTo>
                    <a:pt x="1178" y="907"/>
                  </a:lnTo>
                  <a:lnTo>
                    <a:pt x="1200" y="884"/>
                  </a:lnTo>
                  <a:lnTo>
                    <a:pt x="1221" y="860"/>
                  </a:lnTo>
                  <a:lnTo>
                    <a:pt x="1242" y="837"/>
                  </a:lnTo>
                  <a:lnTo>
                    <a:pt x="1261" y="812"/>
                  </a:lnTo>
                  <a:lnTo>
                    <a:pt x="1280" y="787"/>
                  </a:lnTo>
                  <a:lnTo>
                    <a:pt x="1299" y="762"/>
                  </a:lnTo>
                  <a:lnTo>
                    <a:pt x="1317" y="736"/>
                  </a:lnTo>
                  <a:lnTo>
                    <a:pt x="1333" y="709"/>
                  </a:lnTo>
                  <a:lnTo>
                    <a:pt x="1333" y="709"/>
                  </a:lnTo>
                  <a:lnTo>
                    <a:pt x="1368" y="653"/>
                  </a:lnTo>
                  <a:lnTo>
                    <a:pt x="1400" y="598"/>
                  </a:lnTo>
                  <a:lnTo>
                    <a:pt x="1431" y="539"/>
                  </a:lnTo>
                  <a:lnTo>
                    <a:pt x="1446" y="511"/>
                  </a:lnTo>
                  <a:lnTo>
                    <a:pt x="1459" y="481"/>
                  </a:lnTo>
                  <a:lnTo>
                    <a:pt x="1459" y="481"/>
                  </a:lnTo>
                  <a:lnTo>
                    <a:pt x="1472" y="451"/>
                  </a:lnTo>
                  <a:lnTo>
                    <a:pt x="1483" y="420"/>
                  </a:lnTo>
                  <a:lnTo>
                    <a:pt x="1494" y="391"/>
                  </a:lnTo>
                  <a:lnTo>
                    <a:pt x="1504" y="360"/>
                  </a:lnTo>
                  <a:lnTo>
                    <a:pt x="1504" y="360"/>
                  </a:lnTo>
                  <a:lnTo>
                    <a:pt x="1518" y="308"/>
                  </a:lnTo>
                  <a:lnTo>
                    <a:pt x="1530" y="255"/>
                  </a:lnTo>
                  <a:lnTo>
                    <a:pt x="1530" y="255"/>
                  </a:lnTo>
                  <a:lnTo>
                    <a:pt x="1544" y="202"/>
                  </a:lnTo>
                  <a:lnTo>
                    <a:pt x="1548" y="176"/>
                  </a:lnTo>
                  <a:lnTo>
                    <a:pt x="1553" y="149"/>
                  </a:lnTo>
                  <a:lnTo>
                    <a:pt x="1553" y="149"/>
                  </a:lnTo>
                  <a:lnTo>
                    <a:pt x="1557" y="124"/>
                  </a:lnTo>
                  <a:lnTo>
                    <a:pt x="1558" y="98"/>
                  </a:lnTo>
                  <a:lnTo>
                    <a:pt x="1558" y="72"/>
                  </a:lnTo>
                  <a:lnTo>
                    <a:pt x="1556" y="46"/>
                  </a:lnTo>
                  <a:lnTo>
                    <a:pt x="1556" y="46"/>
                  </a:lnTo>
                  <a:lnTo>
                    <a:pt x="1553" y="35"/>
                  </a:lnTo>
                  <a:lnTo>
                    <a:pt x="1551" y="25"/>
                  </a:lnTo>
                  <a:lnTo>
                    <a:pt x="1547" y="14"/>
                  </a:lnTo>
                  <a:lnTo>
                    <a:pt x="1544" y="4"/>
                  </a:lnTo>
                  <a:lnTo>
                    <a:pt x="1544" y="4"/>
                  </a:lnTo>
                  <a:lnTo>
                    <a:pt x="1541" y="1"/>
                  </a:lnTo>
                  <a:lnTo>
                    <a:pt x="1539" y="0"/>
                  </a:lnTo>
                  <a:lnTo>
                    <a:pt x="1536" y="0"/>
                  </a:lnTo>
                  <a:lnTo>
                    <a:pt x="1534" y="1"/>
                  </a:lnTo>
                  <a:lnTo>
                    <a:pt x="1531" y="3"/>
                  </a:lnTo>
                  <a:lnTo>
                    <a:pt x="1530" y="5"/>
                  </a:lnTo>
                  <a:lnTo>
                    <a:pt x="1530" y="9"/>
                  </a:lnTo>
                  <a:lnTo>
                    <a:pt x="1530" y="11"/>
                  </a:lnTo>
                  <a:lnTo>
                    <a:pt x="1530" y="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9" name="Freeform 96">
              <a:extLst>
                <a:ext uri="{FF2B5EF4-FFF2-40B4-BE49-F238E27FC236}">
                  <a16:creationId xmlns:a16="http://schemas.microsoft.com/office/drawing/2014/main" id="{A3CA2344-1C35-512D-5142-8EC1B43FD494}"/>
                </a:ext>
              </a:extLst>
            </p:cNvPr>
            <p:cNvSpPr>
              <a:spLocks/>
            </p:cNvSpPr>
            <p:nvPr/>
          </p:nvSpPr>
          <p:spPr bwMode="auto">
            <a:xfrm>
              <a:off x="4771" y="2202"/>
              <a:ext cx="152" cy="48"/>
            </a:xfrm>
            <a:custGeom>
              <a:avLst/>
              <a:gdLst>
                <a:gd name="T0" fmla="*/ 7 w 455"/>
                <a:gd name="T1" fmla="*/ 144 h 144"/>
                <a:gd name="T2" fmla="*/ 7 w 455"/>
                <a:gd name="T3" fmla="*/ 144 h 144"/>
                <a:gd name="T4" fmla="*/ 29 w 455"/>
                <a:gd name="T5" fmla="*/ 144 h 144"/>
                <a:gd name="T6" fmla="*/ 52 w 455"/>
                <a:gd name="T7" fmla="*/ 141 h 144"/>
                <a:gd name="T8" fmla="*/ 74 w 455"/>
                <a:gd name="T9" fmla="*/ 138 h 144"/>
                <a:gd name="T10" fmla="*/ 95 w 455"/>
                <a:gd name="T11" fmla="*/ 133 h 144"/>
                <a:gd name="T12" fmla="*/ 117 w 455"/>
                <a:gd name="T13" fmla="*/ 128 h 144"/>
                <a:gd name="T14" fmla="*/ 138 w 455"/>
                <a:gd name="T15" fmla="*/ 120 h 144"/>
                <a:gd name="T16" fmla="*/ 181 w 455"/>
                <a:gd name="T17" fmla="*/ 107 h 144"/>
                <a:gd name="T18" fmla="*/ 181 w 455"/>
                <a:gd name="T19" fmla="*/ 107 h 144"/>
                <a:gd name="T20" fmla="*/ 225 w 455"/>
                <a:gd name="T21" fmla="*/ 93 h 144"/>
                <a:gd name="T22" fmla="*/ 268 w 455"/>
                <a:gd name="T23" fmla="*/ 81 h 144"/>
                <a:gd name="T24" fmla="*/ 313 w 455"/>
                <a:gd name="T25" fmla="*/ 68 h 144"/>
                <a:gd name="T26" fmla="*/ 356 w 455"/>
                <a:gd name="T27" fmla="*/ 55 h 144"/>
                <a:gd name="T28" fmla="*/ 356 w 455"/>
                <a:gd name="T29" fmla="*/ 55 h 144"/>
                <a:gd name="T30" fmla="*/ 381 w 455"/>
                <a:gd name="T31" fmla="*/ 46 h 144"/>
                <a:gd name="T32" fmla="*/ 405 w 455"/>
                <a:gd name="T33" fmla="*/ 36 h 144"/>
                <a:gd name="T34" fmla="*/ 429 w 455"/>
                <a:gd name="T35" fmla="*/ 26 h 144"/>
                <a:gd name="T36" fmla="*/ 452 w 455"/>
                <a:gd name="T37" fmla="*/ 14 h 144"/>
                <a:gd name="T38" fmla="*/ 452 w 455"/>
                <a:gd name="T39" fmla="*/ 14 h 144"/>
                <a:gd name="T40" fmla="*/ 455 w 455"/>
                <a:gd name="T41" fmla="*/ 13 h 144"/>
                <a:gd name="T42" fmla="*/ 455 w 455"/>
                <a:gd name="T43" fmla="*/ 10 h 144"/>
                <a:gd name="T44" fmla="*/ 455 w 455"/>
                <a:gd name="T45" fmla="*/ 8 h 144"/>
                <a:gd name="T46" fmla="*/ 455 w 455"/>
                <a:gd name="T47" fmla="*/ 5 h 144"/>
                <a:gd name="T48" fmla="*/ 452 w 455"/>
                <a:gd name="T49" fmla="*/ 3 h 144"/>
                <a:gd name="T50" fmla="*/ 450 w 455"/>
                <a:gd name="T51" fmla="*/ 1 h 144"/>
                <a:gd name="T52" fmla="*/ 448 w 455"/>
                <a:gd name="T53" fmla="*/ 0 h 144"/>
                <a:gd name="T54" fmla="*/ 444 w 455"/>
                <a:gd name="T55" fmla="*/ 1 h 144"/>
                <a:gd name="T56" fmla="*/ 444 w 455"/>
                <a:gd name="T57" fmla="*/ 1 h 144"/>
                <a:gd name="T58" fmla="*/ 424 w 455"/>
                <a:gd name="T59" fmla="*/ 11 h 144"/>
                <a:gd name="T60" fmla="*/ 403 w 455"/>
                <a:gd name="T61" fmla="*/ 21 h 144"/>
                <a:gd name="T62" fmla="*/ 361 w 455"/>
                <a:gd name="T63" fmla="*/ 37 h 144"/>
                <a:gd name="T64" fmla="*/ 318 w 455"/>
                <a:gd name="T65" fmla="*/ 51 h 144"/>
                <a:gd name="T66" fmla="*/ 273 w 455"/>
                <a:gd name="T67" fmla="*/ 63 h 144"/>
                <a:gd name="T68" fmla="*/ 273 w 455"/>
                <a:gd name="T69" fmla="*/ 63 h 144"/>
                <a:gd name="T70" fmla="*/ 231 w 455"/>
                <a:gd name="T71" fmla="*/ 76 h 144"/>
                <a:gd name="T72" fmla="*/ 190 w 455"/>
                <a:gd name="T73" fmla="*/ 88 h 144"/>
                <a:gd name="T74" fmla="*/ 190 w 455"/>
                <a:gd name="T75" fmla="*/ 88 h 144"/>
                <a:gd name="T76" fmla="*/ 147 w 455"/>
                <a:gd name="T77" fmla="*/ 102 h 144"/>
                <a:gd name="T78" fmla="*/ 105 w 455"/>
                <a:gd name="T79" fmla="*/ 115 h 144"/>
                <a:gd name="T80" fmla="*/ 105 w 455"/>
                <a:gd name="T81" fmla="*/ 115 h 144"/>
                <a:gd name="T82" fmla="*/ 80 w 455"/>
                <a:gd name="T83" fmla="*/ 122 h 144"/>
                <a:gd name="T84" fmla="*/ 56 w 455"/>
                <a:gd name="T85" fmla="*/ 127 h 144"/>
                <a:gd name="T86" fmla="*/ 32 w 455"/>
                <a:gd name="T87" fmla="*/ 129 h 144"/>
                <a:gd name="T88" fmla="*/ 7 w 455"/>
                <a:gd name="T89" fmla="*/ 129 h 144"/>
                <a:gd name="T90" fmla="*/ 7 w 455"/>
                <a:gd name="T91" fmla="*/ 129 h 144"/>
                <a:gd name="T92" fmla="*/ 3 w 455"/>
                <a:gd name="T93" fmla="*/ 130 h 144"/>
                <a:gd name="T94" fmla="*/ 2 w 455"/>
                <a:gd name="T95" fmla="*/ 132 h 144"/>
                <a:gd name="T96" fmla="*/ 0 w 455"/>
                <a:gd name="T97" fmla="*/ 134 h 144"/>
                <a:gd name="T98" fmla="*/ 0 w 455"/>
                <a:gd name="T99" fmla="*/ 136 h 144"/>
                <a:gd name="T100" fmla="*/ 0 w 455"/>
                <a:gd name="T101" fmla="*/ 139 h 144"/>
                <a:gd name="T102" fmla="*/ 2 w 455"/>
                <a:gd name="T103" fmla="*/ 141 h 144"/>
                <a:gd name="T104" fmla="*/ 3 w 455"/>
                <a:gd name="T105" fmla="*/ 144 h 144"/>
                <a:gd name="T106" fmla="*/ 7 w 455"/>
                <a:gd name="T107" fmla="*/ 144 h 144"/>
                <a:gd name="T108" fmla="*/ 7 w 455"/>
                <a:gd name="T109" fmla="*/ 144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455" h="144">
                  <a:moveTo>
                    <a:pt x="7" y="144"/>
                  </a:moveTo>
                  <a:lnTo>
                    <a:pt x="7" y="144"/>
                  </a:lnTo>
                  <a:lnTo>
                    <a:pt x="29" y="144"/>
                  </a:lnTo>
                  <a:lnTo>
                    <a:pt x="52" y="141"/>
                  </a:lnTo>
                  <a:lnTo>
                    <a:pt x="74" y="138"/>
                  </a:lnTo>
                  <a:lnTo>
                    <a:pt x="95" y="133"/>
                  </a:lnTo>
                  <a:lnTo>
                    <a:pt x="117" y="128"/>
                  </a:lnTo>
                  <a:lnTo>
                    <a:pt x="138" y="120"/>
                  </a:lnTo>
                  <a:lnTo>
                    <a:pt x="181" y="107"/>
                  </a:lnTo>
                  <a:lnTo>
                    <a:pt x="181" y="107"/>
                  </a:lnTo>
                  <a:lnTo>
                    <a:pt x="225" y="93"/>
                  </a:lnTo>
                  <a:lnTo>
                    <a:pt x="268" y="81"/>
                  </a:lnTo>
                  <a:lnTo>
                    <a:pt x="313" y="68"/>
                  </a:lnTo>
                  <a:lnTo>
                    <a:pt x="356" y="55"/>
                  </a:lnTo>
                  <a:lnTo>
                    <a:pt x="356" y="55"/>
                  </a:lnTo>
                  <a:lnTo>
                    <a:pt x="381" y="46"/>
                  </a:lnTo>
                  <a:lnTo>
                    <a:pt x="405" y="36"/>
                  </a:lnTo>
                  <a:lnTo>
                    <a:pt x="429" y="26"/>
                  </a:lnTo>
                  <a:lnTo>
                    <a:pt x="452" y="14"/>
                  </a:lnTo>
                  <a:lnTo>
                    <a:pt x="452" y="14"/>
                  </a:lnTo>
                  <a:lnTo>
                    <a:pt x="455" y="13"/>
                  </a:lnTo>
                  <a:lnTo>
                    <a:pt x="455" y="10"/>
                  </a:lnTo>
                  <a:lnTo>
                    <a:pt x="455" y="8"/>
                  </a:lnTo>
                  <a:lnTo>
                    <a:pt x="455" y="5"/>
                  </a:lnTo>
                  <a:lnTo>
                    <a:pt x="452" y="3"/>
                  </a:lnTo>
                  <a:lnTo>
                    <a:pt x="450" y="1"/>
                  </a:lnTo>
                  <a:lnTo>
                    <a:pt x="448" y="0"/>
                  </a:lnTo>
                  <a:lnTo>
                    <a:pt x="444" y="1"/>
                  </a:lnTo>
                  <a:lnTo>
                    <a:pt x="444" y="1"/>
                  </a:lnTo>
                  <a:lnTo>
                    <a:pt x="424" y="11"/>
                  </a:lnTo>
                  <a:lnTo>
                    <a:pt x="403" y="21"/>
                  </a:lnTo>
                  <a:lnTo>
                    <a:pt x="361" y="37"/>
                  </a:lnTo>
                  <a:lnTo>
                    <a:pt x="318" y="51"/>
                  </a:lnTo>
                  <a:lnTo>
                    <a:pt x="273" y="63"/>
                  </a:lnTo>
                  <a:lnTo>
                    <a:pt x="273" y="63"/>
                  </a:lnTo>
                  <a:lnTo>
                    <a:pt x="231" y="76"/>
                  </a:lnTo>
                  <a:lnTo>
                    <a:pt x="190" y="88"/>
                  </a:lnTo>
                  <a:lnTo>
                    <a:pt x="190" y="88"/>
                  </a:lnTo>
                  <a:lnTo>
                    <a:pt x="147" y="102"/>
                  </a:lnTo>
                  <a:lnTo>
                    <a:pt x="105" y="115"/>
                  </a:lnTo>
                  <a:lnTo>
                    <a:pt x="105" y="115"/>
                  </a:lnTo>
                  <a:lnTo>
                    <a:pt x="80" y="122"/>
                  </a:lnTo>
                  <a:lnTo>
                    <a:pt x="56" y="127"/>
                  </a:lnTo>
                  <a:lnTo>
                    <a:pt x="32" y="129"/>
                  </a:lnTo>
                  <a:lnTo>
                    <a:pt x="7" y="129"/>
                  </a:lnTo>
                  <a:lnTo>
                    <a:pt x="7" y="129"/>
                  </a:lnTo>
                  <a:lnTo>
                    <a:pt x="3" y="130"/>
                  </a:lnTo>
                  <a:lnTo>
                    <a:pt x="2" y="132"/>
                  </a:lnTo>
                  <a:lnTo>
                    <a:pt x="0" y="134"/>
                  </a:lnTo>
                  <a:lnTo>
                    <a:pt x="0" y="136"/>
                  </a:lnTo>
                  <a:lnTo>
                    <a:pt x="0" y="139"/>
                  </a:lnTo>
                  <a:lnTo>
                    <a:pt x="2" y="141"/>
                  </a:lnTo>
                  <a:lnTo>
                    <a:pt x="3" y="144"/>
                  </a:lnTo>
                  <a:lnTo>
                    <a:pt x="7" y="144"/>
                  </a:lnTo>
                  <a:lnTo>
                    <a:pt x="7" y="1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0" name="Freeform 97">
              <a:extLst>
                <a:ext uri="{FF2B5EF4-FFF2-40B4-BE49-F238E27FC236}">
                  <a16:creationId xmlns:a16="http://schemas.microsoft.com/office/drawing/2014/main" id="{D40F45E5-F771-D022-3269-AC38976282AD}"/>
                </a:ext>
              </a:extLst>
            </p:cNvPr>
            <p:cNvSpPr>
              <a:spLocks/>
            </p:cNvSpPr>
            <p:nvPr/>
          </p:nvSpPr>
          <p:spPr bwMode="auto">
            <a:xfrm>
              <a:off x="4485" y="2224"/>
              <a:ext cx="132" cy="36"/>
            </a:xfrm>
            <a:custGeom>
              <a:avLst/>
              <a:gdLst>
                <a:gd name="T0" fmla="*/ 387 w 395"/>
                <a:gd name="T1" fmla="*/ 92 h 107"/>
                <a:gd name="T2" fmla="*/ 387 w 395"/>
                <a:gd name="T3" fmla="*/ 92 h 107"/>
                <a:gd name="T4" fmla="*/ 368 w 395"/>
                <a:gd name="T5" fmla="*/ 92 h 107"/>
                <a:gd name="T6" fmla="*/ 348 w 395"/>
                <a:gd name="T7" fmla="*/ 92 h 107"/>
                <a:gd name="T8" fmla="*/ 328 w 395"/>
                <a:gd name="T9" fmla="*/ 90 h 107"/>
                <a:gd name="T10" fmla="*/ 308 w 395"/>
                <a:gd name="T11" fmla="*/ 87 h 107"/>
                <a:gd name="T12" fmla="*/ 270 w 395"/>
                <a:gd name="T13" fmla="*/ 80 h 107"/>
                <a:gd name="T14" fmla="*/ 230 w 395"/>
                <a:gd name="T15" fmla="*/ 70 h 107"/>
                <a:gd name="T16" fmla="*/ 230 w 395"/>
                <a:gd name="T17" fmla="*/ 70 h 107"/>
                <a:gd name="T18" fmla="*/ 158 w 395"/>
                <a:gd name="T19" fmla="*/ 52 h 107"/>
                <a:gd name="T20" fmla="*/ 158 w 395"/>
                <a:gd name="T21" fmla="*/ 52 h 107"/>
                <a:gd name="T22" fmla="*/ 121 w 395"/>
                <a:gd name="T23" fmla="*/ 44 h 107"/>
                <a:gd name="T24" fmla="*/ 85 w 395"/>
                <a:gd name="T25" fmla="*/ 35 h 107"/>
                <a:gd name="T26" fmla="*/ 85 w 395"/>
                <a:gd name="T27" fmla="*/ 35 h 107"/>
                <a:gd name="T28" fmla="*/ 66 w 395"/>
                <a:gd name="T29" fmla="*/ 29 h 107"/>
                <a:gd name="T30" fmla="*/ 47 w 395"/>
                <a:gd name="T31" fmla="*/ 23 h 107"/>
                <a:gd name="T32" fmla="*/ 28 w 395"/>
                <a:gd name="T33" fmla="*/ 13 h 107"/>
                <a:gd name="T34" fmla="*/ 11 w 395"/>
                <a:gd name="T35" fmla="*/ 2 h 107"/>
                <a:gd name="T36" fmla="*/ 11 w 395"/>
                <a:gd name="T37" fmla="*/ 2 h 107"/>
                <a:gd name="T38" fmla="*/ 7 w 395"/>
                <a:gd name="T39" fmla="*/ 0 h 107"/>
                <a:gd name="T40" fmla="*/ 5 w 395"/>
                <a:gd name="T41" fmla="*/ 2 h 107"/>
                <a:gd name="T42" fmla="*/ 2 w 395"/>
                <a:gd name="T43" fmla="*/ 3 h 107"/>
                <a:gd name="T44" fmla="*/ 1 w 395"/>
                <a:gd name="T45" fmla="*/ 4 h 107"/>
                <a:gd name="T46" fmla="*/ 0 w 395"/>
                <a:gd name="T47" fmla="*/ 7 h 107"/>
                <a:gd name="T48" fmla="*/ 0 w 395"/>
                <a:gd name="T49" fmla="*/ 10 h 107"/>
                <a:gd name="T50" fmla="*/ 1 w 395"/>
                <a:gd name="T51" fmla="*/ 13 h 107"/>
                <a:gd name="T52" fmla="*/ 4 w 395"/>
                <a:gd name="T53" fmla="*/ 15 h 107"/>
                <a:gd name="T54" fmla="*/ 4 w 395"/>
                <a:gd name="T55" fmla="*/ 15 h 107"/>
                <a:gd name="T56" fmla="*/ 19 w 395"/>
                <a:gd name="T57" fmla="*/ 25 h 107"/>
                <a:gd name="T58" fmla="*/ 36 w 395"/>
                <a:gd name="T59" fmla="*/ 34 h 107"/>
                <a:gd name="T60" fmla="*/ 53 w 395"/>
                <a:gd name="T61" fmla="*/ 41 h 107"/>
                <a:gd name="T62" fmla="*/ 71 w 395"/>
                <a:gd name="T63" fmla="*/ 46 h 107"/>
                <a:gd name="T64" fmla="*/ 108 w 395"/>
                <a:gd name="T65" fmla="*/ 56 h 107"/>
                <a:gd name="T66" fmla="*/ 145 w 395"/>
                <a:gd name="T67" fmla="*/ 65 h 107"/>
                <a:gd name="T68" fmla="*/ 145 w 395"/>
                <a:gd name="T69" fmla="*/ 65 h 107"/>
                <a:gd name="T70" fmla="*/ 220 w 395"/>
                <a:gd name="T71" fmla="*/ 83 h 107"/>
                <a:gd name="T72" fmla="*/ 259 w 395"/>
                <a:gd name="T73" fmla="*/ 92 h 107"/>
                <a:gd name="T74" fmla="*/ 297 w 395"/>
                <a:gd name="T75" fmla="*/ 99 h 107"/>
                <a:gd name="T76" fmla="*/ 297 w 395"/>
                <a:gd name="T77" fmla="*/ 99 h 107"/>
                <a:gd name="T78" fmla="*/ 319 w 395"/>
                <a:gd name="T79" fmla="*/ 103 h 107"/>
                <a:gd name="T80" fmla="*/ 343 w 395"/>
                <a:gd name="T81" fmla="*/ 106 h 107"/>
                <a:gd name="T82" fmla="*/ 365 w 395"/>
                <a:gd name="T83" fmla="*/ 107 h 107"/>
                <a:gd name="T84" fmla="*/ 387 w 395"/>
                <a:gd name="T85" fmla="*/ 107 h 107"/>
                <a:gd name="T86" fmla="*/ 387 w 395"/>
                <a:gd name="T87" fmla="*/ 107 h 107"/>
                <a:gd name="T88" fmla="*/ 391 w 395"/>
                <a:gd name="T89" fmla="*/ 106 h 107"/>
                <a:gd name="T90" fmla="*/ 394 w 395"/>
                <a:gd name="T91" fmla="*/ 104 h 107"/>
                <a:gd name="T92" fmla="*/ 395 w 395"/>
                <a:gd name="T93" fmla="*/ 102 h 107"/>
                <a:gd name="T94" fmla="*/ 395 w 395"/>
                <a:gd name="T95" fmla="*/ 98 h 107"/>
                <a:gd name="T96" fmla="*/ 395 w 395"/>
                <a:gd name="T97" fmla="*/ 96 h 107"/>
                <a:gd name="T98" fmla="*/ 394 w 395"/>
                <a:gd name="T99" fmla="*/ 93 h 107"/>
                <a:gd name="T100" fmla="*/ 391 w 395"/>
                <a:gd name="T101" fmla="*/ 92 h 107"/>
                <a:gd name="T102" fmla="*/ 387 w 395"/>
                <a:gd name="T103" fmla="*/ 92 h 107"/>
                <a:gd name="T104" fmla="*/ 387 w 395"/>
                <a:gd name="T105" fmla="*/ 92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95" h="107">
                  <a:moveTo>
                    <a:pt x="387" y="92"/>
                  </a:moveTo>
                  <a:lnTo>
                    <a:pt x="387" y="92"/>
                  </a:lnTo>
                  <a:lnTo>
                    <a:pt x="368" y="92"/>
                  </a:lnTo>
                  <a:lnTo>
                    <a:pt x="348" y="92"/>
                  </a:lnTo>
                  <a:lnTo>
                    <a:pt x="328" y="90"/>
                  </a:lnTo>
                  <a:lnTo>
                    <a:pt x="308" y="87"/>
                  </a:lnTo>
                  <a:lnTo>
                    <a:pt x="270" y="80"/>
                  </a:lnTo>
                  <a:lnTo>
                    <a:pt x="230" y="70"/>
                  </a:lnTo>
                  <a:lnTo>
                    <a:pt x="230" y="70"/>
                  </a:lnTo>
                  <a:lnTo>
                    <a:pt x="158" y="52"/>
                  </a:lnTo>
                  <a:lnTo>
                    <a:pt x="158" y="52"/>
                  </a:lnTo>
                  <a:lnTo>
                    <a:pt x="121" y="44"/>
                  </a:lnTo>
                  <a:lnTo>
                    <a:pt x="85" y="35"/>
                  </a:lnTo>
                  <a:lnTo>
                    <a:pt x="85" y="35"/>
                  </a:lnTo>
                  <a:lnTo>
                    <a:pt x="66" y="29"/>
                  </a:lnTo>
                  <a:lnTo>
                    <a:pt x="47" y="23"/>
                  </a:lnTo>
                  <a:lnTo>
                    <a:pt x="28" y="13"/>
                  </a:lnTo>
                  <a:lnTo>
                    <a:pt x="11" y="2"/>
                  </a:lnTo>
                  <a:lnTo>
                    <a:pt x="11" y="2"/>
                  </a:lnTo>
                  <a:lnTo>
                    <a:pt x="7" y="0"/>
                  </a:lnTo>
                  <a:lnTo>
                    <a:pt x="5" y="2"/>
                  </a:lnTo>
                  <a:lnTo>
                    <a:pt x="2" y="3"/>
                  </a:lnTo>
                  <a:lnTo>
                    <a:pt x="1" y="4"/>
                  </a:lnTo>
                  <a:lnTo>
                    <a:pt x="0" y="7"/>
                  </a:lnTo>
                  <a:lnTo>
                    <a:pt x="0" y="10"/>
                  </a:lnTo>
                  <a:lnTo>
                    <a:pt x="1" y="13"/>
                  </a:lnTo>
                  <a:lnTo>
                    <a:pt x="4" y="15"/>
                  </a:lnTo>
                  <a:lnTo>
                    <a:pt x="4" y="15"/>
                  </a:lnTo>
                  <a:lnTo>
                    <a:pt x="19" y="25"/>
                  </a:lnTo>
                  <a:lnTo>
                    <a:pt x="36" y="34"/>
                  </a:lnTo>
                  <a:lnTo>
                    <a:pt x="53" y="41"/>
                  </a:lnTo>
                  <a:lnTo>
                    <a:pt x="71" y="46"/>
                  </a:lnTo>
                  <a:lnTo>
                    <a:pt x="108" y="56"/>
                  </a:lnTo>
                  <a:lnTo>
                    <a:pt x="145" y="65"/>
                  </a:lnTo>
                  <a:lnTo>
                    <a:pt x="145" y="65"/>
                  </a:lnTo>
                  <a:lnTo>
                    <a:pt x="220" y="83"/>
                  </a:lnTo>
                  <a:lnTo>
                    <a:pt x="259" y="92"/>
                  </a:lnTo>
                  <a:lnTo>
                    <a:pt x="297" y="99"/>
                  </a:lnTo>
                  <a:lnTo>
                    <a:pt x="297" y="99"/>
                  </a:lnTo>
                  <a:lnTo>
                    <a:pt x="319" y="103"/>
                  </a:lnTo>
                  <a:lnTo>
                    <a:pt x="343" y="106"/>
                  </a:lnTo>
                  <a:lnTo>
                    <a:pt x="365" y="107"/>
                  </a:lnTo>
                  <a:lnTo>
                    <a:pt x="387" y="107"/>
                  </a:lnTo>
                  <a:lnTo>
                    <a:pt x="387" y="107"/>
                  </a:lnTo>
                  <a:lnTo>
                    <a:pt x="391" y="106"/>
                  </a:lnTo>
                  <a:lnTo>
                    <a:pt x="394" y="104"/>
                  </a:lnTo>
                  <a:lnTo>
                    <a:pt x="395" y="102"/>
                  </a:lnTo>
                  <a:lnTo>
                    <a:pt x="395" y="98"/>
                  </a:lnTo>
                  <a:lnTo>
                    <a:pt x="395" y="96"/>
                  </a:lnTo>
                  <a:lnTo>
                    <a:pt x="394" y="93"/>
                  </a:lnTo>
                  <a:lnTo>
                    <a:pt x="391" y="92"/>
                  </a:lnTo>
                  <a:lnTo>
                    <a:pt x="387" y="92"/>
                  </a:lnTo>
                  <a:lnTo>
                    <a:pt x="387" y="9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1" name="Freeform 98">
              <a:extLst>
                <a:ext uri="{FF2B5EF4-FFF2-40B4-BE49-F238E27FC236}">
                  <a16:creationId xmlns:a16="http://schemas.microsoft.com/office/drawing/2014/main" id="{3B15CB34-202F-0FFD-12D8-18B017708FD8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7" y="2239"/>
              <a:ext cx="13" cy="36"/>
            </a:xfrm>
            <a:custGeom>
              <a:avLst/>
              <a:gdLst>
                <a:gd name="T0" fmla="*/ 1 w 39"/>
                <a:gd name="T1" fmla="*/ 11 h 108"/>
                <a:gd name="T2" fmla="*/ 1 w 39"/>
                <a:gd name="T3" fmla="*/ 11 h 108"/>
                <a:gd name="T4" fmla="*/ 6 w 39"/>
                <a:gd name="T5" fmla="*/ 21 h 108"/>
                <a:gd name="T6" fmla="*/ 11 w 39"/>
                <a:gd name="T7" fmla="*/ 32 h 108"/>
                <a:gd name="T8" fmla="*/ 15 w 39"/>
                <a:gd name="T9" fmla="*/ 43 h 108"/>
                <a:gd name="T10" fmla="*/ 17 w 39"/>
                <a:gd name="T11" fmla="*/ 54 h 108"/>
                <a:gd name="T12" fmla="*/ 22 w 39"/>
                <a:gd name="T13" fmla="*/ 78 h 108"/>
                <a:gd name="T14" fmla="*/ 25 w 39"/>
                <a:gd name="T15" fmla="*/ 100 h 108"/>
                <a:gd name="T16" fmla="*/ 25 w 39"/>
                <a:gd name="T17" fmla="*/ 100 h 108"/>
                <a:gd name="T18" fmla="*/ 26 w 39"/>
                <a:gd name="T19" fmla="*/ 104 h 108"/>
                <a:gd name="T20" fmla="*/ 27 w 39"/>
                <a:gd name="T21" fmla="*/ 107 h 108"/>
                <a:gd name="T22" fmla="*/ 29 w 39"/>
                <a:gd name="T23" fmla="*/ 108 h 108"/>
                <a:gd name="T24" fmla="*/ 32 w 39"/>
                <a:gd name="T25" fmla="*/ 108 h 108"/>
                <a:gd name="T26" fmla="*/ 32 w 39"/>
                <a:gd name="T27" fmla="*/ 108 h 108"/>
                <a:gd name="T28" fmla="*/ 34 w 39"/>
                <a:gd name="T29" fmla="*/ 108 h 108"/>
                <a:gd name="T30" fmla="*/ 37 w 39"/>
                <a:gd name="T31" fmla="*/ 107 h 108"/>
                <a:gd name="T32" fmla="*/ 39 w 39"/>
                <a:gd name="T33" fmla="*/ 104 h 108"/>
                <a:gd name="T34" fmla="*/ 39 w 39"/>
                <a:gd name="T35" fmla="*/ 100 h 108"/>
                <a:gd name="T36" fmla="*/ 39 w 39"/>
                <a:gd name="T37" fmla="*/ 100 h 108"/>
                <a:gd name="T38" fmla="*/ 37 w 39"/>
                <a:gd name="T39" fmla="*/ 76 h 108"/>
                <a:gd name="T40" fmla="*/ 32 w 39"/>
                <a:gd name="T41" fmla="*/ 51 h 108"/>
                <a:gd name="T42" fmla="*/ 28 w 39"/>
                <a:gd name="T43" fmla="*/ 38 h 108"/>
                <a:gd name="T44" fmla="*/ 25 w 39"/>
                <a:gd name="T45" fmla="*/ 26 h 108"/>
                <a:gd name="T46" fmla="*/ 20 w 39"/>
                <a:gd name="T47" fmla="*/ 15 h 108"/>
                <a:gd name="T48" fmla="*/ 13 w 39"/>
                <a:gd name="T49" fmla="*/ 4 h 108"/>
                <a:gd name="T50" fmla="*/ 13 w 39"/>
                <a:gd name="T51" fmla="*/ 4 h 108"/>
                <a:gd name="T52" fmla="*/ 11 w 39"/>
                <a:gd name="T53" fmla="*/ 1 h 108"/>
                <a:gd name="T54" fmla="*/ 8 w 39"/>
                <a:gd name="T55" fmla="*/ 0 h 108"/>
                <a:gd name="T56" fmla="*/ 6 w 39"/>
                <a:gd name="T57" fmla="*/ 0 h 108"/>
                <a:gd name="T58" fmla="*/ 3 w 39"/>
                <a:gd name="T59" fmla="*/ 1 h 108"/>
                <a:gd name="T60" fmla="*/ 1 w 39"/>
                <a:gd name="T61" fmla="*/ 4 h 108"/>
                <a:gd name="T62" fmla="*/ 0 w 39"/>
                <a:gd name="T63" fmla="*/ 5 h 108"/>
                <a:gd name="T64" fmla="*/ 0 w 39"/>
                <a:gd name="T65" fmla="*/ 9 h 108"/>
                <a:gd name="T66" fmla="*/ 1 w 39"/>
                <a:gd name="T67" fmla="*/ 11 h 108"/>
                <a:gd name="T68" fmla="*/ 1 w 39"/>
                <a:gd name="T69" fmla="*/ 11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9" h="108">
                  <a:moveTo>
                    <a:pt x="1" y="11"/>
                  </a:moveTo>
                  <a:lnTo>
                    <a:pt x="1" y="11"/>
                  </a:lnTo>
                  <a:lnTo>
                    <a:pt x="6" y="21"/>
                  </a:lnTo>
                  <a:lnTo>
                    <a:pt x="11" y="32"/>
                  </a:lnTo>
                  <a:lnTo>
                    <a:pt x="15" y="43"/>
                  </a:lnTo>
                  <a:lnTo>
                    <a:pt x="17" y="54"/>
                  </a:lnTo>
                  <a:lnTo>
                    <a:pt x="22" y="78"/>
                  </a:lnTo>
                  <a:lnTo>
                    <a:pt x="25" y="100"/>
                  </a:lnTo>
                  <a:lnTo>
                    <a:pt x="25" y="100"/>
                  </a:lnTo>
                  <a:lnTo>
                    <a:pt x="26" y="104"/>
                  </a:lnTo>
                  <a:lnTo>
                    <a:pt x="27" y="107"/>
                  </a:lnTo>
                  <a:lnTo>
                    <a:pt x="29" y="108"/>
                  </a:lnTo>
                  <a:lnTo>
                    <a:pt x="32" y="108"/>
                  </a:lnTo>
                  <a:lnTo>
                    <a:pt x="32" y="108"/>
                  </a:lnTo>
                  <a:lnTo>
                    <a:pt x="34" y="108"/>
                  </a:lnTo>
                  <a:lnTo>
                    <a:pt x="37" y="107"/>
                  </a:lnTo>
                  <a:lnTo>
                    <a:pt x="39" y="104"/>
                  </a:lnTo>
                  <a:lnTo>
                    <a:pt x="39" y="100"/>
                  </a:lnTo>
                  <a:lnTo>
                    <a:pt x="39" y="100"/>
                  </a:lnTo>
                  <a:lnTo>
                    <a:pt x="37" y="76"/>
                  </a:lnTo>
                  <a:lnTo>
                    <a:pt x="32" y="51"/>
                  </a:lnTo>
                  <a:lnTo>
                    <a:pt x="28" y="38"/>
                  </a:lnTo>
                  <a:lnTo>
                    <a:pt x="25" y="26"/>
                  </a:lnTo>
                  <a:lnTo>
                    <a:pt x="20" y="15"/>
                  </a:lnTo>
                  <a:lnTo>
                    <a:pt x="13" y="4"/>
                  </a:lnTo>
                  <a:lnTo>
                    <a:pt x="13" y="4"/>
                  </a:lnTo>
                  <a:lnTo>
                    <a:pt x="11" y="1"/>
                  </a:lnTo>
                  <a:lnTo>
                    <a:pt x="8" y="0"/>
                  </a:lnTo>
                  <a:lnTo>
                    <a:pt x="6" y="0"/>
                  </a:lnTo>
                  <a:lnTo>
                    <a:pt x="3" y="1"/>
                  </a:lnTo>
                  <a:lnTo>
                    <a:pt x="1" y="4"/>
                  </a:lnTo>
                  <a:lnTo>
                    <a:pt x="0" y="5"/>
                  </a:lnTo>
                  <a:lnTo>
                    <a:pt x="0" y="9"/>
                  </a:lnTo>
                  <a:lnTo>
                    <a:pt x="1" y="11"/>
                  </a:lnTo>
                  <a:lnTo>
                    <a:pt x="1" y="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2" name="Freeform 99">
              <a:extLst>
                <a:ext uri="{FF2B5EF4-FFF2-40B4-BE49-F238E27FC236}">
                  <a16:creationId xmlns:a16="http://schemas.microsoft.com/office/drawing/2014/main" id="{EBB543F5-8333-C964-C767-0856B6FFDAA2}"/>
                </a:ext>
              </a:extLst>
            </p:cNvPr>
            <p:cNvSpPr>
              <a:spLocks/>
            </p:cNvSpPr>
            <p:nvPr/>
          </p:nvSpPr>
          <p:spPr bwMode="auto">
            <a:xfrm>
              <a:off x="4687" y="2234"/>
              <a:ext cx="9" cy="31"/>
            </a:xfrm>
            <a:custGeom>
              <a:avLst/>
              <a:gdLst>
                <a:gd name="T0" fmla="*/ 1 w 27"/>
                <a:gd name="T1" fmla="*/ 8 h 94"/>
                <a:gd name="T2" fmla="*/ 1 w 27"/>
                <a:gd name="T3" fmla="*/ 8 h 94"/>
                <a:gd name="T4" fmla="*/ 2 w 27"/>
                <a:gd name="T5" fmla="*/ 20 h 94"/>
                <a:gd name="T6" fmla="*/ 2 w 27"/>
                <a:gd name="T7" fmla="*/ 30 h 94"/>
                <a:gd name="T8" fmla="*/ 0 w 27"/>
                <a:gd name="T9" fmla="*/ 51 h 94"/>
                <a:gd name="T10" fmla="*/ 0 w 27"/>
                <a:gd name="T11" fmla="*/ 51 h 94"/>
                <a:gd name="T12" fmla="*/ 1 w 27"/>
                <a:gd name="T13" fmla="*/ 63 h 94"/>
                <a:gd name="T14" fmla="*/ 4 w 27"/>
                <a:gd name="T15" fmla="*/ 73 h 94"/>
                <a:gd name="T16" fmla="*/ 7 w 27"/>
                <a:gd name="T17" fmla="*/ 83 h 94"/>
                <a:gd name="T18" fmla="*/ 15 w 27"/>
                <a:gd name="T19" fmla="*/ 92 h 94"/>
                <a:gd name="T20" fmla="*/ 15 w 27"/>
                <a:gd name="T21" fmla="*/ 92 h 94"/>
                <a:gd name="T22" fmla="*/ 17 w 27"/>
                <a:gd name="T23" fmla="*/ 94 h 94"/>
                <a:gd name="T24" fmla="*/ 20 w 27"/>
                <a:gd name="T25" fmla="*/ 94 h 94"/>
                <a:gd name="T26" fmla="*/ 22 w 27"/>
                <a:gd name="T27" fmla="*/ 94 h 94"/>
                <a:gd name="T28" fmla="*/ 25 w 27"/>
                <a:gd name="T29" fmla="*/ 92 h 94"/>
                <a:gd name="T30" fmla="*/ 26 w 27"/>
                <a:gd name="T31" fmla="*/ 89 h 94"/>
                <a:gd name="T32" fmla="*/ 27 w 27"/>
                <a:gd name="T33" fmla="*/ 87 h 94"/>
                <a:gd name="T34" fmla="*/ 27 w 27"/>
                <a:gd name="T35" fmla="*/ 84 h 94"/>
                <a:gd name="T36" fmla="*/ 25 w 27"/>
                <a:gd name="T37" fmla="*/ 82 h 94"/>
                <a:gd name="T38" fmla="*/ 25 w 27"/>
                <a:gd name="T39" fmla="*/ 82 h 94"/>
                <a:gd name="T40" fmla="*/ 22 w 27"/>
                <a:gd name="T41" fmla="*/ 78 h 94"/>
                <a:gd name="T42" fmla="*/ 20 w 27"/>
                <a:gd name="T43" fmla="*/ 74 h 94"/>
                <a:gd name="T44" fmla="*/ 16 w 27"/>
                <a:gd name="T45" fmla="*/ 66 h 94"/>
                <a:gd name="T46" fmla="*/ 15 w 27"/>
                <a:gd name="T47" fmla="*/ 56 h 94"/>
                <a:gd name="T48" fmla="*/ 16 w 27"/>
                <a:gd name="T49" fmla="*/ 47 h 94"/>
                <a:gd name="T50" fmla="*/ 16 w 27"/>
                <a:gd name="T51" fmla="*/ 47 h 94"/>
                <a:gd name="T52" fmla="*/ 17 w 27"/>
                <a:gd name="T53" fmla="*/ 26 h 94"/>
                <a:gd name="T54" fmla="*/ 17 w 27"/>
                <a:gd name="T55" fmla="*/ 16 h 94"/>
                <a:gd name="T56" fmla="*/ 16 w 27"/>
                <a:gd name="T57" fmla="*/ 5 h 94"/>
                <a:gd name="T58" fmla="*/ 16 w 27"/>
                <a:gd name="T59" fmla="*/ 5 h 94"/>
                <a:gd name="T60" fmla="*/ 15 w 27"/>
                <a:gd name="T61" fmla="*/ 2 h 94"/>
                <a:gd name="T62" fmla="*/ 12 w 27"/>
                <a:gd name="T63" fmla="*/ 1 h 94"/>
                <a:gd name="T64" fmla="*/ 10 w 27"/>
                <a:gd name="T65" fmla="*/ 0 h 94"/>
                <a:gd name="T66" fmla="*/ 6 w 27"/>
                <a:gd name="T67" fmla="*/ 0 h 94"/>
                <a:gd name="T68" fmla="*/ 6 w 27"/>
                <a:gd name="T69" fmla="*/ 0 h 94"/>
                <a:gd name="T70" fmla="*/ 4 w 27"/>
                <a:gd name="T71" fmla="*/ 1 h 94"/>
                <a:gd name="T72" fmla="*/ 2 w 27"/>
                <a:gd name="T73" fmla="*/ 4 h 94"/>
                <a:gd name="T74" fmla="*/ 1 w 27"/>
                <a:gd name="T75" fmla="*/ 6 h 94"/>
                <a:gd name="T76" fmla="*/ 1 w 27"/>
                <a:gd name="T77" fmla="*/ 8 h 94"/>
                <a:gd name="T78" fmla="*/ 1 w 27"/>
                <a:gd name="T79" fmla="*/ 8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7" h="94">
                  <a:moveTo>
                    <a:pt x="1" y="8"/>
                  </a:moveTo>
                  <a:lnTo>
                    <a:pt x="1" y="8"/>
                  </a:lnTo>
                  <a:lnTo>
                    <a:pt x="2" y="20"/>
                  </a:lnTo>
                  <a:lnTo>
                    <a:pt x="2" y="30"/>
                  </a:lnTo>
                  <a:lnTo>
                    <a:pt x="0" y="51"/>
                  </a:lnTo>
                  <a:lnTo>
                    <a:pt x="0" y="51"/>
                  </a:lnTo>
                  <a:lnTo>
                    <a:pt x="1" y="63"/>
                  </a:lnTo>
                  <a:lnTo>
                    <a:pt x="4" y="73"/>
                  </a:lnTo>
                  <a:lnTo>
                    <a:pt x="7" y="83"/>
                  </a:lnTo>
                  <a:lnTo>
                    <a:pt x="15" y="92"/>
                  </a:lnTo>
                  <a:lnTo>
                    <a:pt x="15" y="92"/>
                  </a:lnTo>
                  <a:lnTo>
                    <a:pt x="17" y="94"/>
                  </a:lnTo>
                  <a:lnTo>
                    <a:pt x="20" y="94"/>
                  </a:lnTo>
                  <a:lnTo>
                    <a:pt x="22" y="94"/>
                  </a:lnTo>
                  <a:lnTo>
                    <a:pt x="25" y="92"/>
                  </a:lnTo>
                  <a:lnTo>
                    <a:pt x="26" y="89"/>
                  </a:lnTo>
                  <a:lnTo>
                    <a:pt x="27" y="87"/>
                  </a:lnTo>
                  <a:lnTo>
                    <a:pt x="27" y="84"/>
                  </a:lnTo>
                  <a:lnTo>
                    <a:pt x="25" y="82"/>
                  </a:lnTo>
                  <a:lnTo>
                    <a:pt x="25" y="82"/>
                  </a:lnTo>
                  <a:lnTo>
                    <a:pt x="22" y="78"/>
                  </a:lnTo>
                  <a:lnTo>
                    <a:pt x="20" y="74"/>
                  </a:lnTo>
                  <a:lnTo>
                    <a:pt x="16" y="66"/>
                  </a:lnTo>
                  <a:lnTo>
                    <a:pt x="15" y="56"/>
                  </a:lnTo>
                  <a:lnTo>
                    <a:pt x="16" y="47"/>
                  </a:lnTo>
                  <a:lnTo>
                    <a:pt x="16" y="47"/>
                  </a:lnTo>
                  <a:lnTo>
                    <a:pt x="17" y="26"/>
                  </a:lnTo>
                  <a:lnTo>
                    <a:pt x="17" y="16"/>
                  </a:lnTo>
                  <a:lnTo>
                    <a:pt x="16" y="5"/>
                  </a:lnTo>
                  <a:lnTo>
                    <a:pt x="16" y="5"/>
                  </a:lnTo>
                  <a:lnTo>
                    <a:pt x="15" y="2"/>
                  </a:lnTo>
                  <a:lnTo>
                    <a:pt x="12" y="1"/>
                  </a:lnTo>
                  <a:lnTo>
                    <a:pt x="10" y="0"/>
                  </a:lnTo>
                  <a:lnTo>
                    <a:pt x="6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4"/>
                  </a:lnTo>
                  <a:lnTo>
                    <a:pt x="1" y="6"/>
                  </a:lnTo>
                  <a:lnTo>
                    <a:pt x="1" y="8"/>
                  </a:lnTo>
                  <a:lnTo>
                    <a:pt x="1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3" name="Freeform 100">
              <a:extLst>
                <a:ext uri="{FF2B5EF4-FFF2-40B4-BE49-F238E27FC236}">
                  <a16:creationId xmlns:a16="http://schemas.microsoft.com/office/drawing/2014/main" id="{72621584-5B03-CD04-57AE-235E47E7A01E}"/>
                </a:ext>
              </a:extLst>
            </p:cNvPr>
            <p:cNvSpPr>
              <a:spLocks/>
            </p:cNvSpPr>
            <p:nvPr/>
          </p:nvSpPr>
          <p:spPr bwMode="auto">
            <a:xfrm>
              <a:off x="4539" y="2340"/>
              <a:ext cx="31" cy="47"/>
            </a:xfrm>
            <a:custGeom>
              <a:avLst/>
              <a:gdLst>
                <a:gd name="T0" fmla="*/ 2 w 94"/>
                <a:gd name="T1" fmla="*/ 13 h 142"/>
                <a:gd name="T2" fmla="*/ 7 w 94"/>
                <a:gd name="T3" fmla="*/ 21 h 142"/>
                <a:gd name="T4" fmla="*/ 10 w 94"/>
                <a:gd name="T5" fmla="*/ 33 h 142"/>
                <a:gd name="T6" fmla="*/ 12 w 94"/>
                <a:gd name="T7" fmla="*/ 64 h 142"/>
                <a:gd name="T8" fmla="*/ 13 w 94"/>
                <a:gd name="T9" fmla="*/ 78 h 142"/>
                <a:gd name="T10" fmla="*/ 18 w 94"/>
                <a:gd name="T11" fmla="*/ 109 h 142"/>
                <a:gd name="T12" fmla="*/ 25 w 94"/>
                <a:gd name="T13" fmla="*/ 124 h 142"/>
                <a:gd name="T14" fmla="*/ 30 w 94"/>
                <a:gd name="T15" fmla="*/ 129 h 142"/>
                <a:gd name="T16" fmla="*/ 42 w 94"/>
                <a:gd name="T17" fmla="*/ 138 h 142"/>
                <a:gd name="T18" fmla="*/ 56 w 94"/>
                <a:gd name="T19" fmla="*/ 142 h 142"/>
                <a:gd name="T20" fmla="*/ 70 w 94"/>
                <a:gd name="T21" fmla="*/ 139 h 142"/>
                <a:gd name="T22" fmla="*/ 78 w 94"/>
                <a:gd name="T23" fmla="*/ 137 h 142"/>
                <a:gd name="T24" fmla="*/ 86 w 94"/>
                <a:gd name="T25" fmla="*/ 125 h 142"/>
                <a:gd name="T26" fmla="*/ 91 w 94"/>
                <a:gd name="T27" fmla="*/ 111 h 142"/>
                <a:gd name="T28" fmla="*/ 91 w 94"/>
                <a:gd name="T29" fmla="*/ 96 h 142"/>
                <a:gd name="T30" fmla="*/ 90 w 94"/>
                <a:gd name="T31" fmla="*/ 81 h 142"/>
                <a:gd name="T32" fmla="*/ 86 w 94"/>
                <a:gd name="T33" fmla="*/ 41 h 142"/>
                <a:gd name="T34" fmla="*/ 86 w 94"/>
                <a:gd name="T35" fmla="*/ 34 h 142"/>
                <a:gd name="T36" fmla="*/ 89 w 94"/>
                <a:gd name="T37" fmla="*/ 19 h 142"/>
                <a:gd name="T38" fmla="*/ 93 w 94"/>
                <a:gd name="T39" fmla="*/ 13 h 142"/>
                <a:gd name="T40" fmla="*/ 94 w 94"/>
                <a:gd name="T41" fmla="*/ 7 h 142"/>
                <a:gd name="T42" fmla="*/ 91 w 94"/>
                <a:gd name="T43" fmla="*/ 2 h 142"/>
                <a:gd name="T44" fmla="*/ 86 w 94"/>
                <a:gd name="T45" fmla="*/ 0 h 142"/>
                <a:gd name="T46" fmla="*/ 82 w 94"/>
                <a:gd name="T47" fmla="*/ 3 h 142"/>
                <a:gd name="T48" fmla="*/ 78 w 94"/>
                <a:gd name="T49" fmla="*/ 9 h 142"/>
                <a:gd name="T50" fmla="*/ 73 w 94"/>
                <a:gd name="T51" fmla="*/ 23 h 142"/>
                <a:gd name="T52" fmla="*/ 72 w 94"/>
                <a:gd name="T53" fmla="*/ 46 h 142"/>
                <a:gd name="T54" fmla="*/ 73 w 94"/>
                <a:gd name="T55" fmla="*/ 61 h 142"/>
                <a:gd name="T56" fmla="*/ 77 w 94"/>
                <a:gd name="T57" fmla="*/ 93 h 142"/>
                <a:gd name="T58" fmla="*/ 77 w 94"/>
                <a:gd name="T59" fmla="*/ 107 h 142"/>
                <a:gd name="T60" fmla="*/ 73 w 94"/>
                <a:gd name="T61" fmla="*/ 119 h 142"/>
                <a:gd name="T62" fmla="*/ 70 w 94"/>
                <a:gd name="T63" fmla="*/ 123 h 142"/>
                <a:gd name="T64" fmla="*/ 62 w 94"/>
                <a:gd name="T65" fmla="*/ 127 h 142"/>
                <a:gd name="T66" fmla="*/ 51 w 94"/>
                <a:gd name="T67" fmla="*/ 125 h 142"/>
                <a:gd name="T68" fmla="*/ 41 w 94"/>
                <a:gd name="T69" fmla="*/ 121 h 142"/>
                <a:gd name="T70" fmla="*/ 38 w 94"/>
                <a:gd name="T71" fmla="*/ 117 h 142"/>
                <a:gd name="T72" fmla="*/ 32 w 94"/>
                <a:gd name="T73" fmla="*/ 103 h 142"/>
                <a:gd name="T74" fmla="*/ 28 w 94"/>
                <a:gd name="T75" fmla="*/ 75 h 142"/>
                <a:gd name="T76" fmla="*/ 27 w 94"/>
                <a:gd name="T77" fmla="*/ 61 h 142"/>
                <a:gd name="T78" fmla="*/ 25 w 94"/>
                <a:gd name="T79" fmla="*/ 30 h 142"/>
                <a:gd name="T80" fmla="*/ 21 w 94"/>
                <a:gd name="T81" fmla="*/ 15 h 142"/>
                <a:gd name="T82" fmla="*/ 12 w 94"/>
                <a:gd name="T83" fmla="*/ 3 h 142"/>
                <a:gd name="T84" fmla="*/ 10 w 94"/>
                <a:gd name="T85" fmla="*/ 0 h 142"/>
                <a:gd name="T86" fmla="*/ 5 w 94"/>
                <a:gd name="T87" fmla="*/ 0 h 142"/>
                <a:gd name="T88" fmla="*/ 1 w 94"/>
                <a:gd name="T89" fmla="*/ 4 h 142"/>
                <a:gd name="T90" fmla="*/ 1 w 94"/>
                <a:gd name="T91" fmla="*/ 10 h 142"/>
                <a:gd name="T92" fmla="*/ 2 w 94"/>
                <a:gd name="T93" fmla="*/ 13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94" h="142">
                  <a:moveTo>
                    <a:pt x="2" y="13"/>
                  </a:moveTo>
                  <a:lnTo>
                    <a:pt x="2" y="13"/>
                  </a:lnTo>
                  <a:lnTo>
                    <a:pt x="5" y="16"/>
                  </a:lnTo>
                  <a:lnTo>
                    <a:pt x="7" y="21"/>
                  </a:lnTo>
                  <a:lnTo>
                    <a:pt x="10" y="33"/>
                  </a:lnTo>
                  <a:lnTo>
                    <a:pt x="10" y="33"/>
                  </a:lnTo>
                  <a:lnTo>
                    <a:pt x="12" y="49"/>
                  </a:lnTo>
                  <a:lnTo>
                    <a:pt x="12" y="64"/>
                  </a:lnTo>
                  <a:lnTo>
                    <a:pt x="12" y="64"/>
                  </a:lnTo>
                  <a:lnTo>
                    <a:pt x="13" y="78"/>
                  </a:lnTo>
                  <a:lnTo>
                    <a:pt x="15" y="94"/>
                  </a:lnTo>
                  <a:lnTo>
                    <a:pt x="18" y="109"/>
                  </a:lnTo>
                  <a:lnTo>
                    <a:pt x="21" y="117"/>
                  </a:lnTo>
                  <a:lnTo>
                    <a:pt x="25" y="124"/>
                  </a:lnTo>
                  <a:lnTo>
                    <a:pt x="25" y="124"/>
                  </a:lnTo>
                  <a:lnTo>
                    <a:pt x="30" y="129"/>
                  </a:lnTo>
                  <a:lnTo>
                    <a:pt x="36" y="134"/>
                  </a:lnTo>
                  <a:lnTo>
                    <a:pt x="42" y="138"/>
                  </a:lnTo>
                  <a:lnTo>
                    <a:pt x="48" y="140"/>
                  </a:lnTo>
                  <a:lnTo>
                    <a:pt x="56" y="142"/>
                  </a:lnTo>
                  <a:lnTo>
                    <a:pt x="63" y="142"/>
                  </a:lnTo>
                  <a:lnTo>
                    <a:pt x="70" y="139"/>
                  </a:lnTo>
                  <a:lnTo>
                    <a:pt x="78" y="137"/>
                  </a:lnTo>
                  <a:lnTo>
                    <a:pt x="78" y="137"/>
                  </a:lnTo>
                  <a:lnTo>
                    <a:pt x="83" y="132"/>
                  </a:lnTo>
                  <a:lnTo>
                    <a:pt x="86" y="125"/>
                  </a:lnTo>
                  <a:lnTo>
                    <a:pt x="89" y="118"/>
                  </a:lnTo>
                  <a:lnTo>
                    <a:pt x="91" y="111"/>
                  </a:lnTo>
                  <a:lnTo>
                    <a:pt x="91" y="103"/>
                  </a:lnTo>
                  <a:lnTo>
                    <a:pt x="91" y="96"/>
                  </a:lnTo>
                  <a:lnTo>
                    <a:pt x="90" y="81"/>
                  </a:lnTo>
                  <a:lnTo>
                    <a:pt x="90" y="81"/>
                  </a:lnTo>
                  <a:lnTo>
                    <a:pt x="88" y="61"/>
                  </a:lnTo>
                  <a:lnTo>
                    <a:pt x="86" y="41"/>
                  </a:lnTo>
                  <a:lnTo>
                    <a:pt x="86" y="41"/>
                  </a:lnTo>
                  <a:lnTo>
                    <a:pt x="86" y="34"/>
                  </a:lnTo>
                  <a:lnTo>
                    <a:pt x="86" y="26"/>
                  </a:lnTo>
                  <a:lnTo>
                    <a:pt x="89" y="19"/>
                  </a:lnTo>
                  <a:lnTo>
                    <a:pt x="93" y="13"/>
                  </a:lnTo>
                  <a:lnTo>
                    <a:pt x="93" y="13"/>
                  </a:lnTo>
                  <a:lnTo>
                    <a:pt x="94" y="10"/>
                  </a:lnTo>
                  <a:lnTo>
                    <a:pt x="94" y="7"/>
                  </a:lnTo>
                  <a:lnTo>
                    <a:pt x="94" y="4"/>
                  </a:lnTo>
                  <a:lnTo>
                    <a:pt x="91" y="2"/>
                  </a:lnTo>
                  <a:lnTo>
                    <a:pt x="90" y="0"/>
                  </a:lnTo>
                  <a:lnTo>
                    <a:pt x="86" y="0"/>
                  </a:lnTo>
                  <a:lnTo>
                    <a:pt x="84" y="0"/>
                  </a:lnTo>
                  <a:lnTo>
                    <a:pt x="82" y="3"/>
                  </a:lnTo>
                  <a:lnTo>
                    <a:pt x="82" y="3"/>
                  </a:lnTo>
                  <a:lnTo>
                    <a:pt x="78" y="9"/>
                  </a:lnTo>
                  <a:lnTo>
                    <a:pt x="74" y="15"/>
                  </a:lnTo>
                  <a:lnTo>
                    <a:pt x="73" y="23"/>
                  </a:lnTo>
                  <a:lnTo>
                    <a:pt x="72" y="30"/>
                  </a:lnTo>
                  <a:lnTo>
                    <a:pt x="72" y="46"/>
                  </a:lnTo>
                  <a:lnTo>
                    <a:pt x="73" y="61"/>
                  </a:lnTo>
                  <a:lnTo>
                    <a:pt x="73" y="61"/>
                  </a:lnTo>
                  <a:lnTo>
                    <a:pt x="75" y="77"/>
                  </a:lnTo>
                  <a:lnTo>
                    <a:pt x="77" y="93"/>
                  </a:lnTo>
                  <a:lnTo>
                    <a:pt x="77" y="93"/>
                  </a:lnTo>
                  <a:lnTo>
                    <a:pt x="77" y="107"/>
                  </a:lnTo>
                  <a:lnTo>
                    <a:pt x="75" y="113"/>
                  </a:lnTo>
                  <a:lnTo>
                    <a:pt x="73" y="119"/>
                  </a:lnTo>
                  <a:lnTo>
                    <a:pt x="73" y="119"/>
                  </a:lnTo>
                  <a:lnTo>
                    <a:pt x="70" y="123"/>
                  </a:lnTo>
                  <a:lnTo>
                    <a:pt x="65" y="125"/>
                  </a:lnTo>
                  <a:lnTo>
                    <a:pt x="62" y="127"/>
                  </a:lnTo>
                  <a:lnTo>
                    <a:pt x="56" y="127"/>
                  </a:lnTo>
                  <a:lnTo>
                    <a:pt x="51" y="125"/>
                  </a:lnTo>
                  <a:lnTo>
                    <a:pt x="46" y="123"/>
                  </a:lnTo>
                  <a:lnTo>
                    <a:pt x="41" y="121"/>
                  </a:lnTo>
                  <a:lnTo>
                    <a:pt x="38" y="117"/>
                  </a:lnTo>
                  <a:lnTo>
                    <a:pt x="38" y="117"/>
                  </a:lnTo>
                  <a:lnTo>
                    <a:pt x="35" y="111"/>
                  </a:lnTo>
                  <a:lnTo>
                    <a:pt x="32" y="103"/>
                  </a:lnTo>
                  <a:lnTo>
                    <a:pt x="30" y="90"/>
                  </a:lnTo>
                  <a:lnTo>
                    <a:pt x="28" y="75"/>
                  </a:lnTo>
                  <a:lnTo>
                    <a:pt x="27" y="61"/>
                  </a:lnTo>
                  <a:lnTo>
                    <a:pt x="27" y="61"/>
                  </a:lnTo>
                  <a:lnTo>
                    <a:pt x="27" y="46"/>
                  </a:lnTo>
                  <a:lnTo>
                    <a:pt x="25" y="30"/>
                  </a:lnTo>
                  <a:lnTo>
                    <a:pt x="23" y="23"/>
                  </a:lnTo>
                  <a:lnTo>
                    <a:pt x="21" y="15"/>
                  </a:lnTo>
                  <a:lnTo>
                    <a:pt x="17" y="8"/>
                  </a:lnTo>
                  <a:lnTo>
                    <a:pt x="12" y="3"/>
                  </a:lnTo>
                  <a:lnTo>
                    <a:pt x="12" y="3"/>
                  </a:lnTo>
                  <a:lnTo>
                    <a:pt x="10" y="0"/>
                  </a:lnTo>
                  <a:lnTo>
                    <a:pt x="7" y="0"/>
                  </a:lnTo>
                  <a:lnTo>
                    <a:pt x="5" y="0"/>
                  </a:lnTo>
                  <a:lnTo>
                    <a:pt x="2" y="3"/>
                  </a:lnTo>
                  <a:lnTo>
                    <a:pt x="1" y="4"/>
                  </a:lnTo>
                  <a:lnTo>
                    <a:pt x="0" y="8"/>
                  </a:lnTo>
                  <a:lnTo>
                    <a:pt x="1" y="10"/>
                  </a:lnTo>
                  <a:lnTo>
                    <a:pt x="2" y="13"/>
                  </a:lnTo>
                  <a:lnTo>
                    <a:pt x="2" y="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4" name="Freeform 101">
              <a:extLst>
                <a:ext uri="{FF2B5EF4-FFF2-40B4-BE49-F238E27FC236}">
                  <a16:creationId xmlns:a16="http://schemas.microsoft.com/office/drawing/2014/main" id="{667E38C2-2814-39EA-3150-8878CDCD64A7}"/>
                </a:ext>
              </a:extLst>
            </p:cNvPr>
            <p:cNvSpPr>
              <a:spLocks/>
            </p:cNvSpPr>
            <p:nvPr/>
          </p:nvSpPr>
          <p:spPr bwMode="auto">
            <a:xfrm>
              <a:off x="4506" y="2294"/>
              <a:ext cx="87" cy="18"/>
            </a:xfrm>
            <a:custGeom>
              <a:avLst/>
              <a:gdLst>
                <a:gd name="T0" fmla="*/ 2 w 263"/>
                <a:gd name="T1" fmla="*/ 13 h 54"/>
                <a:gd name="T2" fmla="*/ 2 w 263"/>
                <a:gd name="T3" fmla="*/ 13 h 54"/>
                <a:gd name="T4" fmla="*/ 13 w 263"/>
                <a:gd name="T5" fmla="*/ 21 h 54"/>
                <a:gd name="T6" fmla="*/ 24 w 263"/>
                <a:gd name="T7" fmla="*/ 27 h 54"/>
                <a:gd name="T8" fmla="*/ 36 w 263"/>
                <a:gd name="T9" fmla="*/ 33 h 54"/>
                <a:gd name="T10" fmla="*/ 48 w 263"/>
                <a:gd name="T11" fmla="*/ 38 h 54"/>
                <a:gd name="T12" fmla="*/ 59 w 263"/>
                <a:gd name="T13" fmla="*/ 42 h 54"/>
                <a:gd name="T14" fmla="*/ 71 w 263"/>
                <a:gd name="T15" fmla="*/ 46 h 54"/>
                <a:gd name="T16" fmla="*/ 97 w 263"/>
                <a:gd name="T17" fmla="*/ 51 h 54"/>
                <a:gd name="T18" fmla="*/ 122 w 263"/>
                <a:gd name="T19" fmla="*/ 53 h 54"/>
                <a:gd name="T20" fmla="*/ 148 w 263"/>
                <a:gd name="T21" fmla="*/ 54 h 54"/>
                <a:gd name="T22" fmla="*/ 174 w 263"/>
                <a:gd name="T23" fmla="*/ 54 h 54"/>
                <a:gd name="T24" fmla="*/ 200 w 263"/>
                <a:gd name="T25" fmla="*/ 54 h 54"/>
                <a:gd name="T26" fmla="*/ 200 w 263"/>
                <a:gd name="T27" fmla="*/ 54 h 54"/>
                <a:gd name="T28" fmla="*/ 256 w 263"/>
                <a:gd name="T29" fmla="*/ 53 h 54"/>
                <a:gd name="T30" fmla="*/ 256 w 263"/>
                <a:gd name="T31" fmla="*/ 53 h 54"/>
                <a:gd name="T32" fmla="*/ 258 w 263"/>
                <a:gd name="T33" fmla="*/ 53 h 54"/>
                <a:gd name="T34" fmla="*/ 261 w 263"/>
                <a:gd name="T35" fmla="*/ 51 h 54"/>
                <a:gd name="T36" fmla="*/ 262 w 263"/>
                <a:gd name="T37" fmla="*/ 48 h 54"/>
                <a:gd name="T38" fmla="*/ 263 w 263"/>
                <a:gd name="T39" fmla="*/ 46 h 54"/>
                <a:gd name="T40" fmla="*/ 262 w 263"/>
                <a:gd name="T41" fmla="*/ 43 h 54"/>
                <a:gd name="T42" fmla="*/ 261 w 263"/>
                <a:gd name="T43" fmla="*/ 41 h 54"/>
                <a:gd name="T44" fmla="*/ 258 w 263"/>
                <a:gd name="T45" fmla="*/ 39 h 54"/>
                <a:gd name="T46" fmla="*/ 256 w 263"/>
                <a:gd name="T47" fmla="*/ 38 h 54"/>
                <a:gd name="T48" fmla="*/ 256 w 263"/>
                <a:gd name="T49" fmla="*/ 38 h 54"/>
                <a:gd name="T50" fmla="*/ 206 w 263"/>
                <a:gd name="T51" fmla="*/ 39 h 54"/>
                <a:gd name="T52" fmla="*/ 157 w 263"/>
                <a:gd name="T53" fmla="*/ 39 h 54"/>
                <a:gd name="T54" fmla="*/ 132 w 263"/>
                <a:gd name="T55" fmla="*/ 39 h 54"/>
                <a:gd name="T56" fmla="*/ 107 w 263"/>
                <a:gd name="T57" fmla="*/ 37 h 54"/>
                <a:gd name="T58" fmla="*/ 83 w 263"/>
                <a:gd name="T59" fmla="*/ 33 h 54"/>
                <a:gd name="T60" fmla="*/ 59 w 263"/>
                <a:gd name="T61" fmla="*/ 26 h 54"/>
                <a:gd name="T62" fmla="*/ 59 w 263"/>
                <a:gd name="T63" fmla="*/ 26 h 54"/>
                <a:gd name="T64" fmla="*/ 47 w 263"/>
                <a:gd name="T65" fmla="*/ 21 h 54"/>
                <a:gd name="T66" fmla="*/ 33 w 263"/>
                <a:gd name="T67" fmla="*/ 16 h 54"/>
                <a:gd name="T68" fmla="*/ 22 w 263"/>
                <a:gd name="T69" fmla="*/ 8 h 54"/>
                <a:gd name="T70" fmla="*/ 10 w 263"/>
                <a:gd name="T71" fmla="*/ 1 h 54"/>
                <a:gd name="T72" fmla="*/ 10 w 263"/>
                <a:gd name="T73" fmla="*/ 1 h 54"/>
                <a:gd name="T74" fmla="*/ 7 w 263"/>
                <a:gd name="T75" fmla="*/ 0 h 54"/>
                <a:gd name="T76" fmla="*/ 5 w 263"/>
                <a:gd name="T77" fmla="*/ 0 h 54"/>
                <a:gd name="T78" fmla="*/ 2 w 263"/>
                <a:gd name="T79" fmla="*/ 1 h 54"/>
                <a:gd name="T80" fmla="*/ 1 w 263"/>
                <a:gd name="T81" fmla="*/ 3 h 54"/>
                <a:gd name="T82" fmla="*/ 0 w 263"/>
                <a:gd name="T83" fmla="*/ 6 h 54"/>
                <a:gd name="T84" fmla="*/ 0 w 263"/>
                <a:gd name="T85" fmla="*/ 8 h 54"/>
                <a:gd name="T86" fmla="*/ 1 w 263"/>
                <a:gd name="T87" fmla="*/ 11 h 54"/>
                <a:gd name="T88" fmla="*/ 2 w 263"/>
                <a:gd name="T89" fmla="*/ 13 h 54"/>
                <a:gd name="T90" fmla="*/ 2 w 263"/>
                <a:gd name="T91" fmla="*/ 13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63" h="54">
                  <a:moveTo>
                    <a:pt x="2" y="13"/>
                  </a:moveTo>
                  <a:lnTo>
                    <a:pt x="2" y="13"/>
                  </a:lnTo>
                  <a:lnTo>
                    <a:pt x="13" y="21"/>
                  </a:lnTo>
                  <a:lnTo>
                    <a:pt x="24" y="27"/>
                  </a:lnTo>
                  <a:lnTo>
                    <a:pt x="36" y="33"/>
                  </a:lnTo>
                  <a:lnTo>
                    <a:pt x="48" y="38"/>
                  </a:lnTo>
                  <a:lnTo>
                    <a:pt x="59" y="42"/>
                  </a:lnTo>
                  <a:lnTo>
                    <a:pt x="71" y="46"/>
                  </a:lnTo>
                  <a:lnTo>
                    <a:pt x="97" y="51"/>
                  </a:lnTo>
                  <a:lnTo>
                    <a:pt x="122" y="53"/>
                  </a:lnTo>
                  <a:lnTo>
                    <a:pt x="148" y="54"/>
                  </a:lnTo>
                  <a:lnTo>
                    <a:pt x="174" y="54"/>
                  </a:lnTo>
                  <a:lnTo>
                    <a:pt x="200" y="54"/>
                  </a:lnTo>
                  <a:lnTo>
                    <a:pt x="200" y="54"/>
                  </a:lnTo>
                  <a:lnTo>
                    <a:pt x="256" y="53"/>
                  </a:lnTo>
                  <a:lnTo>
                    <a:pt x="256" y="53"/>
                  </a:lnTo>
                  <a:lnTo>
                    <a:pt x="258" y="53"/>
                  </a:lnTo>
                  <a:lnTo>
                    <a:pt x="261" y="51"/>
                  </a:lnTo>
                  <a:lnTo>
                    <a:pt x="262" y="48"/>
                  </a:lnTo>
                  <a:lnTo>
                    <a:pt x="263" y="46"/>
                  </a:lnTo>
                  <a:lnTo>
                    <a:pt x="262" y="43"/>
                  </a:lnTo>
                  <a:lnTo>
                    <a:pt x="261" y="41"/>
                  </a:lnTo>
                  <a:lnTo>
                    <a:pt x="258" y="39"/>
                  </a:lnTo>
                  <a:lnTo>
                    <a:pt x="256" y="38"/>
                  </a:lnTo>
                  <a:lnTo>
                    <a:pt x="256" y="38"/>
                  </a:lnTo>
                  <a:lnTo>
                    <a:pt x="206" y="39"/>
                  </a:lnTo>
                  <a:lnTo>
                    <a:pt x="157" y="39"/>
                  </a:lnTo>
                  <a:lnTo>
                    <a:pt x="132" y="39"/>
                  </a:lnTo>
                  <a:lnTo>
                    <a:pt x="107" y="37"/>
                  </a:lnTo>
                  <a:lnTo>
                    <a:pt x="83" y="33"/>
                  </a:lnTo>
                  <a:lnTo>
                    <a:pt x="59" y="26"/>
                  </a:lnTo>
                  <a:lnTo>
                    <a:pt x="59" y="26"/>
                  </a:lnTo>
                  <a:lnTo>
                    <a:pt x="47" y="21"/>
                  </a:lnTo>
                  <a:lnTo>
                    <a:pt x="33" y="16"/>
                  </a:lnTo>
                  <a:lnTo>
                    <a:pt x="22" y="8"/>
                  </a:lnTo>
                  <a:lnTo>
                    <a:pt x="10" y="1"/>
                  </a:lnTo>
                  <a:lnTo>
                    <a:pt x="10" y="1"/>
                  </a:lnTo>
                  <a:lnTo>
                    <a:pt x="7" y="0"/>
                  </a:lnTo>
                  <a:lnTo>
                    <a:pt x="5" y="0"/>
                  </a:lnTo>
                  <a:lnTo>
                    <a:pt x="2" y="1"/>
                  </a:lnTo>
                  <a:lnTo>
                    <a:pt x="1" y="3"/>
                  </a:lnTo>
                  <a:lnTo>
                    <a:pt x="0" y="6"/>
                  </a:lnTo>
                  <a:lnTo>
                    <a:pt x="0" y="8"/>
                  </a:lnTo>
                  <a:lnTo>
                    <a:pt x="1" y="11"/>
                  </a:lnTo>
                  <a:lnTo>
                    <a:pt x="2" y="13"/>
                  </a:lnTo>
                  <a:lnTo>
                    <a:pt x="2" y="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5" name="Freeform 102">
              <a:extLst>
                <a:ext uri="{FF2B5EF4-FFF2-40B4-BE49-F238E27FC236}">
                  <a16:creationId xmlns:a16="http://schemas.microsoft.com/office/drawing/2014/main" id="{E97E29D1-823E-6AB5-396B-6145CD058774}"/>
                </a:ext>
              </a:extLst>
            </p:cNvPr>
            <p:cNvSpPr>
              <a:spLocks/>
            </p:cNvSpPr>
            <p:nvPr/>
          </p:nvSpPr>
          <p:spPr bwMode="auto">
            <a:xfrm>
              <a:off x="4800" y="2274"/>
              <a:ext cx="76" cy="21"/>
            </a:xfrm>
            <a:custGeom>
              <a:avLst/>
              <a:gdLst>
                <a:gd name="T0" fmla="*/ 7 w 230"/>
                <a:gd name="T1" fmla="*/ 62 h 62"/>
                <a:gd name="T2" fmla="*/ 7 w 230"/>
                <a:gd name="T3" fmla="*/ 62 h 62"/>
                <a:gd name="T4" fmla="*/ 35 w 230"/>
                <a:gd name="T5" fmla="*/ 62 h 62"/>
                <a:gd name="T6" fmla="*/ 64 w 230"/>
                <a:gd name="T7" fmla="*/ 62 h 62"/>
                <a:gd name="T8" fmla="*/ 93 w 230"/>
                <a:gd name="T9" fmla="*/ 60 h 62"/>
                <a:gd name="T10" fmla="*/ 121 w 230"/>
                <a:gd name="T11" fmla="*/ 56 h 62"/>
                <a:gd name="T12" fmla="*/ 150 w 230"/>
                <a:gd name="T13" fmla="*/ 48 h 62"/>
                <a:gd name="T14" fmla="*/ 177 w 230"/>
                <a:gd name="T15" fmla="*/ 40 h 62"/>
                <a:gd name="T16" fmla="*/ 189 w 230"/>
                <a:gd name="T17" fmla="*/ 35 h 62"/>
                <a:gd name="T18" fmla="*/ 203 w 230"/>
                <a:gd name="T19" fmla="*/ 29 h 62"/>
                <a:gd name="T20" fmla="*/ 215 w 230"/>
                <a:gd name="T21" fmla="*/ 22 h 62"/>
                <a:gd name="T22" fmla="*/ 228 w 230"/>
                <a:gd name="T23" fmla="*/ 14 h 62"/>
                <a:gd name="T24" fmla="*/ 228 w 230"/>
                <a:gd name="T25" fmla="*/ 14 h 62"/>
                <a:gd name="T26" fmla="*/ 229 w 230"/>
                <a:gd name="T27" fmla="*/ 12 h 62"/>
                <a:gd name="T28" fmla="*/ 230 w 230"/>
                <a:gd name="T29" fmla="*/ 9 h 62"/>
                <a:gd name="T30" fmla="*/ 230 w 230"/>
                <a:gd name="T31" fmla="*/ 6 h 62"/>
                <a:gd name="T32" fmla="*/ 229 w 230"/>
                <a:gd name="T33" fmla="*/ 4 h 62"/>
                <a:gd name="T34" fmla="*/ 228 w 230"/>
                <a:gd name="T35" fmla="*/ 1 h 62"/>
                <a:gd name="T36" fmla="*/ 225 w 230"/>
                <a:gd name="T37" fmla="*/ 0 h 62"/>
                <a:gd name="T38" fmla="*/ 223 w 230"/>
                <a:gd name="T39" fmla="*/ 0 h 62"/>
                <a:gd name="T40" fmla="*/ 220 w 230"/>
                <a:gd name="T41" fmla="*/ 1 h 62"/>
                <a:gd name="T42" fmla="*/ 220 w 230"/>
                <a:gd name="T43" fmla="*/ 1 h 62"/>
                <a:gd name="T44" fmla="*/ 208 w 230"/>
                <a:gd name="T45" fmla="*/ 9 h 62"/>
                <a:gd name="T46" fmla="*/ 195 w 230"/>
                <a:gd name="T47" fmla="*/ 15 h 62"/>
                <a:gd name="T48" fmla="*/ 183 w 230"/>
                <a:gd name="T49" fmla="*/ 21 h 62"/>
                <a:gd name="T50" fmla="*/ 171 w 230"/>
                <a:gd name="T51" fmla="*/ 26 h 62"/>
                <a:gd name="T52" fmla="*/ 145 w 230"/>
                <a:gd name="T53" fmla="*/ 35 h 62"/>
                <a:gd name="T54" fmla="*/ 117 w 230"/>
                <a:gd name="T55" fmla="*/ 41 h 62"/>
                <a:gd name="T56" fmla="*/ 89 w 230"/>
                <a:gd name="T57" fmla="*/ 45 h 62"/>
                <a:gd name="T58" fmla="*/ 62 w 230"/>
                <a:gd name="T59" fmla="*/ 47 h 62"/>
                <a:gd name="T60" fmla="*/ 35 w 230"/>
                <a:gd name="T61" fmla="*/ 47 h 62"/>
                <a:gd name="T62" fmla="*/ 7 w 230"/>
                <a:gd name="T63" fmla="*/ 47 h 62"/>
                <a:gd name="T64" fmla="*/ 7 w 230"/>
                <a:gd name="T65" fmla="*/ 47 h 62"/>
                <a:gd name="T66" fmla="*/ 4 w 230"/>
                <a:gd name="T67" fmla="*/ 47 h 62"/>
                <a:gd name="T68" fmla="*/ 1 w 230"/>
                <a:gd name="T69" fmla="*/ 50 h 62"/>
                <a:gd name="T70" fmla="*/ 0 w 230"/>
                <a:gd name="T71" fmla="*/ 52 h 62"/>
                <a:gd name="T72" fmla="*/ 0 w 230"/>
                <a:gd name="T73" fmla="*/ 55 h 62"/>
                <a:gd name="T74" fmla="*/ 0 w 230"/>
                <a:gd name="T75" fmla="*/ 57 h 62"/>
                <a:gd name="T76" fmla="*/ 1 w 230"/>
                <a:gd name="T77" fmla="*/ 60 h 62"/>
                <a:gd name="T78" fmla="*/ 4 w 230"/>
                <a:gd name="T79" fmla="*/ 61 h 62"/>
                <a:gd name="T80" fmla="*/ 7 w 230"/>
                <a:gd name="T81" fmla="*/ 62 h 62"/>
                <a:gd name="T82" fmla="*/ 7 w 230"/>
                <a:gd name="T83" fmla="*/ 6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30" h="62">
                  <a:moveTo>
                    <a:pt x="7" y="62"/>
                  </a:moveTo>
                  <a:lnTo>
                    <a:pt x="7" y="62"/>
                  </a:lnTo>
                  <a:lnTo>
                    <a:pt x="35" y="62"/>
                  </a:lnTo>
                  <a:lnTo>
                    <a:pt x="64" y="62"/>
                  </a:lnTo>
                  <a:lnTo>
                    <a:pt x="93" y="60"/>
                  </a:lnTo>
                  <a:lnTo>
                    <a:pt x="121" y="56"/>
                  </a:lnTo>
                  <a:lnTo>
                    <a:pt x="150" y="48"/>
                  </a:lnTo>
                  <a:lnTo>
                    <a:pt x="177" y="40"/>
                  </a:lnTo>
                  <a:lnTo>
                    <a:pt x="189" y="35"/>
                  </a:lnTo>
                  <a:lnTo>
                    <a:pt x="203" y="29"/>
                  </a:lnTo>
                  <a:lnTo>
                    <a:pt x="215" y="22"/>
                  </a:lnTo>
                  <a:lnTo>
                    <a:pt x="228" y="14"/>
                  </a:lnTo>
                  <a:lnTo>
                    <a:pt x="228" y="14"/>
                  </a:lnTo>
                  <a:lnTo>
                    <a:pt x="229" y="12"/>
                  </a:lnTo>
                  <a:lnTo>
                    <a:pt x="230" y="9"/>
                  </a:lnTo>
                  <a:lnTo>
                    <a:pt x="230" y="6"/>
                  </a:lnTo>
                  <a:lnTo>
                    <a:pt x="229" y="4"/>
                  </a:lnTo>
                  <a:lnTo>
                    <a:pt x="228" y="1"/>
                  </a:lnTo>
                  <a:lnTo>
                    <a:pt x="225" y="0"/>
                  </a:lnTo>
                  <a:lnTo>
                    <a:pt x="223" y="0"/>
                  </a:lnTo>
                  <a:lnTo>
                    <a:pt x="220" y="1"/>
                  </a:lnTo>
                  <a:lnTo>
                    <a:pt x="220" y="1"/>
                  </a:lnTo>
                  <a:lnTo>
                    <a:pt x="208" y="9"/>
                  </a:lnTo>
                  <a:lnTo>
                    <a:pt x="195" y="15"/>
                  </a:lnTo>
                  <a:lnTo>
                    <a:pt x="183" y="21"/>
                  </a:lnTo>
                  <a:lnTo>
                    <a:pt x="171" y="26"/>
                  </a:lnTo>
                  <a:lnTo>
                    <a:pt x="145" y="35"/>
                  </a:lnTo>
                  <a:lnTo>
                    <a:pt x="117" y="41"/>
                  </a:lnTo>
                  <a:lnTo>
                    <a:pt x="89" y="45"/>
                  </a:lnTo>
                  <a:lnTo>
                    <a:pt x="62" y="47"/>
                  </a:lnTo>
                  <a:lnTo>
                    <a:pt x="35" y="47"/>
                  </a:lnTo>
                  <a:lnTo>
                    <a:pt x="7" y="47"/>
                  </a:lnTo>
                  <a:lnTo>
                    <a:pt x="7" y="47"/>
                  </a:lnTo>
                  <a:lnTo>
                    <a:pt x="4" y="47"/>
                  </a:lnTo>
                  <a:lnTo>
                    <a:pt x="1" y="50"/>
                  </a:lnTo>
                  <a:lnTo>
                    <a:pt x="0" y="52"/>
                  </a:lnTo>
                  <a:lnTo>
                    <a:pt x="0" y="55"/>
                  </a:lnTo>
                  <a:lnTo>
                    <a:pt x="0" y="57"/>
                  </a:lnTo>
                  <a:lnTo>
                    <a:pt x="1" y="60"/>
                  </a:lnTo>
                  <a:lnTo>
                    <a:pt x="4" y="61"/>
                  </a:lnTo>
                  <a:lnTo>
                    <a:pt x="7" y="62"/>
                  </a:lnTo>
                  <a:lnTo>
                    <a:pt x="7" y="6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6" name="Freeform 103">
              <a:extLst>
                <a:ext uri="{FF2B5EF4-FFF2-40B4-BE49-F238E27FC236}">
                  <a16:creationId xmlns:a16="http://schemas.microsoft.com/office/drawing/2014/main" id="{93877A94-BB94-77BD-7160-A8DC277A446D}"/>
                </a:ext>
              </a:extLst>
            </p:cNvPr>
            <p:cNvSpPr>
              <a:spLocks/>
            </p:cNvSpPr>
            <p:nvPr/>
          </p:nvSpPr>
          <p:spPr bwMode="auto">
            <a:xfrm>
              <a:off x="4827" y="1637"/>
              <a:ext cx="42" cy="287"/>
            </a:xfrm>
            <a:custGeom>
              <a:avLst/>
              <a:gdLst>
                <a:gd name="T0" fmla="*/ 110 w 125"/>
                <a:gd name="T1" fmla="*/ 8 h 860"/>
                <a:gd name="T2" fmla="*/ 110 w 125"/>
                <a:gd name="T3" fmla="*/ 8 h 860"/>
                <a:gd name="T4" fmla="*/ 110 w 125"/>
                <a:gd name="T5" fmla="*/ 49 h 860"/>
                <a:gd name="T6" fmla="*/ 110 w 125"/>
                <a:gd name="T7" fmla="*/ 91 h 860"/>
                <a:gd name="T8" fmla="*/ 109 w 125"/>
                <a:gd name="T9" fmla="*/ 133 h 860"/>
                <a:gd name="T10" fmla="*/ 106 w 125"/>
                <a:gd name="T11" fmla="*/ 174 h 860"/>
                <a:gd name="T12" fmla="*/ 100 w 125"/>
                <a:gd name="T13" fmla="*/ 258 h 860"/>
                <a:gd name="T14" fmla="*/ 91 w 125"/>
                <a:gd name="T15" fmla="*/ 341 h 860"/>
                <a:gd name="T16" fmla="*/ 91 w 125"/>
                <a:gd name="T17" fmla="*/ 341 h 860"/>
                <a:gd name="T18" fmla="*/ 81 w 125"/>
                <a:gd name="T19" fmla="*/ 423 h 860"/>
                <a:gd name="T20" fmla="*/ 68 w 125"/>
                <a:gd name="T21" fmla="*/ 505 h 860"/>
                <a:gd name="T22" fmla="*/ 54 w 125"/>
                <a:gd name="T23" fmla="*/ 585 h 860"/>
                <a:gd name="T24" fmla="*/ 38 w 125"/>
                <a:gd name="T25" fmla="*/ 667 h 860"/>
                <a:gd name="T26" fmla="*/ 38 w 125"/>
                <a:gd name="T27" fmla="*/ 667 h 860"/>
                <a:gd name="T28" fmla="*/ 19 w 125"/>
                <a:gd name="T29" fmla="*/ 759 h 860"/>
                <a:gd name="T30" fmla="*/ 0 w 125"/>
                <a:gd name="T31" fmla="*/ 850 h 860"/>
                <a:gd name="T32" fmla="*/ 0 w 125"/>
                <a:gd name="T33" fmla="*/ 850 h 860"/>
                <a:gd name="T34" fmla="*/ 0 w 125"/>
                <a:gd name="T35" fmla="*/ 854 h 860"/>
                <a:gd name="T36" fmla="*/ 1 w 125"/>
                <a:gd name="T37" fmla="*/ 857 h 860"/>
                <a:gd name="T38" fmla="*/ 3 w 125"/>
                <a:gd name="T39" fmla="*/ 859 h 860"/>
                <a:gd name="T40" fmla="*/ 6 w 125"/>
                <a:gd name="T41" fmla="*/ 859 h 860"/>
                <a:gd name="T42" fmla="*/ 8 w 125"/>
                <a:gd name="T43" fmla="*/ 860 h 860"/>
                <a:gd name="T44" fmla="*/ 11 w 125"/>
                <a:gd name="T45" fmla="*/ 859 h 860"/>
                <a:gd name="T46" fmla="*/ 13 w 125"/>
                <a:gd name="T47" fmla="*/ 858 h 860"/>
                <a:gd name="T48" fmla="*/ 14 w 125"/>
                <a:gd name="T49" fmla="*/ 854 h 860"/>
                <a:gd name="T50" fmla="*/ 14 w 125"/>
                <a:gd name="T51" fmla="*/ 854 h 860"/>
                <a:gd name="T52" fmla="*/ 48 w 125"/>
                <a:gd name="T53" fmla="*/ 691 h 860"/>
                <a:gd name="T54" fmla="*/ 64 w 125"/>
                <a:gd name="T55" fmla="*/ 609 h 860"/>
                <a:gd name="T56" fmla="*/ 79 w 125"/>
                <a:gd name="T57" fmla="*/ 527 h 860"/>
                <a:gd name="T58" fmla="*/ 79 w 125"/>
                <a:gd name="T59" fmla="*/ 527 h 860"/>
                <a:gd name="T60" fmla="*/ 92 w 125"/>
                <a:gd name="T61" fmla="*/ 445 h 860"/>
                <a:gd name="T62" fmla="*/ 104 w 125"/>
                <a:gd name="T63" fmla="*/ 362 h 860"/>
                <a:gd name="T64" fmla="*/ 113 w 125"/>
                <a:gd name="T65" fmla="*/ 279 h 860"/>
                <a:gd name="T66" fmla="*/ 120 w 125"/>
                <a:gd name="T67" fmla="*/ 196 h 860"/>
                <a:gd name="T68" fmla="*/ 120 w 125"/>
                <a:gd name="T69" fmla="*/ 196 h 860"/>
                <a:gd name="T70" fmla="*/ 122 w 125"/>
                <a:gd name="T71" fmla="*/ 149 h 860"/>
                <a:gd name="T72" fmla="*/ 123 w 125"/>
                <a:gd name="T73" fmla="*/ 102 h 860"/>
                <a:gd name="T74" fmla="*/ 125 w 125"/>
                <a:gd name="T75" fmla="*/ 55 h 860"/>
                <a:gd name="T76" fmla="*/ 125 w 125"/>
                <a:gd name="T77" fmla="*/ 8 h 860"/>
                <a:gd name="T78" fmla="*/ 125 w 125"/>
                <a:gd name="T79" fmla="*/ 8 h 860"/>
                <a:gd name="T80" fmla="*/ 123 w 125"/>
                <a:gd name="T81" fmla="*/ 4 h 860"/>
                <a:gd name="T82" fmla="*/ 122 w 125"/>
                <a:gd name="T83" fmla="*/ 2 h 860"/>
                <a:gd name="T84" fmla="*/ 120 w 125"/>
                <a:gd name="T85" fmla="*/ 0 h 860"/>
                <a:gd name="T86" fmla="*/ 116 w 125"/>
                <a:gd name="T87" fmla="*/ 0 h 860"/>
                <a:gd name="T88" fmla="*/ 113 w 125"/>
                <a:gd name="T89" fmla="*/ 0 h 860"/>
                <a:gd name="T90" fmla="*/ 111 w 125"/>
                <a:gd name="T91" fmla="*/ 2 h 860"/>
                <a:gd name="T92" fmla="*/ 110 w 125"/>
                <a:gd name="T93" fmla="*/ 4 h 860"/>
                <a:gd name="T94" fmla="*/ 110 w 125"/>
                <a:gd name="T95" fmla="*/ 8 h 860"/>
                <a:gd name="T96" fmla="*/ 110 w 125"/>
                <a:gd name="T97" fmla="*/ 8 h 8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25" h="860">
                  <a:moveTo>
                    <a:pt x="110" y="8"/>
                  </a:moveTo>
                  <a:lnTo>
                    <a:pt x="110" y="8"/>
                  </a:lnTo>
                  <a:lnTo>
                    <a:pt x="110" y="49"/>
                  </a:lnTo>
                  <a:lnTo>
                    <a:pt x="110" y="91"/>
                  </a:lnTo>
                  <a:lnTo>
                    <a:pt x="109" y="133"/>
                  </a:lnTo>
                  <a:lnTo>
                    <a:pt x="106" y="174"/>
                  </a:lnTo>
                  <a:lnTo>
                    <a:pt x="100" y="258"/>
                  </a:lnTo>
                  <a:lnTo>
                    <a:pt x="91" y="341"/>
                  </a:lnTo>
                  <a:lnTo>
                    <a:pt x="91" y="341"/>
                  </a:lnTo>
                  <a:lnTo>
                    <a:pt x="81" y="423"/>
                  </a:lnTo>
                  <a:lnTo>
                    <a:pt x="68" y="505"/>
                  </a:lnTo>
                  <a:lnTo>
                    <a:pt x="54" y="585"/>
                  </a:lnTo>
                  <a:lnTo>
                    <a:pt x="38" y="667"/>
                  </a:lnTo>
                  <a:lnTo>
                    <a:pt x="38" y="667"/>
                  </a:lnTo>
                  <a:lnTo>
                    <a:pt x="19" y="759"/>
                  </a:lnTo>
                  <a:lnTo>
                    <a:pt x="0" y="850"/>
                  </a:lnTo>
                  <a:lnTo>
                    <a:pt x="0" y="850"/>
                  </a:lnTo>
                  <a:lnTo>
                    <a:pt x="0" y="854"/>
                  </a:lnTo>
                  <a:lnTo>
                    <a:pt x="1" y="857"/>
                  </a:lnTo>
                  <a:lnTo>
                    <a:pt x="3" y="859"/>
                  </a:lnTo>
                  <a:lnTo>
                    <a:pt x="6" y="859"/>
                  </a:lnTo>
                  <a:lnTo>
                    <a:pt x="8" y="860"/>
                  </a:lnTo>
                  <a:lnTo>
                    <a:pt x="11" y="859"/>
                  </a:lnTo>
                  <a:lnTo>
                    <a:pt x="13" y="858"/>
                  </a:lnTo>
                  <a:lnTo>
                    <a:pt x="14" y="854"/>
                  </a:lnTo>
                  <a:lnTo>
                    <a:pt x="14" y="854"/>
                  </a:lnTo>
                  <a:lnTo>
                    <a:pt x="48" y="691"/>
                  </a:lnTo>
                  <a:lnTo>
                    <a:pt x="64" y="609"/>
                  </a:lnTo>
                  <a:lnTo>
                    <a:pt x="79" y="527"/>
                  </a:lnTo>
                  <a:lnTo>
                    <a:pt x="79" y="527"/>
                  </a:lnTo>
                  <a:lnTo>
                    <a:pt x="92" y="445"/>
                  </a:lnTo>
                  <a:lnTo>
                    <a:pt x="104" y="362"/>
                  </a:lnTo>
                  <a:lnTo>
                    <a:pt x="113" y="279"/>
                  </a:lnTo>
                  <a:lnTo>
                    <a:pt x="120" y="196"/>
                  </a:lnTo>
                  <a:lnTo>
                    <a:pt x="120" y="196"/>
                  </a:lnTo>
                  <a:lnTo>
                    <a:pt x="122" y="149"/>
                  </a:lnTo>
                  <a:lnTo>
                    <a:pt x="123" y="102"/>
                  </a:lnTo>
                  <a:lnTo>
                    <a:pt x="125" y="55"/>
                  </a:lnTo>
                  <a:lnTo>
                    <a:pt x="125" y="8"/>
                  </a:lnTo>
                  <a:lnTo>
                    <a:pt x="125" y="8"/>
                  </a:lnTo>
                  <a:lnTo>
                    <a:pt x="123" y="4"/>
                  </a:lnTo>
                  <a:lnTo>
                    <a:pt x="122" y="2"/>
                  </a:lnTo>
                  <a:lnTo>
                    <a:pt x="120" y="0"/>
                  </a:lnTo>
                  <a:lnTo>
                    <a:pt x="116" y="0"/>
                  </a:lnTo>
                  <a:lnTo>
                    <a:pt x="113" y="0"/>
                  </a:lnTo>
                  <a:lnTo>
                    <a:pt x="111" y="2"/>
                  </a:lnTo>
                  <a:lnTo>
                    <a:pt x="110" y="4"/>
                  </a:lnTo>
                  <a:lnTo>
                    <a:pt x="110" y="8"/>
                  </a:lnTo>
                  <a:lnTo>
                    <a:pt x="110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7" name="Freeform 104">
              <a:extLst>
                <a:ext uri="{FF2B5EF4-FFF2-40B4-BE49-F238E27FC236}">
                  <a16:creationId xmlns:a16="http://schemas.microsoft.com/office/drawing/2014/main" id="{86BCB2E4-A2DC-2110-C694-5FD5214D228B}"/>
                </a:ext>
              </a:extLst>
            </p:cNvPr>
            <p:cNvSpPr>
              <a:spLocks/>
            </p:cNvSpPr>
            <p:nvPr/>
          </p:nvSpPr>
          <p:spPr bwMode="auto">
            <a:xfrm>
              <a:off x="5101" y="2065"/>
              <a:ext cx="9" cy="75"/>
            </a:xfrm>
            <a:custGeom>
              <a:avLst/>
              <a:gdLst>
                <a:gd name="T0" fmla="*/ 6 w 28"/>
                <a:gd name="T1" fmla="*/ 10 h 223"/>
                <a:gd name="T2" fmla="*/ 6 w 28"/>
                <a:gd name="T3" fmla="*/ 10 h 223"/>
                <a:gd name="T4" fmla="*/ 10 w 28"/>
                <a:gd name="T5" fmla="*/ 24 h 223"/>
                <a:gd name="T6" fmla="*/ 11 w 28"/>
                <a:gd name="T7" fmla="*/ 37 h 223"/>
                <a:gd name="T8" fmla="*/ 13 w 28"/>
                <a:gd name="T9" fmla="*/ 50 h 223"/>
                <a:gd name="T10" fmla="*/ 13 w 28"/>
                <a:gd name="T11" fmla="*/ 63 h 223"/>
                <a:gd name="T12" fmla="*/ 10 w 28"/>
                <a:gd name="T13" fmla="*/ 91 h 223"/>
                <a:gd name="T14" fmla="*/ 6 w 28"/>
                <a:gd name="T15" fmla="*/ 118 h 223"/>
                <a:gd name="T16" fmla="*/ 6 w 28"/>
                <a:gd name="T17" fmla="*/ 118 h 223"/>
                <a:gd name="T18" fmla="*/ 3 w 28"/>
                <a:gd name="T19" fmla="*/ 144 h 223"/>
                <a:gd name="T20" fmla="*/ 0 w 28"/>
                <a:gd name="T21" fmla="*/ 169 h 223"/>
                <a:gd name="T22" fmla="*/ 0 w 28"/>
                <a:gd name="T23" fmla="*/ 181 h 223"/>
                <a:gd name="T24" fmla="*/ 2 w 28"/>
                <a:gd name="T25" fmla="*/ 194 h 223"/>
                <a:gd name="T26" fmla="*/ 3 w 28"/>
                <a:gd name="T27" fmla="*/ 206 h 223"/>
                <a:gd name="T28" fmla="*/ 6 w 28"/>
                <a:gd name="T29" fmla="*/ 218 h 223"/>
                <a:gd name="T30" fmla="*/ 6 w 28"/>
                <a:gd name="T31" fmla="*/ 218 h 223"/>
                <a:gd name="T32" fmla="*/ 9 w 28"/>
                <a:gd name="T33" fmla="*/ 221 h 223"/>
                <a:gd name="T34" fmla="*/ 10 w 28"/>
                <a:gd name="T35" fmla="*/ 223 h 223"/>
                <a:gd name="T36" fmla="*/ 14 w 28"/>
                <a:gd name="T37" fmla="*/ 223 h 223"/>
                <a:gd name="T38" fmla="*/ 16 w 28"/>
                <a:gd name="T39" fmla="*/ 223 h 223"/>
                <a:gd name="T40" fmla="*/ 19 w 28"/>
                <a:gd name="T41" fmla="*/ 222 h 223"/>
                <a:gd name="T42" fmla="*/ 20 w 28"/>
                <a:gd name="T43" fmla="*/ 221 h 223"/>
                <a:gd name="T44" fmla="*/ 21 w 28"/>
                <a:gd name="T45" fmla="*/ 218 h 223"/>
                <a:gd name="T46" fmla="*/ 21 w 28"/>
                <a:gd name="T47" fmla="*/ 215 h 223"/>
                <a:gd name="T48" fmla="*/ 21 w 28"/>
                <a:gd name="T49" fmla="*/ 215 h 223"/>
                <a:gd name="T50" fmla="*/ 18 w 28"/>
                <a:gd name="T51" fmla="*/ 202 h 223"/>
                <a:gd name="T52" fmla="*/ 15 w 28"/>
                <a:gd name="T53" fmla="*/ 190 h 223"/>
                <a:gd name="T54" fmla="*/ 15 w 28"/>
                <a:gd name="T55" fmla="*/ 177 h 223"/>
                <a:gd name="T56" fmla="*/ 15 w 28"/>
                <a:gd name="T57" fmla="*/ 165 h 223"/>
                <a:gd name="T58" fmla="*/ 18 w 28"/>
                <a:gd name="T59" fmla="*/ 139 h 223"/>
                <a:gd name="T60" fmla="*/ 21 w 28"/>
                <a:gd name="T61" fmla="*/ 114 h 223"/>
                <a:gd name="T62" fmla="*/ 21 w 28"/>
                <a:gd name="T63" fmla="*/ 114 h 223"/>
                <a:gd name="T64" fmla="*/ 25 w 28"/>
                <a:gd name="T65" fmla="*/ 87 h 223"/>
                <a:gd name="T66" fmla="*/ 28 w 28"/>
                <a:gd name="T67" fmla="*/ 60 h 223"/>
                <a:gd name="T68" fmla="*/ 28 w 28"/>
                <a:gd name="T69" fmla="*/ 46 h 223"/>
                <a:gd name="T70" fmla="*/ 26 w 28"/>
                <a:gd name="T71" fmla="*/ 32 h 223"/>
                <a:gd name="T72" fmla="*/ 24 w 28"/>
                <a:gd name="T73" fmla="*/ 19 h 223"/>
                <a:gd name="T74" fmla="*/ 21 w 28"/>
                <a:gd name="T75" fmla="*/ 6 h 223"/>
                <a:gd name="T76" fmla="*/ 21 w 28"/>
                <a:gd name="T77" fmla="*/ 6 h 223"/>
                <a:gd name="T78" fmla="*/ 20 w 28"/>
                <a:gd name="T79" fmla="*/ 3 h 223"/>
                <a:gd name="T80" fmla="*/ 18 w 28"/>
                <a:gd name="T81" fmla="*/ 1 h 223"/>
                <a:gd name="T82" fmla="*/ 15 w 28"/>
                <a:gd name="T83" fmla="*/ 0 h 223"/>
                <a:gd name="T84" fmla="*/ 11 w 28"/>
                <a:gd name="T85" fmla="*/ 1 h 223"/>
                <a:gd name="T86" fmla="*/ 9 w 28"/>
                <a:gd name="T87" fmla="*/ 3 h 223"/>
                <a:gd name="T88" fmla="*/ 8 w 28"/>
                <a:gd name="T89" fmla="*/ 4 h 223"/>
                <a:gd name="T90" fmla="*/ 6 w 28"/>
                <a:gd name="T91" fmla="*/ 6 h 223"/>
                <a:gd name="T92" fmla="*/ 6 w 28"/>
                <a:gd name="T93" fmla="*/ 10 h 223"/>
                <a:gd name="T94" fmla="*/ 6 w 28"/>
                <a:gd name="T95" fmla="*/ 10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8" h="223">
                  <a:moveTo>
                    <a:pt x="6" y="10"/>
                  </a:moveTo>
                  <a:lnTo>
                    <a:pt x="6" y="10"/>
                  </a:lnTo>
                  <a:lnTo>
                    <a:pt x="10" y="24"/>
                  </a:lnTo>
                  <a:lnTo>
                    <a:pt x="11" y="37"/>
                  </a:lnTo>
                  <a:lnTo>
                    <a:pt x="13" y="50"/>
                  </a:lnTo>
                  <a:lnTo>
                    <a:pt x="13" y="63"/>
                  </a:lnTo>
                  <a:lnTo>
                    <a:pt x="10" y="91"/>
                  </a:lnTo>
                  <a:lnTo>
                    <a:pt x="6" y="118"/>
                  </a:lnTo>
                  <a:lnTo>
                    <a:pt x="6" y="118"/>
                  </a:lnTo>
                  <a:lnTo>
                    <a:pt x="3" y="144"/>
                  </a:lnTo>
                  <a:lnTo>
                    <a:pt x="0" y="169"/>
                  </a:lnTo>
                  <a:lnTo>
                    <a:pt x="0" y="181"/>
                  </a:lnTo>
                  <a:lnTo>
                    <a:pt x="2" y="194"/>
                  </a:lnTo>
                  <a:lnTo>
                    <a:pt x="3" y="206"/>
                  </a:lnTo>
                  <a:lnTo>
                    <a:pt x="6" y="218"/>
                  </a:lnTo>
                  <a:lnTo>
                    <a:pt x="6" y="218"/>
                  </a:lnTo>
                  <a:lnTo>
                    <a:pt x="9" y="221"/>
                  </a:lnTo>
                  <a:lnTo>
                    <a:pt x="10" y="223"/>
                  </a:lnTo>
                  <a:lnTo>
                    <a:pt x="14" y="223"/>
                  </a:lnTo>
                  <a:lnTo>
                    <a:pt x="16" y="223"/>
                  </a:lnTo>
                  <a:lnTo>
                    <a:pt x="19" y="222"/>
                  </a:lnTo>
                  <a:lnTo>
                    <a:pt x="20" y="221"/>
                  </a:lnTo>
                  <a:lnTo>
                    <a:pt x="21" y="218"/>
                  </a:lnTo>
                  <a:lnTo>
                    <a:pt x="21" y="215"/>
                  </a:lnTo>
                  <a:lnTo>
                    <a:pt x="21" y="215"/>
                  </a:lnTo>
                  <a:lnTo>
                    <a:pt x="18" y="202"/>
                  </a:lnTo>
                  <a:lnTo>
                    <a:pt x="15" y="190"/>
                  </a:lnTo>
                  <a:lnTo>
                    <a:pt x="15" y="177"/>
                  </a:lnTo>
                  <a:lnTo>
                    <a:pt x="15" y="165"/>
                  </a:lnTo>
                  <a:lnTo>
                    <a:pt x="18" y="139"/>
                  </a:lnTo>
                  <a:lnTo>
                    <a:pt x="21" y="114"/>
                  </a:lnTo>
                  <a:lnTo>
                    <a:pt x="21" y="114"/>
                  </a:lnTo>
                  <a:lnTo>
                    <a:pt x="25" y="87"/>
                  </a:lnTo>
                  <a:lnTo>
                    <a:pt x="28" y="60"/>
                  </a:lnTo>
                  <a:lnTo>
                    <a:pt x="28" y="46"/>
                  </a:lnTo>
                  <a:lnTo>
                    <a:pt x="26" y="32"/>
                  </a:lnTo>
                  <a:lnTo>
                    <a:pt x="24" y="19"/>
                  </a:lnTo>
                  <a:lnTo>
                    <a:pt x="21" y="6"/>
                  </a:lnTo>
                  <a:lnTo>
                    <a:pt x="21" y="6"/>
                  </a:lnTo>
                  <a:lnTo>
                    <a:pt x="20" y="3"/>
                  </a:lnTo>
                  <a:lnTo>
                    <a:pt x="18" y="1"/>
                  </a:lnTo>
                  <a:lnTo>
                    <a:pt x="15" y="0"/>
                  </a:lnTo>
                  <a:lnTo>
                    <a:pt x="11" y="1"/>
                  </a:lnTo>
                  <a:lnTo>
                    <a:pt x="9" y="3"/>
                  </a:lnTo>
                  <a:lnTo>
                    <a:pt x="8" y="4"/>
                  </a:lnTo>
                  <a:lnTo>
                    <a:pt x="6" y="6"/>
                  </a:lnTo>
                  <a:lnTo>
                    <a:pt x="6" y="10"/>
                  </a:lnTo>
                  <a:lnTo>
                    <a:pt x="6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8" name="Freeform 105">
              <a:extLst>
                <a:ext uri="{FF2B5EF4-FFF2-40B4-BE49-F238E27FC236}">
                  <a16:creationId xmlns:a16="http://schemas.microsoft.com/office/drawing/2014/main" id="{4D59A1FD-A438-2B7F-3312-66B34126163D}"/>
                </a:ext>
              </a:extLst>
            </p:cNvPr>
            <p:cNvSpPr>
              <a:spLocks/>
            </p:cNvSpPr>
            <p:nvPr/>
          </p:nvSpPr>
          <p:spPr bwMode="auto">
            <a:xfrm>
              <a:off x="4871" y="2252"/>
              <a:ext cx="275" cy="507"/>
            </a:xfrm>
            <a:custGeom>
              <a:avLst/>
              <a:gdLst>
                <a:gd name="T0" fmla="*/ 647 w 825"/>
                <a:gd name="T1" fmla="*/ 72 h 1520"/>
                <a:gd name="T2" fmla="*/ 716 w 825"/>
                <a:gd name="T3" fmla="*/ 258 h 1520"/>
                <a:gd name="T4" fmla="*/ 751 w 825"/>
                <a:gd name="T5" fmla="*/ 386 h 1520"/>
                <a:gd name="T6" fmla="*/ 773 w 825"/>
                <a:gd name="T7" fmla="*/ 516 h 1520"/>
                <a:gd name="T8" fmla="*/ 786 w 825"/>
                <a:gd name="T9" fmla="*/ 627 h 1520"/>
                <a:gd name="T10" fmla="*/ 802 w 825"/>
                <a:gd name="T11" fmla="*/ 802 h 1520"/>
                <a:gd name="T12" fmla="*/ 810 w 825"/>
                <a:gd name="T13" fmla="*/ 984 h 1520"/>
                <a:gd name="T14" fmla="*/ 809 w 825"/>
                <a:gd name="T15" fmla="*/ 1070 h 1520"/>
                <a:gd name="T16" fmla="*/ 802 w 825"/>
                <a:gd name="T17" fmla="*/ 1155 h 1520"/>
                <a:gd name="T18" fmla="*/ 791 w 825"/>
                <a:gd name="T19" fmla="*/ 1211 h 1520"/>
                <a:gd name="T20" fmla="*/ 793 w 825"/>
                <a:gd name="T21" fmla="*/ 1231 h 1520"/>
                <a:gd name="T22" fmla="*/ 752 w 825"/>
                <a:gd name="T23" fmla="*/ 1216 h 1520"/>
                <a:gd name="T24" fmla="*/ 698 w 825"/>
                <a:gd name="T25" fmla="*/ 1179 h 1520"/>
                <a:gd name="T26" fmla="*/ 651 w 825"/>
                <a:gd name="T27" fmla="*/ 1133 h 1520"/>
                <a:gd name="T28" fmla="*/ 593 w 825"/>
                <a:gd name="T29" fmla="*/ 1071 h 1520"/>
                <a:gd name="T30" fmla="*/ 565 w 825"/>
                <a:gd name="T31" fmla="*/ 1048 h 1520"/>
                <a:gd name="T32" fmla="*/ 536 w 825"/>
                <a:gd name="T33" fmla="*/ 1028 h 1520"/>
                <a:gd name="T34" fmla="*/ 496 w 825"/>
                <a:gd name="T35" fmla="*/ 1019 h 1520"/>
                <a:gd name="T36" fmla="*/ 472 w 825"/>
                <a:gd name="T37" fmla="*/ 1021 h 1520"/>
                <a:gd name="T38" fmla="*/ 451 w 825"/>
                <a:gd name="T39" fmla="*/ 1030 h 1520"/>
                <a:gd name="T40" fmla="*/ 417 w 825"/>
                <a:gd name="T41" fmla="*/ 1057 h 1520"/>
                <a:gd name="T42" fmla="*/ 381 w 825"/>
                <a:gd name="T43" fmla="*/ 1098 h 1520"/>
                <a:gd name="T44" fmla="*/ 320 w 825"/>
                <a:gd name="T45" fmla="*/ 1180 h 1520"/>
                <a:gd name="T46" fmla="*/ 235 w 825"/>
                <a:gd name="T47" fmla="*/ 1293 h 1520"/>
                <a:gd name="T48" fmla="*/ 190 w 825"/>
                <a:gd name="T49" fmla="*/ 1347 h 1520"/>
                <a:gd name="T50" fmla="*/ 117 w 825"/>
                <a:gd name="T51" fmla="*/ 1422 h 1520"/>
                <a:gd name="T52" fmla="*/ 34 w 825"/>
                <a:gd name="T53" fmla="*/ 1487 h 1520"/>
                <a:gd name="T54" fmla="*/ 3 w 825"/>
                <a:gd name="T55" fmla="*/ 1506 h 1520"/>
                <a:gd name="T56" fmla="*/ 0 w 825"/>
                <a:gd name="T57" fmla="*/ 1513 h 1520"/>
                <a:gd name="T58" fmla="*/ 6 w 825"/>
                <a:gd name="T59" fmla="*/ 1520 h 1520"/>
                <a:gd name="T60" fmla="*/ 11 w 825"/>
                <a:gd name="T61" fmla="*/ 1518 h 1520"/>
                <a:gd name="T62" fmla="*/ 98 w 825"/>
                <a:gd name="T63" fmla="*/ 1459 h 1520"/>
                <a:gd name="T64" fmla="*/ 173 w 825"/>
                <a:gd name="T65" fmla="*/ 1388 h 1520"/>
                <a:gd name="T66" fmla="*/ 220 w 825"/>
                <a:gd name="T67" fmla="*/ 1335 h 1520"/>
                <a:gd name="T68" fmla="*/ 386 w 825"/>
                <a:gd name="T69" fmla="*/ 1116 h 1520"/>
                <a:gd name="T70" fmla="*/ 412 w 825"/>
                <a:gd name="T71" fmla="*/ 1085 h 1520"/>
                <a:gd name="T72" fmla="*/ 450 w 825"/>
                <a:gd name="T73" fmla="*/ 1049 h 1520"/>
                <a:gd name="T74" fmla="*/ 477 w 825"/>
                <a:gd name="T75" fmla="*/ 1036 h 1520"/>
                <a:gd name="T76" fmla="*/ 508 w 825"/>
                <a:gd name="T77" fmla="*/ 1035 h 1520"/>
                <a:gd name="T78" fmla="*/ 534 w 825"/>
                <a:gd name="T79" fmla="*/ 1044 h 1520"/>
                <a:gd name="T80" fmla="*/ 574 w 825"/>
                <a:gd name="T81" fmla="*/ 1075 h 1520"/>
                <a:gd name="T82" fmla="*/ 602 w 825"/>
                <a:gd name="T83" fmla="*/ 1103 h 1520"/>
                <a:gd name="T84" fmla="*/ 661 w 825"/>
                <a:gd name="T85" fmla="*/ 1165 h 1520"/>
                <a:gd name="T86" fmla="*/ 711 w 825"/>
                <a:gd name="T87" fmla="*/ 1209 h 1520"/>
                <a:gd name="T88" fmla="*/ 769 w 825"/>
                <a:gd name="T89" fmla="*/ 1240 h 1520"/>
                <a:gd name="T90" fmla="*/ 789 w 825"/>
                <a:gd name="T91" fmla="*/ 1245 h 1520"/>
                <a:gd name="T92" fmla="*/ 798 w 825"/>
                <a:gd name="T93" fmla="*/ 1242 h 1520"/>
                <a:gd name="T94" fmla="*/ 805 w 825"/>
                <a:gd name="T95" fmla="*/ 1212 h 1520"/>
                <a:gd name="T96" fmla="*/ 819 w 825"/>
                <a:gd name="T97" fmla="*/ 1129 h 1520"/>
                <a:gd name="T98" fmla="*/ 825 w 825"/>
                <a:gd name="T99" fmla="*/ 1017 h 1520"/>
                <a:gd name="T100" fmla="*/ 823 w 825"/>
                <a:gd name="T101" fmla="*/ 894 h 1520"/>
                <a:gd name="T102" fmla="*/ 814 w 825"/>
                <a:gd name="T103" fmla="*/ 771 h 1520"/>
                <a:gd name="T104" fmla="*/ 798 w 825"/>
                <a:gd name="T105" fmla="*/ 600 h 1520"/>
                <a:gd name="T106" fmla="*/ 783 w 825"/>
                <a:gd name="T107" fmla="*/ 480 h 1520"/>
                <a:gd name="T108" fmla="*/ 740 w 825"/>
                <a:gd name="T109" fmla="*/ 283 h 1520"/>
                <a:gd name="T110" fmla="*/ 698 w 825"/>
                <a:gd name="T111" fmla="*/ 158 h 1520"/>
                <a:gd name="T112" fmla="*/ 648 w 825"/>
                <a:gd name="T113" fmla="*/ 36 h 1520"/>
                <a:gd name="T114" fmla="*/ 632 w 825"/>
                <a:gd name="T115" fmla="*/ 2 h 1520"/>
                <a:gd name="T116" fmla="*/ 625 w 825"/>
                <a:gd name="T117" fmla="*/ 2 h 1520"/>
                <a:gd name="T118" fmla="*/ 620 w 825"/>
                <a:gd name="T119" fmla="*/ 9 h 15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825" h="1520">
                  <a:moveTo>
                    <a:pt x="621" y="12"/>
                  </a:moveTo>
                  <a:lnTo>
                    <a:pt x="621" y="12"/>
                  </a:lnTo>
                  <a:lnTo>
                    <a:pt x="647" y="72"/>
                  </a:lnTo>
                  <a:lnTo>
                    <a:pt x="673" y="133"/>
                  </a:lnTo>
                  <a:lnTo>
                    <a:pt x="695" y="195"/>
                  </a:lnTo>
                  <a:lnTo>
                    <a:pt x="716" y="258"/>
                  </a:lnTo>
                  <a:lnTo>
                    <a:pt x="716" y="258"/>
                  </a:lnTo>
                  <a:lnTo>
                    <a:pt x="735" y="321"/>
                  </a:lnTo>
                  <a:lnTo>
                    <a:pt x="751" y="386"/>
                  </a:lnTo>
                  <a:lnTo>
                    <a:pt x="763" y="450"/>
                  </a:lnTo>
                  <a:lnTo>
                    <a:pt x="773" y="516"/>
                  </a:lnTo>
                  <a:lnTo>
                    <a:pt x="773" y="516"/>
                  </a:lnTo>
                  <a:lnTo>
                    <a:pt x="779" y="572"/>
                  </a:lnTo>
                  <a:lnTo>
                    <a:pt x="786" y="627"/>
                  </a:lnTo>
                  <a:lnTo>
                    <a:pt x="786" y="627"/>
                  </a:lnTo>
                  <a:lnTo>
                    <a:pt x="797" y="741"/>
                  </a:lnTo>
                  <a:lnTo>
                    <a:pt x="797" y="741"/>
                  </a:lnTo>
                  <a:lnTo>
                    <a:pt x="802" y="802"/>
                  </a:lnTo>
                  <a:lnTo>
                    <a:pt x="807" y="863"/>
                  </a:lnTo>
                  <a:lnTo>
                    <a:pt x="809" y="924"/>
                  </a:lnTo>
                  <a:lnTo>
                    <a:pt x="810" y="984"/>
                  </a:lnTo>
                  <a:lnTo>
                    <a:pt x="810" y="984"/>
                  </a:lnTo>
                  <a:lnTo>
                    <a:pt x="810" y="1041"/>
                  </a:lnTo>
                  <a:lnTo>
                    <a:pt x="809" y="1070"/>
                  </a:lnTo>
                  <a:lnTo>
                    <a:pt x="808" y="1098"/>
                  </a:lnTo>
                  <a:lnTo>
                    <a:pt x="805" y="1127"/>
                  </a:lnTo>
                  <a:lnTo>
                    <a:pt x="802" y="1155"/>
                  </a:lnTo>
                  <a:lnTo>
                    <a:pt x="797" y="1184"/>
                  </a:lnTo>
                  <a:lnTo>
                    <a:pt x="791" y="1211"/>
                  </a:lnTo>
                  <a:lnTo>
                    <a:pt x="791" y="1211"/>
                  </a:lnTo>
                  <a:lnTo>
                    <a:pt x="784" y="1236"/>
                  </a:lnTo>
                  <a:lnTo>
                    <a:pt x="784" y="1236"/>
                  </a:lnTo>
                  <a:lnTo>
                    <a:pt x="793" y="1231"/>
                  </a:lnTo>
                  <a:lnTo>
                    <a:pt x="793" y="1231"/>
                  </a:lnTo>
                  <a:lnTo>
                    <a:pt x="772" y="1225"/>
                  </a:lnTo>
                  <a:lnTo>
                    <a:pt x="752" y="1216"/>
                  </a:lnTo>
                  <a:lnTo>
                    <a:pt x="734" y="1205"/>
                  </a:lnTo>
                  <a:lnTo>
                    <a:pt x="715" y="1193"/>
                  </a:lnTo>
                  <a:lnTo>
                    <a:pt x="698" y="1179"/>
                  </a:lnTo>
                  <a:lnTo>
                    <a:pt x="682" y="1165"/>
                  </a:lnTo>
                  <a:lnTo>
                    <a:pt x="666" y="1149"/>
                  </a:lnTo>
                  <a:lnTo>
                    <a:pt x="651" y="1133"/>
                  </a:lnTo>
                  <a:lnTo>
                    <a:pt x="651" y="1133"/>
                  </a:lnTo>
                  <a:lnTo>
                    <a:pt x="622" y="1102"/>
                  </a:lnTo>
                  <a:lnTo>
                    <a:pt x="593" y="1071"/>
                  </a:lnTo>
                  <a:lnTo>
                    <a:pt x="593" y="1071"/>
                  </a:lnTo>
                  <a:lnTo>
                    <a:pt x="579" y="1059"/>
                  </a:lnTo>
                  <a:lnTo>
                    <a:pt x="565" y="1048"/>
                  </a:lnTo>
                  <a:lnTo>
                    <a:pt x="550" y="1036"/>
                  </a:lnTo>
                  <a:lnTo>
                    <a:pt x="536" y="1028"/>
                  </a:lnTo>
                  <a:lnTo>
                    <a:pt x="536" y="1028"/>
                  </a:lnTo>
                  <a:lnTo>
                    <a:pt x="520" y="1023"/>
                  </a:lnTo>
                  <a:lnTo>
                    <a:pt x="505" y="1019"/>
                  </a:lnTo>
                  <a:lnTo>
                    <a:pt x="496" y="1019"/>
                  </a:lnTo>
                  <a:lnTo>
                    <a:pt x="489" y="1019"/>
                  </a:lnTo>
                  <a:lnTo>
                    <a:pt x="480" y="1020"/>
                  </a:lnTo>
                  <a:lnTo>
                    <a:pt x="472" y="1021"/>
                  </a:lnTo>
                  <a:lnTo>
                    <a:pt x="472" y="1021"/>
                  </a:lnTo>
                  <a:lnTo>
                    <a:pt x="461" y="1026"/>
                  </a:lnTo>
                  <a:lnTo>
                    <a:pt x="451" y="1030"/>
                  </a:lnTo>
                  <a:lnTo>
                    <a:pt x="443" y="1036"/>
                  </a:lnTo>
                  <a:lnTo>
                    <a:pt x="433" y="1043"/>
                  </a:lnTo>
                  <a:lnTo>
                    <a:pt x="417" y="1057"/>
                  </a:lnTo>
                  <a:lnTo>
                    <a:pt x="401" y="1074"/>
                  </a:lnTo>
                  <a:lnTo>
                    <a:pt x="401" y="1074"/>
                  </a:lnTo>
                  <a:lnTo>
                    <a:pt x="381" y="1098"/>
                  </a:lnTo>
                  <a:lnTo>
                    <a:pt x="361" y="1124"/>
                  </a:lnTo>
                  <a:lnTo>
                    <a:pt x="361" y="1124"/>
                  </a:lnTo>
                  <a:lnTo>
                    <a:pt x="320" y="1180"/>
                  </a:lnTo>
                  <a:lnTo>
                    <a:pt x="320" y="1180"/>
                  </a:lnTo>
                  <a:lnTo>
                    <a:pt x="278" y="1237"/>
                  </a:lnTo>
                  <a:lnTo>
                    <a:pt x="235" y="1293"/>
                  </a:lnTo>
                  <a:lnTo>
                    <a:pt x="235" y="1293"/>
                  </a:lnTo>
                  <a:lnTo>
                    <a:pt x="214" y="1320"/>
                  </a:lnTo>
                  <a:lnTo>
                    <a:pt x="190" y="1347"/>
                  </a:lnTo>
                  <a:lnTo>
                    <a:pt x="167" y="1373"/>
                  </a:lnTo>
                  <a:lnTo>
                    <a:pt x="143" y="1398"/>
                  </a:lnTo>
                  <a:lnTo>
                    <a:pt x="117" y="1422"/>
                  </a:lnTo>
                  <a:lnTo>
                    <a:pt x="91" y="1445"/>
                  </a:lnTo>
                  <a:lnTo>
                    <a:pt x="64" y="1466"/>
                  </a:lnTo>
                  <a:lnTo>
                    <a:pt x="34" y="1487"/>
                  </a:lnTo>
                  <a:lnTo>
                    <a:pt x="34" y="1487"/>
                  </a:lnTo>
                  <a:lnTo>
                    <a:pt x="3" y="1506"/>
                  </a:lnTo>
                  <a:lnTo>
                    <a:pt x="3" y="1506"/>
                  </a:lnTo>
                  <a:lnTo>
                    <a:pt x="1" y="1509"/>
                  </a:lnTo>
                  <a:lnTo>
                    <a:pt x="0" y="1511"/>
                  </a:lnTo>
                  <a:lnTo>
                    <a:pt x="0" y="1513"/>
                  </a:lnTo>
                  <a:lnTo>
                    <a:pt x="1" y="1516"/>
                  </a:lnTo>
                  <a:lnTo>
                    <a:pt x="3" y="1518"/>
                  </a:lnTo>
                  <a:lnTo>
                    <a:pt x="6" y="1520"/>
                  </a:lnTo>
                  <a:lnTo>
                    <a:pt x="8" y="1520"/>
                  </a:lnTo>
                  <a:lnTo>
                    <a:pt x="11" y="1518"/>
                  </a:lnTo>
                  <a:lnTo>
                    <a:pt x="11" y="1518"/>
                  </a:lnTo>
                  <a:lnTo>
                    <a:pt x="41" y="1500"/>
                  </a:lnTo>
                  <a:lnTo>
                    <a:pt x="70" y="1480"/>
                  </a:lnTo>
                  <a:lnTo>
                    <a:pt x="98" y="1459"/>
                  </a:lnTo>
                  <a:lnTo>
                    <a:pt x="124" y="1437"/>
                  </a:lnTo>
                  <a:lnTo>
                    <a:pt x="150" y="1413"/>
                  </a:lnTo>
                  <a:lnTo>
                    <a:pt x="173" y="1388"/>
                  </a:lnTo>
                  <a:lnTo>
                    <a:pt x="197" y="1362"/>
                  </a:lnTo>
                  <a:lnTo>
                    <a:pt x="220" y="1335"/>
                  </a:lnTo>
                  <a:lnTo>
                    <a:pt x="220" y="1335"/>
                  </a:lnTo>
                  <a:lnTo>
                    <a:pt x="263" y="1282"/>
                  </a:lnTo>
                  <a:lnTo>
                    <a:pt x="304" y="1227"/>
                  </a:lnTo>
                  <a:lnTo>
                    <a:pt x="386" y="1116"/>
                  </a:lnTo>
                  <a:lnTo>
                    <a:pt x="386" y="1116"/>
                  </a:lnTo>
                  <a:lnTo>
                    <a:pt x="398" y="1101"/>
                  </a:lnTo>
                  <a:lnTo>
                    <a:pt x="412" y="1085"/>
                  </a:lnTo>
                  <a:lnTo>
                    <a:pt x="427" y="1069"/>
                  </a:lnTo>
                  <a:lnTo>
                    <a:pt x="442" y="1055"/>
                  </a:lnTo>
                  <a:lnTo>
                    <a:pt x="450" y="1049"/>
                  </a:lnTo>
                  <a:lnTo>
                    <a:pt x="459" y="1044"/>
                  </a:lnTo>
                  <a:lnTo>
                    <a:pt x="469" y="1039"/>
                  </a:lnTo>
                  <a:lnTo>
                    <a:pt x="477" y="1036"/>
                  </a:lnTo>
                  <a:lnTo>
                    <a:pt x="487" y="1034"/>
                  </a:lnTo>
                  <a:lnTo>
                    <a:pt x="497" y="1034"/>
                  </a:lnTo>
                  <a:lnTo>
                    <a:pt x="508" y="1035"/>
                  </a:lnTo>
                  <a:lnTo>
                    <a:pt x="518" y="1038"/>
                  </a:lnTo>
                  <a:lnTo>
                    <a:pt x="518" y="1038"/>
                  </a:lnTo>
                  <a:lnTo>
                    <a:pt x="534" y="1044"/>
                  </a:lnTo>
                  <a:lnTo>
                    <a:pt x="548" y="1052"/>
                  </a:lnTo>
                  <a:lnTo>
                    <a:pt x="562" y="1064"/>
                  </a:lnTo>
                  <a:lnTo>
                    <a:pt x="574" y="1075"/>
                  </a:lnTo>
                  <a:lnTo>
                    <a:pt x="574" y="1075"/>
                  </a:lnTo>
                  <a:lnTo>
                    <a:pt x="589" y="1088"/>
                  </a:lnTo>
                  <a:lnTo>
                    <a:pt x="602" y="1103"/>
                  </a:lnTo>
                  <a:lnTo>
                    <a:pt x="631" y="1134"/>
                  </a:lnTo>
                  <a:lnTo>
                    <a:pt x="631" y="1134"/>
                  </a:lnTo>
                  <a:lnTo>
                    <a:pt x="661" y="1165"/>
                  </a:lnTo>
                  <a:lnTo>
                    <a:pt x="677" y="1180"/>
                  </a:lnTo>
                  <a:lnTo>
                    <a:pt x="694" y="1195"/>
                  </a:lnTo>
                  <a:lnTo>
                    <a:pt x="711" y="1209"/>
                  </a:lnTo>
                  <a:lnTo>
                    <a:pt x="729" y="1221"/>
                  </a:lnTo>
                  <a:lnTo>
                    <a:pt x="748" y="1231"/>
                  </a:lnTo>
                  <a:lnTo>
                    <a:pt x="769" y="1240"/>
                  </a:lnTo>
                  <a:lnTo>
                    <a:pt x="769" y="1240"/>
                  </a:lnTo>
                  <a:lnTo>
                    <a:pt x="789" y="1245"/>
                  </a:lnTo>
                  <a:lnTo>
                    <a:pt x="789" y="1245"/>
                  </a:lnTo>
                  <a:lnTo>
                    <a:pt x="793" y="1245"/>
                  </a:lnTo>
                  <a:lnTo>
                    <a:pt x="795" y="1245"/>
                  </a:lnTo>
                  <a:lnTo>
                    <a:pt x="798" y="1242"/>
                  </a:lnTo>
                  <a:lnTo>
                    <a:pt x="799" y="1240"/>
                  </a:lnTo>
                  <a:lnTo>
                    <a:pt x="799" y="1240"/>
                  </a:lnTo>
                  <a:lnTo>
                    <a:pt x="805" y="1212"/>
                  </a:lnTo>
                  <a:lnTo>
                    <a:pt x="812" y="1185"/>
                  </a:lnTo>
                  <a:lnTo>
                    <a:pt x="816" y="1158"/>
                  </a:lnTo>
                  <a:lnTo>
                    <a:pt x="819" y="1129"/>
                  </a:lnTo>
                  <a:lnTo>
                    <a:pt x="823" y="1101"/>
                  </a:lnTo>
                  <a:lnTo>
                    <a:pt x="824" y="1074"/>
                  </a:lnTo>
                  <a:lnTo>
                    <a:pt x="825" y="1017"/>
                  </a:lnTo>
                  <a:lnTo>
                    <a:pt x="825" y="1017"/>
                  </a:lnTo>
                  <a:lnTo>
                    <a:pt x="825" y="956"/>
                  </a:lnTo>
                  <a:lnTo>
                    <a:pt x="823" y="894"/>
                  </a:lnTo>
                  <a:lnTo>
                    <a:pt x="819" y="832"/>
                  </a:lnTo>
                  <a:lnTo>
                    <a:pt x="814" y="771"/>
                  </a:lnTo>
                  <a:lnTo>
                    <a:pt x="814" y="771"/>
                  </a:lnTo>
                  <a:lnTo>
                    <a:pt x="803" y="653"/>
                  </a:lnTo>
                  <a:lnTo>
                    <a:pt x="803" y="653"/>
                  </a:lnTo>
                  <a:lnTo>
                    <a:pt x="798" y="600"/>
                  </a:lnTo>
                  <a:lnTo>
                    <a:pt x="792" y="546"/>
                  </a:lnTo>
                  <a:lnTo>
                    <a:pt x="792" y="546"/>
                  </a:lnTo>
                  <a:lnTo>
                    <a:pt x="783" y="480"/>
                  </a:lnTo>
                  <a:lnTo>
                    <a:pt x="772" y="413"/>
                  </a:lnTo>
                  <a:lnTo>
                    <a:pt x="757" y="349"/>
                  </a:lnTo>
                  <a:lnTo>
                    <a:pt x="740" y="283"/>
                  </a:lnTo>
                  <a:lnTo>
                    <a:pt x="740" y="283"/>
                  </a:lnTo>
                  <a:lnTo>
                    <a:pt x="720" y="221"/>
                  </a:lnTo>
                  <a:lnTo>
                    <a:pt x="698" y="158"/>
                  </a:lnTo>
                  <a:lnTo>
                    <a:pt x="674" y="97"/>
                  </a:lnTo>
                  <a:lnTo>
                    <a:pt x="648" y="36"/>
                  </a:lnTo>
                  <a:lnTo>
                    <a:pt x="648" y="36"/>
                  </a:lnTo>
                  <a:lnTo>
                    <a:pt x="633" y="4"/>
                  </a:lnTo>
                  <a:lnTo>
                    <a:pt x="633" y="4"/>
                  </a:lnTo>
                  <a:lnTo>
                    <a:pt x="632" y="2"/>
                  </a:lnTo>
                  <a:lnTo>
                    <a:pt x="630" y="0"/>
                  </a:lnTo>
                  <a:lnTo>
                    <a:pt x="627" y="0"/>
                  </a:lnTo>
                  <a:lnTo>
                    <a:pt x="625" y="2"/>
                  </a:lnTo>
                  <a:lnTo>
                    <a:pt x="622" y="3"/>
                  </a:lnTo>
                  <a:lnTo>
                    <a:pt x="621" y="5"/>
                  </a:lnTo>
                  <a:lnTo>
                    <a:pt x="620" y="9"/>
                  </a:lnTo>
                  <a:lnTo>
                    <a:pt x="621" y="12"/>
                  </a:lnTo>
                  <a:lnTo>
                    <a:pt x="621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9" name="Freeform 106">
              <a:extLst>
                <a:ext uri="{FF2B5EF4-FFF2-40B4-BE49-F238E27FC236}">
                  <a16:creationId xmlns:a16="http://schemas.microsoft.com/office/drawing/2014/main" id="{B3BA2B03-FF9B-E0E7-2635-77C410919BD5}"/>
                </a:ext>
              </a:extLst>
            </p:cNvPr>
            <p:cNvSpPr>
              <a:spLocks/>
            </p:cNvSpPr>
            <p:nvPr/>
          </p:nvSpPr>
          <p:spPr bwMode="auto">
            <a:xfrm>
              <a:off x="4411" y="2419"/>
              <a:ext cx="297" cy="359"/>
            </a:xfrm>
            <a:custGeom>
              <a:avLst/>
              <a:gdLst>
                <a:gd name="T0" fmla="*/ 69 w 891"/>
                <a:gd name="T1" fmla="*/ 69 h 1079"/>
                <a:gd name="T2" fmla="*/ 61 w 891"/>
                <a:gd name="T3" fmla="*/ 255 h 1079"/>
                <a:gd name="T4" fmla="*/ 46 w 891"/>
                <a:gd name="T5" fmla="*/ 375 h 1079"/>
                <a:gd name="T6" fmla="*/ 22 w 891"/>
                <a:gd name="T7" fmla="*/ 493 h 1079"/>
                <a:gd name="T8" fmla="*/ 1 w 891"/>
                <a:gd name="T9" fmla="*/ 595 h 1079"/>
                <a:gd name="T10" fmla="*/ 1 w 891"/>
                <a:gd name="T11" fmla="*/ 622 h 1079"/>
                <a:gd name="T12" fmla="*/ 10 w 891"/>
                <a:gd name="T13" fmla="*/ 648 h 1079"/>
                <a:gd name="T14" fmla="*/ 16 w 891"/>
                <a:gd name="T15" fmla="*/ 658 h 1079"/>
                <a:gd name="T16" fmla="*/ 46 w 891"/>
                <a:gd name="T17" fmla="*/ 671 h 1079"/>
                <a:gd name="T18" fmla="*/ 79 w 891"/>
                <a:gd name="T19" fmla="*/ 669 h 1079"/>
                <a:gd name="T20" fmla="*/ 120 w 891"/>
                <a:gd name="T21" fmla="*/ 658 h 1079"/>
                <a:gd name="T22" fmla="*/ 208 w 891"/>
                <a:gd name="T23" fmla="*/ 623 h 1079"/>
                <a:gd name="T24" fmla="*/ 267 w 891"/>
                <a:gd name="T25" fmla="*/ 601 h 1079"/>
                <a:gd name="T26" fmla="*/ 314 w 891"/>
                <a:gd name="T27" fmla="*/ 595 h 1079"/>
                <a:gd name="T28" fmla="*/ 348 w 891"/>
                <a:gd name="T29" fmla="*/ 601 h 1079"/>
                <a:gd name="T30" fmla="*/ 395 w 891"/>
                <a:gd name="T31" fmla="*/ 627 h 1079"/>
                <a:gd name="T32" fmla="*/ 433 w 891"/>
                <a:gd name="T33" fmla="*/ 665 h 1079"/>
                <a:gd name="T34" fmla="*/ 469 w 891"/>
                <a:gd name="T35" fmla="*/ 712 h 1079"/>
                <a:gd name="T36" fmla="*/ 541 w 891"/>
                <a:gd name="T37" fmla="*/ 810 h 1079"/>
                <a:gd name="T38" fmla="*/ 573 w 891"/>
                <a:gd name="T39" fmla="*/ 844 h 1079"/>
                <a:gd name="T40" fmla="*/ 629 w 891"/>
                <a:gd name="T41" fmla="*/ 886 h 1079"/>
                <a:gd name="T42" fmla="*/ 687 w 891"/>
                <a:gd name="T43" fmla="*/ 923 h 1079"/>
                <a:gd name="T44" fmla="*/ 792 w 891"/>
                <a:gd name="T45" fmla="*/ 990 h 1079"/>
                <a:gd name="T46" fmla="*/ 848 w 891"/>
                <a:gd name="T47" fmla="*/ 1038 h 1079"/>
                <a:gd name="T48" fmla="*/ 877 w 891"/>
                <a:gd name="T49" fmla="*/ 1077 h 1079"/>
                <a:gd name="T50" fmla="*/ 882 w 891"/>
                <a:gd name="T51" fmla="*/ 1079 h 1079"/>
                <a:gd name="T52" fmla="*/ 890 w 891"/>
                <a:gd name="T53" fmla="*/ 1077 h 1079"/>
                <a:gd name="T54" fmla="*/ 890 w 891"/>
                <a:gd name="T55" fmla="*/ 1069 h 1079"/>
                <a:gd name="T56" fmla="*/ 859 w 891"/>
                <a:gd name="T57" fmla="*/ 1030 h 1079"/>
                <a:gd name="T58" fmla="*/ 804 w 891"/>
                <a:gd name="T59" fmla="*/ 981 h 1079"/>
                <a:gd name="T60" fmla="*/ 744 w 891"/>
                <a:gd name="T61" fmla="*/ 940 h 1079"/>
                <a:gd name="T62" fmla="*/ 637 w 891"/>
                <a:gd name="T63" fmla="*/ 875 h 1079"/>
                <a:gd name="T64" fmla="*/ 579 w 891"/>
                <a:gd name="T65" fmla="*/ 829 h 1079"/>
                <a:gd name="T66" fmla="*/ 552 w 891"/>
                <a:gd name="T67" fmla="*/ 800 h 1079"/>
                <a:gd name="T68" fmla="*/ 504 w 891"/>
                <a:gd name="T69" fmla="*/ 737 h 1079"/>
                <a:gd name="T70" fmla="*/ 459 w 891"/>
                <a:gd name="T71" fmla="*/ 674 h 1079"/>
                <a:gd name="T72" fmla="*/ 421 w 891"/>
                <a:gd name="T73" fmla="*/ 631 h 1079"/>
                <a:gd name="T74" fmla="*/ 375 w 891"/>
                <a:gd name="T75" fmla="*/ 596 h 1079"/>
                <a:gd name="T76" fmla="*/ 343 w 891"/>
                <a:gd name="T77" fmla="*/ 583 h 1079"/>
                <a:gd name="T78" fmla="*/ 307 w 891"/>
                <a:gd name="T79" fmla="*/ 580 h 1079"/>
                <a:gd name="T80" fmla="*/ 261 w 891"/>
                <a:gd name="T81" fmla="*/ 588 h 1079"/>
                <a:gd name="T82" fmla="*/ 215 w 891"/>
                <a:gd name="T83" fmla="*/ 605 h 1079"/>
                <a:gd name="T84" fmla="*/ 126 w 891"/>
                <a:gd name="T85" fmla="*/ 640 h 1079"/>
                <a:gd name="T86" fmla="*/ 87 w 891"/>
                <a:gd name="T87" fmla="*/ 653 h 1079"/>
                <a:gd name="T88" fmla="*/ 62 w 891"/>
                <a:gd name="T89" fmla="*/ 657 h 1079"/>
                <a:gd name="T90" fmla="*/ 42 w 891"/>
                <a:gd name="T91" fmla="*/ 655 h 1079"/>
                <a:gd name="T92" fmla="*/ 28 w 891"/>
                <a:gd name="T93" fmla="*/ 648 h 1079"/>
                <a:gd name="T94" fmla="*/ 19 w 891"/>
                <a:gd name="T95" fmla="*/ 633 h 1079"/>
                <a:gd name="T96" fmla="*/ 15 w 891"/>
                <a:gd name="T97" fmla="*/ 613 h 1079"/>
                <a:gd name="T98" fmla="*/ 20 w 891"/>
                <a:gd name="T99" fmla="*/ 567 h 1079"/>
                <a:gd name="T100" fmla="*/ 38 w 891"/>
                <a:gd name="T101" fmla="*/ 489 h 1079"/>
                <a:gd name="T102" fmla="*/ 52 w 891"/>
                <a:gd name="T103" fmla="*/ 430 h 1079"/>
                <a:gd name="T104" fmla="*/ 69 w 891"/>
                <a:gd name="T105" fmla="*/ 312 h 1079"/>
                <a:gd name="T106" fmla="*/ 83 w 891"/>
                <a:gd name="T107" fmla="*/ 131 h 1079"/>
                <a:gd name="T108" fmla="*/ 85 w 891"/>
                <a:gd name="T109" fmla="*/ 7 h 1079"/>
                <a:gd name="T110" fmla="*/ 83 w 891"/>
                <a:gd name="T111" fmla="*/ 2 h 1079"/>
                <a:gd name="T112" fmla="*/ 74 w 891"/>
                <a:gd name="T113" fmla="*/ 1 h 1079"/>
                <a:gd name="T114" fmla="*/ 71 w 891"/>
                <a:gd name="T115" fmla="*/ 7 h 10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891" h="1079">
                  <a:moveTo>
                    <a:pt x="71" y="7"/>
                  </a:moveTo>
                  <a:lnTo>
                    <a:pt x="71" y="7"/>
                  </a:lnTo>
                  <a:lnTo>
                    <a:pt x="69" y="69"/>
                  </a:lnTo>
                  <a:lnTo>
                    <a:pt x="68" y="131"/>
                  </a:lnTo>
                  <a:lnTo>
                    <a:pt x="66" y="193"/>
                  </a:lnTo>
                  <a:lnTo>
                    <a:pt x="61" y="255"/>
                  </a:lnTo>
                  <a:lnTo>
                    <a:pt x="61" y="255"/>
                  </a:lnTo>
                  <a:lnTo>
                    <a:pt x="54" y="316"/>
                  </a:lnTo>
                  <a:lnTo>
                    <a:pt x="46" y="375"/>
                  </a:lnTo>
                  <a:lnTo>
                    <a:pt x="36" y="435"/>
                  </a:lnTo>
                  <a:lnTo>
                    <a:pt x="22" y="493"/>
                  </a:lnTo>
                  <a:lnTo>
                    <a:pt x="22" y="493"/>
                  </a:lnTo>
                  <a:lnTo>
                    <a:pt x="10" y="544"/>
                  </a:lnTo>
                  <a:lnTo>
                    <a:pt x="5" y="569"/>
                  </a:lnTo>
                  <a:lnTo>
                    <a:pt x="1" y="595"/>
                  </a:lnTo>
                  <a:lnTo>
                    <a:pt x="1" y="595"/>
                  </a:lnTo>
                  <a:lnTo>
                    <a:pt x="0" y="608"/>
                  </a:lnTo>
                  <a:lnTo>
                    <a:pt x="1" y="622"/>
                  </a:lnTo>
                  <a:lnTo>
                    <a:pt x="4" y="635"/>
                  </a:lnTo>
                  <a:lnTo>
                    <a:pt x="6" y="642"/>
                  </a:lnTo>
                  <a:lnTo>
                    <a:pt x="10" y="648"/>
                  </a:lnTo>
                  <a:lnTo>
                    <a:pt x="10" y="648"/>
                  </a:lnTo>
                  <a:lnTo>
                    <a:pt x="12" y="653"/>
                  </a:lnTo>
                  <a:lnTo>
                    <a:pt x="16" y="658"/>
                  </a:lnTo>
                  <a:lnTo>
                    <a:pt x="25" y="664"/>
                  </a:lnTo>
                  <a:lnTo>
                    <a:pt x="35" y="669"/>
                  </a:lnTo>
                  <a:lnTo>
                    <a:pt x="46" y="671"/>
                  </a:lnTo>
                  <a:lnTo>
                    <a:pt x="57" y="671"/>
                  </a:lnTo>
                  <a:lnTo>
                    <a:pt x="68" y="671"/>
                  </a:lnTo>
                  <a:lnTo>
                    <a:pt x="79" y="669"/>
                  </a:lnTo>
                  <a:lnTo>
                    <a:pt x="90" y="666"/>
                  </a:lnTo>
                  <a:lnTo>
                    <a:pt x="90" y="666"/>
                  </a:lnTo>
                  <a:lnTo>
                    <a:pt x="120" y="658"/>
                  </a:lnTo>
                  <a:lnTo>
                    <a:pt x="150" y="647"/>
                  </a:lnTo>
                  <a:lnTo>
                    <a:pt x="208" y="623"/>
                  </a:lnTo>
                  <a:lnTo>
                    <a:pt x="208" y="623"/>
                  </a:lnTo>
                  <a:lnTo>
                    <a:pt x="238" y="611"/>
                  </a:lnTo>
                  <a:lnTo>
                    <a:pt x="252" y="606"/>
                  </a:lnTo>
                  <a:lnTo>
                    <a:pt x="267" y="601"/>
                  </a:lnTo>
                  <a:lnTo>
                    <a:pt x="283" y="597"/>
                  </a:lnTo>
                  <a:lnTo>
                    <a:pt x="298" y="595"/>
                  </a:lnTo>
                  <a:lnTo>
                    <a:pt x="314" y="595"/>
                  </a:lnTo>
                  <a:lnTo>
                    <a:pt x="330" y="596"/>
                  </a:lnTo>
                  <a:lnTo>
                    <a:pt x="330" y="596"/>
                  </a:lnTo>
                  <a:lnTo>
                    <a:pt x="348" y="601"/>
                  </a:lnTo>
                  <a:lnTo>
                    <a:pt x="364" y="607"/>
                  </a:lnTo>
                  <a:lnTo>
                    <a:pt x="380" y="616"/>
                  </a:lnTo>
                  <a:lnTo>
                    <a:pt x="395" y="627"/>
                  </a:lnTo>
                  <a:lnTo>
                    <a:pt x="408" y="639"/>
                  </a:lnTo>
                  <a:lnTo>
                    <a:pt x="421" y="652"/>
                  </a:lnTo>
                  <a:lnTo>
                    <a:pt x="433" y="665"/>
                  </a:lnTo>
                  <a:lnTo>
                    <a:pt x="444" y="679"/>
                  </a:lnTo>
                  <a:lnTo>
                    <a:pt x="444" y="679"/>
                  </a:lnTo>
                  <a:lnTo>
                    <a:pt x="469" y="712"/>
                  </a:lnTo>
                  <a:lnTo>
                    <a:pt x="491" y="746"/>
                  </a:lnTo>
                  <a:lnTo>
                    <a:pt x="516" y="778"/>
                  </a:lnTo>
                  <a:lnTo>
                    <a:pt x="541" y="810"/>
                  </a:lnTo>
                  <a:lnTo>
                    <a:pt x="541" y="810"/>
                  </a:lnTo>
                  <a:lnTo>
                    <a:pt x="557" y="828"/>
                  </a:lnTo>
                  <a:lnTo>
                    <a:pt x="573" y="844"/>
                  </a:lnTo>
                  <a:lnTo>
                    <a:pt x="592" y="859"/>
                  </a:lnTo>
                  <a:lnTo>
                    <a:pt x="609" y="872"/>
                  </a:lnTo>
                  <a:lnTo>
                    <a:pt x="629" y="886"/>
                  </a:lnTo>
                  <a:lnTo>
                    <a:pt x="647" y="898"/>
                  </a:lnTo>
                  <a:lnTo>
                    <a:pt x="687" y="923"/>
                  </a:lnTo>
                  <a:lnTo>
                    <a:pt x="687" y="923"/>
                  </a:lnTo>
                  <a:lnTo>
                    <a:pt x="730" y="949"/>
                  </a:lnTo>
                  <a:lnTo>
                    <a:pt x="771" y="975"/>
                  </a:lnTo>
                  <a:lnTo>
                    <a:pt x="792" y="990"/>
                  </a:lnTo>
                  <a:lnTo>
                    <a:pt x="812" y="1005"/>
                  </a:lnTo>
                  <a:lnTo>
                    <a:pt x="830" y="1021"/>
                  </a:lnTo>
                  <a:lnTo>
                    <a:pt x="848" y="1038"/>
                  </a:lnTo>
                  <a:lnTo>
                    <a:pt x="848" y="1038"/>
                  </a:lnTo>
                  <a:lnTo>
                    <a:pt x="863" y="1057"/>
                  </a:lnTo>
                  <a:lnTo>
                    <a:pt x="877" y="1077"/>
                  </a:lnTo>
                  <a:lnTo>
                    <a:pt x="877" y="1077"/>
                  </a:lnTo>
                  <a:lnTo>
                    <a:pt x="879" y="1079"/>
                  </a:lnTo>
                  <a:lnTo>
                    <a:pt x="882" y="1079"/>
                  </a:lnTo>
                  <a:lnTo>
                    <a:pt x="885" y="1079"/>
                  </a:lnTo>
                  <a:lnTo>
                    <a:pt x="887" y="1079"/>
                  </a:lnTo>
                  <a:lnTo>
                    <a:pt x="890" y="1077"/>
                  </a:lnTo>
                  <a:lnTo>
                    <a:pt x="891" y="1074"/>
                  </a:lnTo>
                  <a:lnTo>
                    <a:pt x="891" y="1072"/>
                  </a:lnTo>
                  <a:lnTo>
                    <a:pt x="890" y="1069"/>
                  </a:lnTo>
                  <a:lnTo>
                    <a:pt x="890" y="1069"/>
                  </a:lnTo>
                  <a:lnTo>
                    <a:pt x="875" y="1048"/>
                  </a:lnTo>
                  <a:lnTo>
                    <a:pt x="859" y="1030"/>
                  </a:lnTo>
                  <a:lnTo>
                    <a:pt x="843" y="1012"/>
                  </a:lnTo>
                  <a:lnTo>
                    <a:pt x="824" y="996"/>
                  </a:lnTo>
                  <a:lnTo>
                    <a:pt x="804" y="981"/>
                  </a:lnTo>
                  <a:lnTo>
                    <a:pt x="785" y="966"/>
                  </a:lnTo>
                  <a:lnTo>
                    <a:pt x="744" y="940"/>
                  </a:lnTo>
                  <a:lnTo>
                    <a:pt x="744" y="940"/>
                  </a:lnTo>
                  <a:lnTo>
                    <a:pt x="702" y="914"/>
                  </a:lnTo>
                  <a:lnTo>
                    <a:pt x="658" y="888"/>
                  </a:lnTo>
                  <a:lnTo>
                    <a:pt x="637" y="875"/>
                  </a:lnTo>
                  <a:lnTo>
                    <a:pt x="618" y="860"/>
                  </a:lnTo>
                  <a:lnTo>
                    <a:pt x="598" y="845"/>
                  </a:lnTo>
                  <a:lnTo>
                    <a:pt x="579" y="829"/>
                  </a:lnTo>
                  <a:lnTo>
                    <a:pt x="579" y="829"/>
                  </a:lnTo>
                  <a:lnTo>
                    <a:pt x="564" y="815"/>
                  </a:lnTo>
                  <a:lnTo>
                    <a:pt x="552" y="800"/>
                  </a:lnTo>
                  <a:lnTo>
                    <a:pt x="538" y="785"/>
                  </a:lnTo>
                  <a:lnTo>
                    <a:pt x="527" y="769"/>
                  </a:lnTo>
                  <a:lnTo>
                    <a:pt x="504" y="737"/>
                  </a:lnTo>
                  <a:lnTo>
                    <a:pt x="481" y="705"/>
                  </a:lnTo>
                  <a:lnTo>
                    <a:pt x="481" y="705"/>
                  </a:lnTo>
                  <a:lnTo>
                    <a:pt x="459" y="674"/>
                  </a:lnTo>
                  <a:lnTo>
                    <a:pt x="447" y="659"/>
                  </a:lnTo>
                  <a:lnTo>
                    <a:pt x="434" y="644"/>
                  </a:lnTo>
                  <a:lnTo>
                    <a:pt x="421" y="631"/>
                  </a:lnTo>
                  <a:lnTo>
                    <a:pt x="407" y="618"/>
                  </a:lnTo>
                  <a:lnTo>
                    <a:pt x="391" y="606"/>
                  </a:lnTo>
                  <a:lnTo>
                    <a:pt x="375" y="596"/>
                  </a:lnTo>
                  <a:lnTo>
                    <a:pt x="375" y="596"/>
                  </a:lnTo>
                  <a:lnTo>
                    <a:pt x="359" y="588"/>
                  </a:lnTo>
                  <a:lnTo>
                    <a:pt x="343" y="583"/>
                  </a:lnTo>
                  <a:lnTo>
                    <a:pt x="325" y="580"/>
                  </a:lnTo>
                  <a:lnTo>
                    <a:pt x="307" y="580"/>
                  </a:lnTo>
                  <a:lnTo>
                    <a:pt x="307" y="580"/>
                  </a:lnTo>
                  <a:lnTo>
                    <a:pt x="292" y="581"/>
                  </a:lnTo>
                  <a:lnTo>
                    <a:pt x="276" y="583"/>
                  </a:lnTo>
                  <a:lnTo>
                    <a:pt x="261" y="588"/>
                  </a:lnTo>
                  <a:lnTo>
                    <a:pt x="246" y="593"/>
                  </a:lnTo>
                  <a:lnTo>
                    <a:pt x="246" y="593"/>
                  </a:lnTo>
                  <a:lnTo>
                    <a:pt x="215" y="605"/>
                  </a:lnTo>
                  <a:lnTo>
                    <a:pt x="186" y="616"/>
                  </a:lnTo>
                  <a:lnTo>
                    <a:pt x="156" y="628"/>
                  </a:lnTo>
                  <a:lnTo>
                    <a:pt x="126" y="640"/>
                  </a:lnTo>
                  <a:lnTo>
                    <a:pt x="126" y="640"/>
                  </a:lnTo>
                  <a:lnTo>
                    <a:pt x="100" y="649"/>
                  </a:lnTo>
                  <a:lnTo>
                    <a:pt x="87" y="653"/>
                  </a:lnTo>
                  <a:lnTo>
                    <a:pt x="72" y="655"/>
                  </a:lnTo>
                  <a:lnTo>
                    <a:pt x="72" y="655"/>
                  </a:lnTo>
                  <a:lnTo>
                    <a:pt x="62" y="657"/>
                  </a:lnTo>
                  <a:lnTo>
                    <a:pt x="51" y="657"/>
                  </a:lnTo>
                  <a:lnTo>
                    <a:pt x="51" y="657"/>
                  </a:lnTo>
                  <a:lnTo>
                    <a:pt x="42" y="655"/>
                  </a:lnTo>
                  <a:lnTo>
                    <a:pt x="35" y="653"/>
                  </a:lnTo>
                  <a:lnTo>
                    <a:pt x="35" y="653"/>
                  </a:lnTo>
                  <a:lnTo>
                    <a:pt x="28" y="648"/>
                  </a:lnTo>
                  <a:lnTo>
                    <a:pt x="24" y="643"/>
                  </a:lnTo>
                  <a:lnTo>
                    <a:pt x="24" y="643"/>
                  </a:lnTo>
                  <a:lnTo>
                    <a:pt x="19" y="633"/>
                  </a:lnTo>
                  <a:lnTo>
                    <a:pt x="16" y="622"/>
                  </a:lnTo>
                  <a:lnTo>
                    <a:pt x="16" y="622"/>
                  </a:lnTo>
                  <a:lnTo>
                    <a:pt x="15" y="613"/>
                  </a:lnTo>
                  <a:lnTo>
                    <a:pt x="15" y="605"/>
                  </a:lnTo>
                  <a:lnTo>
                    <a:pt x="16" y="586"/>
                  </a:lnTo>
                  <a:lnTo>
                    <a:pt x="20" y="567"/>
                  </a:lnTo>
                  <a:lnTo>
                    <a:pt x="24" y="549"/>
                  </a:lnTo>
                  <a:lnTo>
                    <a:pt x="24" y="549"/>
                  </a:lnTo>
                  <a:lnTo>
                    <a:pt x="38" y="489"/>
                  </a:lnTo>
                  <a:lnTo>
                    <a:pt x="46" y="460"/>
                  </a:lnTo>
                  <a:lnTo>
                    <a:pt x="52" y="430"/>
                  </a:lnTo>
                  <a:lnTo>
                    <a:pt x="52" y="430"/>
                  </a:lnTo>
                  <a:lnTo>
                    <a:pt x="62" y="372"/>
                  </a:lnTo>
                  <a:lnTo>
                    <a:pt x="69" y="312"/>
                  </a:lnTo>
                  <a:lnTo>
                    <a:pt x="69" y="312"/>
                  </a:lnTo>
                  <a:lnTo>
                    <a:pt x="76" y="251"/>
                  </a:lnTo>
                  <a:lnTo>
                    <a:pt x="80" y="192"/>
                  </a:lnTo>
                  <a:lnTo>
                    <a:pt x="83" y="131"/>
                  </a:lnTo>
                  <a:lnTo>
                    <a:pt x="84" y="70"/>
                  </a:lnTo>
                  <a:lnTo>
                    <a:pt x="84" y="70"/>
                  </a:lnTo>
                  <a:lnTo>
                    <a:pt x="85" y="7"/>
                  </a:lnTo>
                  <a:lnTo>
                    <a:pt x="85" y="7"/>
                  </a:lnTo>
                  <a:lnTo>
                    <a:pt x="84" y="5"/>
                  </a:lnTo>
                  <a:lnTo>
                    <a:pt x="83" y="2"/>
                  </a:lnTo>
                  <a:lnTo>
                    <a:pt x="80" y="1"/>
                  </a:lnTo>
                  <a:lnTo>
                    <a:pt x="78" y="0"/>
                  </a:lnTo>
                  <a:lnTo>
                    <a:pt x="74" y="1"/>
                  </a:lnTo>
                  <a:lnTo>
                    <a:pt x="72" y="2"/>
                  </a:lnTo>
                  <a:lnTo>
                    <a:pt x="71" y="5"/>
                  </a:lnTo>
                  <a:lnTo>
                    <a:pt x="71" y="7"/>
                  </a:lnTo>
                  <a:lnTo>
                    <a:pt x="71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0" name="Freeform 107">
              <a:extLst>
                <a:ext uri="{FF2B5EF4-FFF2-40B4-BE49-F238E27FC236}">
                  <a16:creationId xmlns:a16="http://schemas.microsoft.com/office/drawing/2014/main" id="{946409A9-576C-4A8B-5F14-78F83AEB3965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1" y="2391"/>
              <a:ext cx="369" cy="386"/>
            </a:xfrm>
            <a:custGeom>
              <a:avLst/>
              <a:gdLst>
                <a:gd name="T0" fmla="*/ 36 w 1106"/>
                <a:gd name="T1" fmla="*/ 854 h 1157"/>
                <a:gd name="T2" fmla="*/ 167 w 1106"/>
                <a:gd name="T3" fmla="*/ 998 h 1157"/>
                <a:gd name="T4" fmla="*/ 272 w 1106"/>
                <a:gd name="T5" fmla="*/ 1097 h 1157"/>
                <a:gd name="T6" fmla="*/ 307 w 1106"/>
                <a:gd name="T7" fmla="*/ 1123 h 1157"/>
                <a:gd name="T8" fmla="*/ 352 w 1106"/>
                <a:gd name="T9" fmla="*/ 1151 h 1157"/>
                <a:gd name="T10" fmla="*/ 374 w 1106"/>
                <a:gd name="T11" fmla="*/ 1157 h 1157"/>
                <a:gd name="T12" fmla="*/ 392 w 1106"/>
                <a:gd name="T13" fmla="*/ 1151 h 1157"/>
                <a:gd name="T14" fmla="*/ 431 w 1106"/>
                <a:gd name="T15" fmla="*/ 1139 h 1157"/>
                <a:gd name="T16" fmla="*/ 478 w 1106"/>
                <a:gd name="T17" fmla="*/ 1125 h 1157"/>
                <a:gd name="T18" fmla="*/ 541 w 1106"/>
                <a:gd name="T19" fmla="*/ 1093 h 1157"/>
                <a:gd name="T20" fmla="*/ 606 w 1106"/>
                <a:gd name="T21" fmla="*/ 1053 h 1157"/>
                <a:gd name="T22" fmla="*/ 649 w 1106"/>
                <a:gd name="T23" fmla="*/ 1022 h 1157"/>
                <a:gd name="T24" fmla="*/ 708 w 1106"/>
                <a:gd name="T25" fmla="*/ 970 h 1157"/>
                <a:gd name="T26" fmla="*/ 743 w 1106"/>
                <a:gd name="T27" fmla="*/ 931 h 1157"/>
                <a:gd name="T28" fmla="*/ 803 w 1106"/>
                <a:gd name="T29" fmla="*/ 849 h 1157"/>
                <a:gd name="T30" fmla="*/ 856 w 1106"/>
                <a:gd name="T31" fmla="*/ 763 h 1157"/>
                <a:gd name="T32" fmla="*/ 921 w 1106"/>
                <a:gd name="T33" fmla="*/ 628 h 1157"/>
                <a:gd name="T34" fmla="*/ 973 w 1106"/>
                <a:gd name="T35" fmla="*/ 488 h 1157"/>
                <a:gd name="T36" fmla="*/ 1002 w 1106"/>
                <a:gd name="T37" fmla="*/ 393 h 1157"/>
                <a:gd name="T38" fmla="*/ 1067 w 1106"/>
                <a:gd name="T39" fmla="*/ 152 h 1157"/>
                <a:gd name="T40" fmla="*/ 1106 w 1106"/>
                <a:gd name="T41" fmla="*/ 9 h 1157"/>
                <a:gd name="T42" fmla="*/ 1105 w 1106"/>
                <a:gd name="T43" fmla="*/ 4 h 1157"/>
                <a:gd name="T44" fmla="*/ 1098 w 1106"/>
                <a:gd name="T45" fmla="*/ 0 h 1157"/>
                <a:gd name="T46" fmla="*/ 1092 w 1106"/>
                <a:gd name="T47" fmla="*/ 5 h 1157"/>
                <a:gd name="T48" fmla="*/ 1040 w 1106"/>
                <a:gd name="T49" fmla="*/ 195 h 1157"/>
                <a:gd name="T50" fmla="*/ 989 w 1106"/>
                <a:gd name="T51" fmla="*/ 384 h 1157"/>
                <a:gd name="T52" fmla="*/ 946 w 1106"/>
                <a:gd name="T53" fmla="*/ 524 h 1157"/>
                <a:gd name="T54" fmla="*/ 891 w 1106"/>
                <a:gd name="T55" fmla="*/ 660 h 1157"/>
                <a:gd name="T56" fmla="*/ 848 w 1106"/>
                <a:gd name="T57" fmla="*/ 748 h 1157"/>
                <a:gd name="T58" fmla="*/ 796 w 1106"/>
                <a:gd name="T59" fmla="*/ 834 h 1157"/>
                <a:gd name="T60" fmla="*/ 735 w 1106"/>
                <a:gd name="T61" fmla="*/ 917 h 1157"/>
                <a:gd name="T62" fmla="*/ 702 w 1106"/>
                <a:gd name="T63" fmla="*/ 955 h 1157"/>
                <a:gd name="T64" fmla="*/ 645 w 1106"/>
                <a:gd name="T65" fmla="*/ 1007 h 1157"/>
                <a:gd name="T66" fmla="*/ 582 w 1106"/>
                <a:gd name="T67" fmla="*/ 1052 h 1157"/>
                <a:gd name="T68" fmla="*/ 538 w 1106"/>
                <a:gd name="T69" fmla="*/ 1077 h 1157"/>
                <a:gd name="T70" fmla="*/ 498 w 1106"/>
                <a:gd name="T71" fmla="*/ 1100 h 1157"/>
                <a:gd name="T72" fmla="*/ 453 w 1106"/>
                <a:gd name="T73" fmla="*/ 1118 h 1157"/>
                <a:gd name="T74" fmla="*/ 405 w 1106"/>
                <a:gd name="T75" fmla="*/ 1131 h 1157"/>
                <a:gd name="T76" fmla="*/ 376 w 1106"/>
                <a:gd name="T77" fmla="*/ 1141 h 1157"/>
                <a:gd name="T78" fmla="*/ 371 w 1106"/>
                <a:gd name="T79" fmla="*/ 1143 h 1157"/>
                <a:gd name="T80" fmla="*/ 371 w 1106"/>
                <a:gd name="T81" fmla="*/ 1143 h 1157"/>
                <a:gd name="T82" fmla="*/ 365 w 1106"/>
                <a:gd name="T83" fmla="*/ 1143 h 1157"/>
                <a:gd name="T84" fmla="*/ 363 w 1106"/>
                <a:gd name="T85" fmla="*/ 1141 h 1157"/>
                <a:gd name="T86" fmla="*/ 347 w 1106"/>
                <a:gd name="T87" fmla="*/ 1131 h 1157"/>
                <a:gd name="T88" fmla="*/ 312 w 1106"/>
                <a:gd name="T89" fmla="*/ 1109 h 1157"/>
                <a:gd name="T90" fmla="*/ 275 w 1106"/>
                <a:gd name="T91" fmla="*/ 1079 h 1157"/>
                <a:gd name="T92" fmla="*/ 173 w 1106"/>
                <a:gd name="T93" fmla="*/ 981 h 1157"/>
                <a:gd name="T94" fmla="*/ 43 w 1106"/>
                <a:gd name="T95" fmla="*/ 839 h 1157"/>
                <a:gd name="T96" fmla="*/ 14 w 1106"/>
                <a:gd name="T97" fmla="*/ 809 h 1157"/>
                <a:gd name="T98" fmla="*/ 5 w 1106"/>
                <a:gd name="T99" fmla="*/ 808 h 1157"/>
                <a:gd name="T100" fmla="*/ 0 w 1106"/>
                <a:gd name="T101" fmla="*/ 814 h 1157"/>
                <a:gd name="T102" fmla="*/ 3 w 1106"/>
                <a:gd name="T103" fmla="*/ 819 h 1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106" h="1157">
                  <a:moveTo>
                    <a:pt x="3" y="819"/>
                  </a:moveTo>
                  <a:lnTo>
                    <a:pt x="3" y="819"/>
                  </a:lnTo>
                  <a:lnTo>
                    <a:pt x="36" y="854"/>
                  </a:lnTo>
                  <a:lnTo>
                    <a:pt x="69" y="890"/>
                  </a:lnTo>
                  <a:lnTo>
                    <a:pt x="135" y="962"/>
                  </a:lnTo>
                  <a:lnTo>
                    <a:pt x="167" y="998"/>
                  </a:lnTo>
                  <a:lnTo>
                    <a:pt x="202" y="1032"/>
                  </a:lnTo>
                  <a:lnTo>
                    <a:pt x="236" y="1066"/>
                  </a:lnTo>
                  <a:lnTo>
                    <a:pt x="272" y="1097"/>
                  </a:lnTo>
                  <a:lnTo>
                    <a:pt x="272" y="1097"/>
                  </a:lnTo>
                  <a:lnTo>
                    <a:pt x="290" y="1110"/>
                  </a:lnTo>
                  <a:lnTo>
                    <a:pt x="307" y="1123"/>
                  </a:lnTo>
                  <a:lnTo>
                    <a:pt x="343" y="1146"/>
                  </a:lnTo>
                  <a:lnTo>
                    <a:pt x="343" y="1146"/>
                  </a:lnTo>
                  <a:lnTo>
                    <a:pt x="352" y="1151"/>
                  </a:lnTo>
                  <a:lnTo>
                    <a:pt x="360" y="1156"/>
                  </a:lnTo>
                  <a:lnTo>
                    <a:pt x="369" y="1157"/>
                  </a:lnTo>
                  <a:lnTo>
                    <a:pt x="374" y="1157"/>
                  </a:lnTo>
                  <a:lnTo>
                    <a:pt x="379" y="1156"/>
                  </a:lnTo>
                  <a:lnTo>
                    <a:pt x="379" y="1156"/>
                  </a:lnTo>
                  <a:lnTo>
                    <a:pt x="392" y="1151"/>
                  </a:lnTo>
                  <a:lnTo>
                    <a:pt x="406" y="1146"/>
                  </a:lnTo>
                  <a:lnTo>
                    <a:pt x="406" y="1146"/>
                  </a:lnTo>
                  <a:lnTo>
                    <a:pt x="431" y="1139"/>
                  </a:lnTo>
                  <a:lnTo>
                    <a:pt x="455" y="1133"/>
                  </a:lnTo>
                  <a:lnTo>
                    <a:pt x="455" y="1133"/>
                  </a:lnTo>
                  <a:lnTo>
                    <a:pt x="478" y="1125"/>
                  </a:lnTo>
                  <a:lnTo>
                    <a:pt x="500" y="1117"/>
                  </a:lnTo>
                  <a:lnTo>
                    <a:pt x="521" y="1105"/>
                  </a:lnTo>
                  <a:lnTo>
                    <a:pt x="541" y="1093"/>
                  </a:lnTo>
                  <a:lnTo>
                    <a:pt x="541" y="1093"/>
                  </a:lnTo>
                  <a:lnTo>
                    <a:pt x="585" y="1066"/>
                  </a:lnTo>
                  <a:lnTo>
                    <a:pt x="606" y="1053"/>
                  </a:lnTo>
                  <a:lnTo>
                    <a:pt x="627" y="1038"/>
                  </a:lnTo>
                  <a:lnTo>
                    <a:pt x="627" y="1038"/>
                  </a:lnTo>
                  <a:lnTo>
                    <a:pt x="649" y="1022"/>
                  </a:lnTo>
                  <a:lnTo>
                    <a:pt x="670" y="1006"/>
                  </a:lnTo>
                  <a:lnTo>
                    <a:pt x="689" y="989"/>
                  </a:lnTo>
                  <a:lnTo>
                    <a:pt x="708" y="970"/>
                  </a:lnTo>
                  <a:lnTo>
                    <a:pt x="708" y="970"/>
                  </a:lnTo>
                  <a:lnTo>
                    <a:pt x="725" y="952"/>
                  </a:lnTo>
                  <a:lnTo>
                    <a:pt x="743" y="931"/>
                  </a:lnTo>
                  <a:lnTo>
                    <a:pt x="775" y="890"/>
                  </a:lnTo>
                  <a:lnTo>
                    <a:pt x="775" y="890"/>
                  </a:lnTo>
                  <a:lnTo>
                    <a:pt x="803" y="849"/>
                  </a:lnTo>
                  <a:lnTo>
                    <a:pt x="832" y="807"/>
                  </a:lnTo>
                  <a:lnTo>
                    <a:pt x="832" y="807"/>
                  </a:lnTo>
                  <a:lnTo>
                    <a:pt x="856" y="763"/>
                  </a:lnTo>
                  <a:lnTo>
                    <a:pt x="880" y="719"/>
                  </a:lnTo>
                  <a:lnTo>
                    <a:pt x="901" y="674"/>
                  </a:lnTo>
                  <a:lnTo>
                    <a:pt x="921" y="628"/>
                  </a:lnTo>
                  <a:lnTo>
                    <a:pt x="939" y="582"/>
                  </a:lnTo>
                  <a:lnTo>
                    <a:pt x="957" y="535"/>
                  </a:lnTo>
                  <a:lnTo>
                    <a:pt x="973" y="488"/>
                  </a:lnTo>
                  <a:lnTo>
                    <a:pt x="988" y="440"/>
                  </a:lnTo>
                  <a:lnTo>
                    <a:pt x="988" y="440"/>
                  </a:lnTo>
                  <a:lnTo>
                    <a:pt x="1002" y="393"/>
                  </a:lnTo>
                  <a:lnTo>
                    <a:pt x="1016" y="344"/>
                  </a:lnTo>
                  <a:lnTo>
                    <a:pt x="1041" y="249"/>
                  </a:lnTo>
                  <a:lnTo>
                    <a:pt x="1067" y="152"/>
                  </a:lnTo>
                  <a:lnTo>
                    <a:pt x="1093" y="56"/>
                  </a:lnTo>
                  <a:lnTo>
                    <a:pt x="1093" y="56"/>
                  </a:lnTo>
                  <a:lnTo>
                    <a:pt x="1106" y="9"/>
                  </a:lnTo>
                  <a:lnTo>
                    <a:pt x="1106" y="9"/>
                  </a:lnTo>
                  <a:lnTo>
                    <a:pt x="1106" y="6"/>
                  </a:lnTo>
                  <a:lnTo>
                    <a:pt x="1105" y="4"/>
                  </a:lnTo>
                  <a:lnTo>
                    <a:pt x="1104" y="1"/>
                  </a:lnTo>
                  <a:lnTo>
                    <a:pt x="1101" y="0"/>
                  </a:lnTo>
                  <a:lnTo>
                    <a:pt x="1098" y="0"/>
                  </a:lnTo>
                  <a:lnTo>
                    <a:pt x="1095" y="1"/>
                  </a:lnTo>
                  <a:lnTo>
                    <a:pt x="1093" y="2"/>
                  </a:lnTo>
                  <a:lnTo>
                    <a:pt x="1092" y="5"/>
                  </a:lnTo>
                  <a:lnTo>
                    <a:pt x="1092" y="5"/>
                  </a:lnTo>
                  <a:lnTo>
                    <a:pt x="1066" y="99"/>
                  </a:lnTo>
                  <a:lnTo>
                    <a:pt x="1040" y="195"/>
                  </a:lnTo>
                  <a:lnTo>
                    <a:pt x="1015" y="289"/>
                  </a:lnTo>
                  <a:lnTo>
                    <a:pt x="989" y="384"/>
                  </a:lnTo>
                  <a:lnTo>
                    <a:pt x="989" y="384"/>
                  </a:lnTo>
                  <a:lnTo>
                    <a:pt x="975" y="431"/>
                  </a:lnTo>
                  <a:lnTo>
                    <a:pt x="960" y="477"/>
                  </a:lnTo>
                  <a:lnTo>
                    <a:pt x="946" y="524"/>
                  </a:lnTo>
                  <a:lnTo>
                    <a:pt x="928" y="570"/>
                  </a:lnTo>
                  <a:lnTo>
                    <a:pt x="911" y="616"/>
                  </a:lnTo>
                  <a:lnTo>
                    <a:pt x="891" y="660"/>
                  </a:lnTo>
                  <a:lnTo>
                    <a:pt x="870" y="705"/>
                  </a:lnTo>
                  <a:lnTo>
                    <a:pt x="848" y="748"/>
                  </a:lnTo>
                  <a:lnTo>
                    <a:pt x="848" y="748"/>
                  </a:lnTo>
                  <a:lnTo>
                    <a:pt x="823" y="792"/>
                  </a:lnTo>
                  <a:lnTo>
                    <a:pt x="796" y="834"/>
                  </a:lnTo>
                  <a:lnTo>
                    <a:pt x="796" y="834"/>
                  </a:lnTo>
                  <a:lnTo>
                    <a:pt x="781" y="855"/>
                  </a:lnTo>
                  <a:lnTo>
                    <a:pt x="766" y="876"/>
                  </a:lnTo>
                  <a:lnTo>
                    <a:pt x="735" y="917"/>
                  </a:lnTo>
                  <a:lnTo>
                    <a:pt x="735" y="917"/>
                  </a:lnTo>
                  <a:lnTo>
                    <a:pt x="719" y="937"/>
                  </a:lnTo>
                  <a:lnTo>
                    <a:pt x="702" y="955"/>
                  </a:lnTo>
                  <a:lnTo>
                    <a:pt x="683" y="974"/>
                  </a:lnTo>
                  <a:lnTo>
                    <a:pt x="665" y="991"/>
                  </a:lnTo>
                  <a:lnTo>
                    <a:pt x="645" y="1007"/>
                  </a:lnTo>
                  <a:lnTo>
                    <a:pt x="624" y="1022"/>
                  </a:lnTo>
                  <a:lnTo>
                    <a:pt x="603" y="1037"/>
                  </a:lnTo>
                  <a:lnTo>
                    <a:pt x="582" y="1052"/>
                  </a:lnTo>
                  <a:lnTo>
                    <a:pt x="582" y="1052"/>
                  </a:lnTo>
                  <a:lnTo>
                    <a:pt x="559" y="1064"/>
                  </a:lnTo>
                  <a:lnTo>
                    <a:pt x="538" y="1077"/>
                  </a:lnTo>
                  <a:lnTo>
                    <a:pt x="538" y="1077"/>
                  </a:lnTo>
                  <a:lnTo>
                    <a:pt x="519" y="1089"/>
                  </a:lnTo>
                  <a:lnTo>
                    <a:pt x="498" y="1100"/>
                  </a:lnTo>
                  <a:lnTo>
                    <a:pt x="498" y="1100"/>
                  </a:lnTo>
                  <a:lnTo>
                    <a:pt x="477" y="1110"/>
                  </a:lnTo>
                  <a:lnTo>
                    <a:pt x="453" y="1118"/>
                  </a:lnTo>
                  <a:lnTo>
                    <a:pt x="453" y="1118"/>
                  </a:lnTo>
                  <a:lnTo>
                    <a:pt x="429" y="1124"/>
                  </a:lnTo>
                  <a:lnTo>
                    <a:pt x="405" y="1131"/>
                  </a:lnTo>
                  <a:lnTo>
                    <a:pt x="405" y="1131"/>
                  </a:lnTo>
                  <a:lnTo>
                    <a:pt x="376" y="1141"/>
                  </a:lnTo>
                  <a:lnTo>
                    <a:pt x="376" y="1141"/>
                  </a:lnTo>
                  <a:lnTo>
                    <a:pt x="373" y="1143"/>
                  </a:lnTo>
                  <a:lnTo>
                    <a:pt x="373" y="1143"/>
                  </a:lnTo>
                  <a:lnTo>
                    <a:pt x="371" y="1143"/>
                  </a:lnTo>
                  <a:lnTo>
                    <a:pt x="371" y="1143"/>
                  </a:lnTo>
                  <a:lnTo>
                    <a:pt x="371" y="1143"/>
                  </a:lnTo>
                  <a:lnTo>
                    <a:pt x="371" y="1143"/>
                  </a:lnTo>
                  <a:lnTo>
                    <a:pt x="368" y="1143"/>
                  </a:lnTo>
                  <a:lnTo>
                    <a:pt x="368" y="1143"/>
                  </a:lnTo>
                  <a:lnTo>
                    <a:pt x="365" y="1143"/>
                  </a:lnTo>
                  <a:lnTo>
                    <a:pt x="365" y="1143"/>
                  </a:lnTo>
                  <a:lnTo>
                    <a:pt x="363" y="1141"/>
                  </a:lnTo>
                  <a:lnTo>
                    <a:pt x="363" y="1141"/>
                  </a:lnTo>
                  <a:lnTo>
                    <a:pt x="359" y="1139"/>
                  </a:lnTo>
                  <a:lnTo>
                    <a:pt x="359" y="1139"/>
                  </a:lnTo>
                  <a:lnTo>
                    <a:pt x="347" y="1131"/>
                  </a:lnTo>
                  <a:lnTo>
                    <a:pt x="347" y="1131"/>
                  </a:lnTo>
                  <a:lnTo>
                    <a:pt x="329" y="1120"/>
                  </a:lnTo>
                  <a:lnTo>
                    <a:pt x="312" y="1109"/>
                  </a:lnTo>
                  <a:lnTo>
                    <a:pt x="312" y="1109"/>
                  </a:lnTo>
                  <a:lnTo>
                    <a:pt x="293" y="1094"/>
                  </a:lnTo>
                  <a:lnTo>
                    <a:pt x="275" y="1079"/>
                  </a:lnTo>
                  <a:lnTo>
                    <a:pt x="240" y="1048"/>
                  </a:lnTo>
                  <a:lnTo>
                    <a:pt x="206" y="1015"/>
                  </a:lnTo>
                  <a:lnTo>
                    <a:pt x="173" y="981"/>
                  </a:lnTo>
                  <a:lnTo>
                    <a:pt x="173" y="981"/>
                  </a:lnTo>
                  <a:lnTo>
                    <a:pt x="108" y="911"/>
                  </a:lnTo>
                  <a:lnTo>
                    <a:pt x="43" y="839"/>
                  </a:lnTo>
                  <a:lnTo>
                    <a:pt x="43" y="839"/>
                  </a:lnTo>
                  <a:lnTo>
                    <a:pt x="14" y="809"/>
                  </a:lnTo>
                  <a:lnTo>
                    <a:pt x="14" y="809"/>
                  </a:lnTo>
                  <a:lnTo>
                    <a:pt x="11" y="807"/>
                  </a:lnTo>
                  <a:lnTo>
                    <a:pt x="8" y="807"/>
                  </a:lnTo>
                  <a:lnTo>
                    <a:pt x="5" y="808"/>
                  </a:lnTo>
                  <a:lnTo>
                    <a:pt x="3" y="809"/>
                  </a:lnTo>
                  <a:lnTo>
                    <a:pt x="1" y="812"/>
                  </a:lnTo>
                  <a:lnTo>
                    <a:pt x="0" y="814"/>
                  </a:lnTo>
                  <a:lnTo>
                    <a:pt x="1" y="817"/>
                  </a:lnTo>
                  <a:lnTo>
                    <a:pt x="3" y="819"/>
                  </a:lnTo>
                  <a:lnTo>
                    <a:pt x="3" y="81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1" name="Freeform 108">
              <a:extLst>
                <a:ext uri="{FF2B5EF4-FFF2-40B4-BE49-F238E27FC236}">
                  <a16:creationId xmlns:a16="http://schemas.microsoft.com/office/drawing/2014/main" id="{41288D98-95EB-135F-0114-18F0F3B5DEB5}"/>
                </a:ext>
              </a:extLst>
            </p:cNvPr>
            <p:cNvSpPr>
              <a:spLocks/>
            </p:cNvSpPr>
            <p:nvPr/>
          </p:nvSpPr>
          <p:spPr bwMode="auto">
            <a:xfrm>
              <a:off x="4785" y="2807"/>
              <a:ext cx="39" cy="303"/>
            </a:xfrm>
            <a:custGeom>
              <a:avLst/>
              <a:gdLst>
                <a:gd name="T0" fmla="*/ 16 w 119"/>
                <a:gd name="T1" fmla="*/ 6 h 908"/>
                <a:gd name="T2" fmla="*/ 16 w 119"/>
                <a:gd name="T3" fmla="*/ 6 h 908"/>
                <a:gd name="T4" fmla="*/ 16 w 119"/>
                <a:gd name="T5" fmla="*/ 49 h 908"/>
                <a:gd name="T6" fmla="*/ 14 w 119"/>
                <a:gd name="T7" fmla="*/ 93 h 908"/>
                <a:gd name="T8" fmla="*/ 7 w 119"/>
                <a:gd name="T9" fmla="*/ 179 h 908"/>
                <a:gd name="T10" fmla="*/ 3 w 119"/>
                <a:gd name="T11" fmla="*/ 223 h 908"/>
                <a:gd name="T12" fmla="*/ 2 w 119"/>
                <a:gd name="T13" fmla="*/ 265 h 908"/>
                <a:gd name="T14" fmla="*/ 0 w 119"/>
                <a:gd name="T15" fmla="*/ 308 h 908"/>
                <a:gd name="T16" fmla="*/ 3 w 119"/>
                <a:gd name="T17" fmla="*/ 352 h 908"/>
                <a:gd name="T18" fmla="*/ 3 w 119"/>
                <a:gd name="T19" fmla="*/ 352 h 908"/>
                <a:gd name="T20" fmla="*/ 5 w 119"/>
                <a:gd name="T21" fmla="*/ 374 h 908"/>
                <a:gd name="T22" fmla="*/ 8 w 119"/>
                <a:gd name="T23" fmla="*/ 396 h 908"/>
                <a:gd name="T24" fmla="*/ 15 w 119"/>
                <a:gd name="T25" fmla="*/ 441 h 908"/>
                <a:gd name="T26" fmla="*/ 15 w 119"/>
                <a:gd name="T27" fmla="*/ 441 h 908"/>
                <a:gd name="T28" fmla="*/ 33 w 119"/>
                <a:gd name="T29" fmla="*/ 530 h 908"/>
                <a:gd name="T30" fmla="*/ 33 w 119"/>
                <a:gd name="T31" fmla="*/ 530 h 908"/>
                <a:gd name="T32" fmla="*/ 65 w 119"/>
                <a:gd name="T33" fmla="*/ 707 h 908"/>
                <a:gd name="T34" fmla="*/ 65 w 119"/>
                <a:gd name="T35" fmla="*/ 707 h 908"/>
                <a:gd name="T36" fmla="*/ 83 w 119"/>
                <a:gd name="T37" fmla="*/ 805 h 908"/>
                <a:gd name="T38" fmla="*/ 93 w 119"/>
                <a:gd name="T39" fmla="*/ 855 h 908"/>
                <a:gd name="T40" fmla="*/ 104 w 119"/>
                <a:gd name="T41" fmla="*/ 903 h 908"/>
                <a:gd name="T42" fmla="*/ 104 w 119"/>
                <a:gd name="T43" fmla="*/ 903 h 908"/>
                <a:gd name="T44" fmla="*/ 107 w 119"/>
                <a:gd name="T45" fmla="*/ 906 h 908"/>
                <a:gd name="T46" fmla="*/ 108 w 119"/>
                <a:gd name="T47" fmla="*/ 908 h 908"/>
                <a:gd name="T48" fmla="*/ 111 w 119"/>
                <a:gd name="T49" fmla="*/ 908 h 908"/>
                <a:gd name="T50" fmla="*/ 114 w 119"/>
                <a:gd name="T51" fmla="*/ 908 h 908"/>
                <a:gd name="T52" fmla="*/ 117 w 119"/>
                <a:gd name="T53" fmla="*/ 907 h 908"/>
                <a:gd name="T54" fmla="*/ 118 w 119"/>
                <a:gd name="T55" fmla="*/ 906 h 908"/>
                <a:gd name="T56" fmla="*/ 119 w 119"/>
                <a:gd name="T57" fmla="*/ 903 h 908"/>
                <a:gd name="T58" fmla="*/ 119 w 119"/>
                <a:gd name="T59" fmla="*/ 899 h 908"/>
                <a:gd name="T60" fmla="*/ 119 w 119"/>
                <a:gd name="T61" fmla="*/ 899 h 908"/>
                <a:gd name="T62" fmla="*/ 99 w 119"/>
                <a:gd name="T63" fmla="*/ 813 h 908"/>
                <a:gd name="T64" fmla="*/ 82 w 119"/>
                <a:gd name="T65" fmla="*/ 725 h 908"/>
                <a:gd name="T66" fmla="*/ 51 w 119"/>
                <a:gd name="T67" fmla="*/ 550 h 908"/>
                <a:gd name="T68" fmla="*/ 51 w 119"/>
                <a:gd name="T69" fmla="*/ 550 h 908"/>
                <a:gd name="T70" fmla="*/ 35 w 119"/>
                <a:gd name="T71" fmla="*/ 461 h 908"/>
                <a:gd name="T72" fmla="*/ 35 w 119"/>
                <a:gd name="T73" fmla="*/ 461 h 908"/>
                <a:gd name="T74" fmla="*/ 26 w 119"/>
                <a:gd name="T75" fmla="*/ 416 h 908"/>
                <a:gd name="T76" fmla="*/ 23 w 119"/>
                <a:gd name="T77" fmla="*/ 394 h 908"/>
                <a:gd name="T78" fmla="*/ 19 w 119"/>
                <a:gd name="T79" fmla="*/ 370 h 908"/>
                <a:gd name="T80" fmla="*/ 19 w 119"/>
                <a:gd name="T81" fmla="*/ 370 h 908"/>
                <a:gd name="T82" fmla="*/ 16 w 119"/>
                <a:gd name="T83" fmla="*/ 328 h 908"/>
                <a:gd name="T84" fmla="*/ 15 w 119"/>
                <a:gd name="T85" fmla="*/ 286 h 908"/>
                <a:gd name="T86" fmla="*/ 16 w 119"/>
                <a:gd name="T87" fmla="*/ 244 h 908"/>
                <a:gd name="T88" fmla="*/ 20 w 119"/>
                <a:gd name="T89" fmla="*/ 200 h 908"/>
                <a:gd name="T90" fmla="*/ 20 w 119"/>
                <a:gd name="T91" fmla="*/ 200 h 908"/>
                <a:gd name="T92" fmla="*/ 28 w 119"/>
                <a:gd name="T93" fmla="*/ 104 h 908"/>
                <a:gd name="T94" fmla="*/ 30 w 119"/>
                <a:gd name="T95" fmla="*/ 55 h 908"/>
                <a:gd name="T96" fmla="*/ 31 w 119"/>
                <a:gd name="T97" fmla="*/ 6 h 908"/>
                <a:gd name="T98" fmla="*/ 31 w 119"/>
                <a:gd name="T99" fmla="*/ 6 h 908"/>
                <a:gd name="T100" fmla="*/ 31 w 119"/>
                <a:gd name="T101" fmla="*/ 3 h 908"/>
                <a:gd name="T102" fmla="*/ 30 w 119"/>
                <a:gd name="T103" fmla="*/ 1 h 908"/>
                <a:gd name="T104" fmla="*/ 28 w 119"/>
                <a:gd name="T105" fmla="*/ 0 h 908"/>
                <a:gd name="T106" fmla="*/ 24 w 119"/>
                <a:gd name="T107" fmla="*/ 0 h 908"/>
                <a:gd name="T108" fmla="*/ 21 w 119"/>
                <a:gd name="T109" fmla="*/ 0 h 908"/>
                <a:gd name="T110" fmla="*/ 19 w 119"/>
                <a:gd name="T111" fmla="*/ 1 h 908"/>
                <a:gd name="T112" fmla="*/ 18 w 119"/>
                <a:gd name="T113" fmla="*/ 3 h 908"/>
                <a:gd name="T114" fmla="*/ 16 w 119"/>
                <a:gd name="T115" fmla="*/ 6 h 908"/>
                <a:gd name="T116" fmla="*/ 16 w 119"/>
                <a:gd name="T117" fmla="*/ 6 h 9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19" h="908">
                  <a:moveTo>
                    <a:pt x="16" y="6"/>
                  </a:moveTo>
                  <a:lnTo>
                    <a:pt x="16" y="6"/>
                  </a:lnTo>
                  <a:lnTo>
                    <a:pt x="16" y="49"/>
                  </a:lnTo>
                  <a:lnTo>
                    <a:pt x="14" y="93"/>
                  </a:lnTo>
                  <a:lnTo>
                    <a:pt x="7" y="179"/>
                  </a:lnTo>
                  <a:lnTo>
                    <a:pt x="3" y="223"/>
                  </a:lnTo>
                  <a:lnTo>
                    <a:pt x="2" y="265"/>
                  </a:lnTo>
                  <a:lnTo>
                    <a:pt x="0" y="308"/>
                  </a:lnTo>
                  <a:lnTo>
                    <a:pt x="3" y="352"/>
                  </a:lnTo>
                  <a:lnTo>
                    <a:pt x="3" y="352"/>
                  </a:lnTo>
                  <a:lnTo>
                    <a:pt x="5" y="374"/>
                  </a:lnTo>
                  <a:lnTo>
                    <a:pt x="8" y="396"/>
                  </a:lnTo>
                  <a:lnTo>
                    <a:pt x="15" y="441"/>
                  </a:lnTo>
                  <a:lnTo>
                    <a:pt x="15" y="441"/>
                  </a:lnTo>
                  <a:lnTo>
                    <a:pt x="33" y="530"/>
                  </a:lnTo>
                  <a:lnTo>
                    <a:pt x="33" y="530"/>
                  </a:lnTo>
                  <a:lnTo>
                    <a:pt x="65" y="707"/>
                  </a:lnTo>
                  <a:lnTo>
                    <a:pt x="65" y="707"/>
                  </a:lnTo>
                  <a:lnTo>
                    <a:pt x="83" y="805"/>
                  </a:lnTo>
                  <a:lnTo>
                    <a:pt x="93" y="855"/>
                  </a:lnTo>
                  <a:lnTo>
                    <a:pt x="104" y="903"/>
                  </a:lnTo>
                  <a:lnTo>
                    <a:pt x="104" y="903"/>
                  </a:lnTo>
                  <a:lnTo>
                    <a:pt x="107" y="906"/>
                  </a:lnTo>
                  <a:lnTo>
                    <a:pt x="108" y="908"/>
                  </a:lnTo>
                  <a:lnTo>
                    <a:pt x="111" y="908"/>
                  </a:lnTo>
                  <a:lnTo>
                    <a:pt x="114" y="908"/>
                  </a:lnTo>
                  <a:lnTo>
                    <a:pt x="117" y="907"/>
                  </a:lnTo>
                  <a:lnTo>
                    <a:pt x="118" y="906"/>
                  </a:lnTo>
                  <a:lnTo>
                    <a:pt x="119" y="903"/>
                  </a:lnTo>
                  <a:lnTo>
                    <a:pt x="119" y="899"/>
                  </a:lnTo>
                  <a:lnTo>
                    <a:pt x="119" y="899"/>
                  </a:lnTo>
                  <a:lnTo>
                    <a:pt x="99" y="813"/>
                  </a:lnTo>
                  <a:lnTo>
                    <a:pt x="82" y="725"/>
                  </a:lnTo>
                  <a:lnTo>
                    <a:pt x="51" y="550"/>
                  </a:lnTo>
                  <a:lnTo>
                    <a:pt x="51" y="550"/>
                  </a:lnTo>
                  <a:lnTo>
                    <a:pt x="35" y="461"/>
                  </a:lnTo>
                  <a:lnTo>
                    <a:pt x="35" y="461"/>
                  </a:lnTo>
                  <a:lnTo>
                    <a:pt x="26" y="416"/>
                  </a:lnTo>
                  <a:lnTo>
                    <a:pt x="23" y="394"/>
                  </a:lnTo>
                  <a:lnTo>
                    <a:pt x="19" y="370"/>
                  </a:lnTo>
                  <a:lnTo>
                    <a:pt x="19" y="370"/>
                  </a:lnTo>
                  <a:lnTo>
                    <a:pt x="16" y="328"/>
                  </a:lnTo>
                  <a:lnTo>
                    <a:pt x="15" y="286"/>
                  </a:lnTo>
                  <a:lnTo>
                    <a:pt x="16" y="244"/>
                  </a:lnTo>
                  <a:lnTo>
                    <a:pt x="20" y="200"/>
                  </a:lnTo>
                  <a:lnTo>
                    <a:pt x="20" y="200"/>
                  </a:lnTo>
                  <a:lnTo>
                    <a:pt x="28" y="104"/>
                  </a:lnTo>
                  <a:lnTo>
                    <a:pt x="30" y="55"/>
                  </a:lnTo>
                  <a:lnTo>
                    <a:pt x="31" y="6"/>
                  </a:lnTo>
                  <a:lnTo>
                    <a:pt x="31" y="6"/>
                  </a:lnTo>
                  <a:lnTo>
                    <a:pt x="31" y="3"/>
                  </a:lnTo>
                  <a:lnTo>
                    <a:pt x="30" y="1"/>
                  </a:lnTo>
                  <a:lnTo>
                    <a:pt x="28" y="0"/>
                  </a:lnTo>
                  <a:lnTo>
                    <a:pt x="24" y="0"/>
                  </a:lnTo>
                  <a:lnTo>
                    <a:pt x="21" y="0"/>
                  </a:lnTo>
                  <a:lnTo>
                    <a:pt x="19" y="1"/>
                  </a:lnTo>
                  <a:lnTo>
                    <a:pt x="18" y="3"/>
                  </a:lnTo>
                  <a:lnTo>
                    <a:pt x="16" y="6"/>
                  </a:lnTo>
                  <a:lnTo>
                    <a:pt x="16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2" name="Freeform 109">
              <a:extLst>
                <a:ext uri="{FF2B5EF4-FFF2-40B4-BE49-F238E27FC236}">
                  <a16:creationId xmlns:a16="http://schemas.microsoft.com/office/drawing/2014/main" id="{3261A830-759A-DB92-7E0A-28B7DBB2404F}"/>
                </a:ext>
              </a:extLst>
            </p:cNvPr>
            <p:cNvSpPr>
              <a:spLocks/>
            </p:cNvSpPr>
            <p:nvPr/>
          </p:nvSpPr>
          <p:spPr bwMode="auto">
            <a:xfrm>
              <a:off x="5107" y="2249"/>
              <a:ext cx="747" cy="850"/>
            </a:xfrm>
            <a:custGeom>
              <a:avLst/>
              <a:gdLst>
                <a:gd name="T0" fmla="*/ 92 w 2241"/>
                <a:gd name="T1" fmla="*/ 54 h 2551"/>
                <a:gd name="T2" fmla="*/ 444 w 2241"/>
                <a:gd name="T3" fmla="*/ 221 h 2551"/>
                <a:gd name="T4" fmla="*/ 711 w 2241"/>
                <a:gd name="T5" fmla="*/ 338 h 2551"/>
                <a:gd name="T6" fmla="*/ 803 w 2241"/>
                <a:gd name="T7" fmla="*/ 371 h 2551"/>
                <a:gd name="T8" fmla="*/ 1033 w 2241"/>
                <a:gd name="T9" fmla="*/ 448 h 2551"/>
                <a:gd name="T10" fmla="*/ 1170 w 2241"/>
                <a:gd name="T11" fmla="*/ 500 h 2551"/>
                <a:gd name="T12" fmla="*/ 1306 w 2241"/>
                <a:gd name="T13" fmla="*/ 559 h 2551"/>
                <a:gd name="T14" fmla="*/ 1439 w 2241"/>
                <a:gd name="T15" fmla="*/ 626 h 2551"/>
                <a:gd name="T16" fmla="*/ 1544 w 2241"/>
                <a:gd name="T17" fmla="*/ 686 h 2551"/>
                <a:gd name="T18" fmla="*/ 1644 w 2241"/>
                <a:gd name="T19" fmla="*/ 751 h 2551"/>
                <a:gd name="T20" fmla="*/ 1738 w 2241"/>
                <a:gd name="T21" fmla="*/ 825 h 2551"/>
                <a:gd name="T22" fmla="*/ 1826 w 2241"/>
                <a:gd name="T23" fmla="*/ 905 h 2551"/>
                <a:gd name="T24" fmla="*/ 1904 w 2241"/>
                <a:gd name="T25" fmla="*/ 997 h 2551"/>
                <a:gd name="T26" fmla="*/ 1949 w 2241"/>
                <a:gd name="T27" fmla="*/ 1061 h 2551"/>
                <a:gd name="T28" fmla="*/ 2004 w 2241"/>
                <a:gd name="T29" fmla="*/ 1162 h 2551"/>
                <a:gd name="T30" fmla="*/ 2049 w 2241"/>
                <a:gd name="T31" fmla="*/ 1267 h 2551"/>
                <a:gd name="T32" fmla="*/ 2074 w 2241"/>
                <a:gd name="T33" fmla="*/ 1345 h 2551"/>
                <a:gd name="T34" fmla="*/ 2105 w 2241"/>
                <a:gd name="T35" fmla="*/ 1474 h 2551"/>
                <a:gd name="T36" fmla="*/ 2143 w 2241"/>
                <a:gd name="T37" fmla="*/ 1664 h 2551"/>
                <a:gd name="T38" fmla="*/ 2191 w 2241"/>
                <a:gd name="T39" fmla="*/ 1956 h 2551"/>
                <a:gd name="T40" fmla="*/ 2220 w 2241"/>
                <a:gd name="T41" fmla="*/ 2251 h 2551"/>
                <a:gd name="T42" fmla="*/ 2226 w 2241"/>
                <a:gd name="T43" fmla="*/ 2448 h 2551"/>
                <a:gd name="T44" fmla="*/ 2225 w 2241"/>
                <a:gd name="T45" fmla="*/ 2543 h 2551"/>
                <a:gd name="T46" fmla="*/ 2229 w 2241"/>
                <a:gd name="T47" fmla="*/ 2550 h 2551"/>
                <a:gd name="T48" fmla="*/ 2237 w 2241"/>
                <a:gd name="T49" fmla="*/ 2548 h 2551"/>
                <a:gd name="T50" fmla="*/ 2239 w 2241"/>
                <a:gd name="T51" fmla="*/ 2543 h 2551"/>
                <a:gd name="T52" fmla="*/ 2241 w 2241"/>
                <a:gd name="T53" fmla="*/ 2395 h 2551"/>
                <a:gd name="T54" fmla="*/ 2227 w 2241"/>
                <a:gd name="T55" fmla="*/ 2148 h 2551"/>
                <a:gd name="T56" fmla="*/ 2191 w 2241"/>
                <a:gd name="T57" fmla="*/ 1854 h 2551"/>
                <a:gd name="T58" fmla="*/ 2158 w 2241"/>
                <a:gd name="T59" fmla="*/ 1661 h 2551"/>
                <a:gd name="T60" fmla="*/ 2096 w 2241"/>
                <a:gd name="T61" fmla="*/ 1374 h 2551"/>
                <a:gd name="T62" fmla="*/ 2075 w 2241"/>
                <a:gd name="T63" fmla="*/ 1299 h 2551"/>
                <a:gd name="T64" fmla="*/ 2034 w 2241"/>
                <a:gd name="T65" fmla="*/ 1189 h 2551"/>
                <a:gd name="T66" fmla="*/ 1981 w 2241"/>
                <a:gd name="T67" fmla="*/ 1086 h 2551"/>
                <a:gd name="T68" fmla="*/ 1940 w 2241"/>
                <a:gd name="T69" fmla="*/ 1020 h 2551"/>
                <a:gd name="T70" fmla="*/ 1869 w 2241"/>
                <a:gd name="T71" fmla="*/ 931 h 2551"/>
                <a:gd name="T72" fmla="*/ 1789 w 2241"/>
                <a:gd name="T73" fmla="*/ 849 h 2551"/>
                <a:gd name="T74" fmla="*/ 1702 w 2241"/>
                <a:gd name="T75" fmla="*/ 776 h 2551"/>
                <a:gd name="T76" fmla="*/ 1610 w 2241"/>
                <a:gd name="T77" fmla="*/ 709 h 2551"/>
                <a:gd name="T78" fmla="*/ 1544 w 2241"/>
                <a:gd name="T79" fmla="*/ 668 h 2551"/>
                <a:gd name="T80" fmla="*/ 1415 w 2241"/>
                <a:gd name="T81" fmla="*/ 597 h 2551"/>
                <a:gd name="T82" fmla="*/ 1282 w 2241"/>
                <a:gd name="T83" fmla="*/ 532 h 2551"/>
                <a:gd name="T84" fmla="*/ 1190 w 2241"/>
                <a:gd name="T85" fmla="*/ 492 h 2551"/>
                <a:gd name="T86" fmla="*/ 1008 w 2241"/>
                <a:gd name="T87" fmla="*/ 423 h 2551"/>
                <a:gd name="T88" fmla="*/ 820 w 2241"/>
                <a:gd name="T89" fmla="*/ 361 h 2551"/>
                <a:gd name="T90" fmla="*/ 727 w 2241"/>
                <a:gd name="T91" fmla="*/ 328 h 2551"/>
                <a:gd name="T92" fmla="*/ 545 w 2241"/>
                <a:gd name="T93" fmla="*/ 251 h 2551"/>
                <a:gd name="T94" fmla="*/ 278 w 2241"/>
                <a:gd name="T95" fmla="*/ 124 h 2551"/>
                <a:gd name="T96" fmla="*/ 99 w 2241"/>
                <a:gd name="T97" fmla="*/ 40 h 2551"/>
                <a:gd name="T98" fmla="*/ 7 w 2241"/>
                <a:gd name="T99" fmla="*/ 0 h 2551"/>
                <a:gd name="T100" fmla="*/ 1 w 2241"/>
                <a:gd name="T101" fmla="*/ 4 h 2551"/>
                <a:gd name="T102" fmla="*/ 1 w 2241"/>
                <a:gd name="T103" fmla="*/ 12 h 25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241" h="2551">
                  <a:moveTo>
                    <a:pt x="3" y="13"/>
                  </a:moveTo>
                  <a:lnTo>
                    <a:pt x="3" y="13"/>
                  </a:lnTo>
                  <a:lnTo>
                    <a:pt x="92" y="54"/>
                  </a:lnTo>
                  <a:lnTo>
                    <a:pt x="180" y="95"/>
                  </a:lnTo>
                  <a:lnTo>
                    <a:pt x="356" y="179"/>
                  </a:lnTo>
                  <a:lnTo>
                    <a:pt x="444" y="221"/>
                  </a:lnTo>
                  <a:lnTo>
                    <a:pt x="532" y="261"/>
                  </a:lnTo>
                  <a:lnTo>
                    <a:pt x="622" y="300"/>
                  </a:lnTo>
                  <a:lnTo>
                    <a:pt x="711" y="338"/>
                  </a:lnTo>
                  <a:lnTo>
                    <a:pt x="711" y="338"/>
                  </a:lnTo>
                  <a:lnTo>
                    <a:pt x="757" y="354"/>
                  </a:lnTo>
                  <a:lnTo>
                    <a:pt x="803" y="371"/>
                  </a:lnTo>
                  <a:lnTo>
                    <a:pt x="894" y="401"/>
                  </a:lnTo>
                  <a:lnTo>
                    <a:pt x="987" y="432"/>
                  </a:lnTo>
                  <a:lnTo>
                    <a:pt x="1033" y="448"/>
                  </a:lnTo>
                  <a:lnTo>
                    <a:pt x="1079" y="464"/>
                  </a:lnTo>
                  <a:lnTo>
                    <a:pt x="1079" y="464"/>
                  </a:lnTo>
                  <a:lnTo>
                    <a:pt x="1170" y="500"/>
                  </a:lnTo>
                  <a:lnTo>
                    <a:pt x="1216" y="520"/>
                  </a:lnTo>
                  <a:lnTo>
                    <a:pt x="1262" y="540"/>
                  </a:lnTo>
                  <a:lnTo>
                    <a:pt x="1306" y="559"/>
                  </a:lnTo>
                  <a:lnTo>
                    <a:pt x="1351" y="580"/>
                  </a:lnTo>
                  <a:lnTo>
                    <a:pt x="1395" y="603"/>
                  </a:lnTo>
                  <a:lnTo>
                    <a:pt x="1439" y="626"/>
                  </a:lnTo>
                  <a:lnTo>
                    <a:pt x="1439" y="626"/>
                  </a:lnTo>
                  <a:lnTo>
                    <a:pt x="1509" y="665"/>
                  </a:lnTo>
                  <a:lnTo>
                    <a:pt x="1544" y="686"/>
                  </a:lnTo>
                  <a:lnTo>
                    <a:pt x="1577" y="707"/>
                  </a:lnTo>
                  <a:lnTo>
                    <a:pt x="1611" y="728"/>
                  </a:lnTo>
                  <a:lnTo>
                    <a:pt x="1644" y="751"/>
                  </a:lnTo>
                  <a:lnTo>
                    <a:pt x="1676" y="775"/>
                  </a:lnTo>
                  <a:lnTo>
                    <a:pt x="1707" y="799"/>
                  </a:lnTo>
                  <a:lnTo>
                    <a:pt x="1738" y="825"/>
                  </a:lnTo>
                  <a:lnTo>
                    <a:pt x="1768" y="851"/>
                  </a:lnTo>
                  <a:lnTo>
                    <a:pt x="1798" y="878"/>
                  </a:lnTo>
                  <a:lnTo>
                    <a:pt x="1826" y="905"/>
                  </a:lnTo>
                  <a:lnTo>
                    <a:pt x="1853" y="935"/>
                  </a:lnTo>
                  <a:lnTo>
                    <a:pt x="1879" y="965"/>
                  </a:lnTo>
                  <a:lnTo>
                    <a:pt x="1904" y="997"/>
                  </a:lnTo>
                  <a:lnTo>
                    <a:pt x="1928" y="1029"/>
                  </a:lnTo>
                  <a:lnTo>
                    <a:pt x="1928" y="1029"/>
                  </a:lnTo>
                  <a:lnTo>
                    <a:pt x="1949" y="1061"/>
                  </a:lnTo>
                  <a:lnTo>
                    <a:pt x="1968" y="1093"/>
                  </a:lnTo>
                  <a:lnTo>
                    <a:pt x="1987" y="1127"/>
                  </a:lnTo>
                  <a:lnTo>
                    <a:pt x="2004" y="1162"/>
                  </a:lnTo>
                  <a:lnTo>
                    <a:pt x="2020" y="1196"/>
                  </a:lnTo>
                  <a:lnTo>
                    <a:pt x="2035" y="1231"/>
                  </a:lnTo>
                  <a:lnTo>
                    <a:pt x="2049" y="1267"/>
                  </a:lnTo>
                  <a:lnTo>
                    <a:pt x="2061" y="1303"/>
                  </a:lnTo>
                  <a:lnTo>
                    <a:pt x="2061" y="1303"/>
                  </a:lnTo>
                  <a:lnTo>
                    <a:pt x="2074" y="1345"/>
                  </a:lnTo>
                  <a:lnTo>
                    <a:pt x="2085" y="1388"/>
                  </a:lnTo>
                  <a:lnTo>
                    <a:pt x="2105" y="1474"/>
                  </a:lnTo>
                  <a:lnTo>
                    <a:pt x="2105" y="1474"/>
                  </a:lnTo>
                  <a:lnTo>
                    <a:pt x="2124" y="1569"/>
                  </a:lnTo>
                  <a:lnTo>
                    <a:pt x="2143" y="1664"/>
                  </a:lnTo>
                  <a:lnTo>
                    <a:pt x="2143" y="1664"/>
                  </a:lnTo>
                  <a:lnTo>
                    <a:pt x="2161" y="1761"/>
                  </a:lnTo>
                  <a:lnTo>
                    <a:pt x="2178" y="1858"/>
                  </a:lnTo>
                  <a:lnTo>
                    <a:pt x="2191" y="1956"/>
                  </a:lnTo>
                  <a:lnTo>
                    <a:pt x="2202" y="2054"/>
                  </a:lnTo>
                  <a:lnTo>
                    <a:pt x="2212" y="2153"/>
                  </a:lnTo>
                  <a:lnTo>
                    <a:pt x="2220" y="2251"/>
                  </a:lnTo>
                  <a:lnTo>
                    <a:pt x="2225" y="2350"/>
                  </a:lnTo>
                  <a:lnTo>
                    <a:pt x="2226" y="2448"/>
                  </a:lnTo>
                  <a:lnTo>
                    <a:pt x="2226" y="2448"/>
                  </a:lnTo>
                  <a:lnTo>
                    <a:pt x="2226" y="2496"/>
                  </a:lnTo>
                  <a:lnTo>
                    <a:pt x="2225" y="2543"/>
                  </a:lnTo>
                  <a:lnTo>
                    <a:pt x="2225" y="2543"/>
                  </a:lnTo>
                  <a:lnTo>
                    <a:pt x="2226" y="2547"/>
                  </a:lnTo>
                  <a:lnTo>
                    <a:pt x="2227" y="2548"/>
                  </a:lnTo>
                  <a:lnTo>
                    <a:pt x="2229" y="2550"/>
                  </a:lnTo>
                  <a:lnTo>
                    <a:pt x="2232" y="2551"/>
                  </a:lnTo>
                  <a:lnTo>
                    <a:pt x="2236" y="2550"/>
                  </a:lnTo>
                  <a:lnTo>
                    <a:pt x="2237" y="2548"/>
                  </a:lnTo>
                  <a:lnTo>
                    <a:pt x="2239" y="2547"/>
                  </a:lnTo>
                  <a:lnTo>
                    <a:pt x="2239" y="2543"/>
                  </a:lnTo>
                  <a:lnTo>
                    <a:pt x="2239" y="2543"/>
                  </a:lnTo>
                  <a:lnTo>
                    <a:pt x="2241" y="2494"/>
                  </a:lnTo>
                  <a:lnTo>
                    <a:pt x="2241" y="2444"/>
                  </a:lnTo>
                  <a:lnTo>
                    <a:pt x="2241" y="2395"/>
                  </a:lnTo>
                  <a:lnTo>
                    <a:pt x="2239" y="2346"/>
                  </a:lnTo>
                  <a:lnTo>
                    <a:pt x="2234" y="2247"/>
                  </a:lnTo>
                  <a:lnTo>
                    <a:pt x="2227" y="2148"/>
                  </a:lnTo>
                  <a:lnTo>
                    <a:pt x="2217" y="2050"/>
                  </a:lnTo>
                  <a:lnTo>
                    <a:pt x="2205" y="1952"/>
                  </a:lnTo>
                  <a:lnTo>
                    <a:pt x="2191" y="1854"/>
                  </a:lnTo>
                  <a:lnTo>
                    <a:pt x="2175" y="1756"/>
                  </a:lnTo>
                  <a:lnTo>
                    <a:pt x="2175" y="1756"/>
                  </a:lnTo>
                  <a:lnTo>
                    <a:pt x="2158" y="1661"/>
                  </a:lnTo>
                  <a:lnTo>
                    <a:pt x="2139" y="1564"/>
                  </a:lnTo>
                  <a:lnTo>
                    <a:pt x="2118" y="1469"/>
                  </a:lnTo>
                  <a:lnTo>
                    <a:pt x="2096" y="1374"/>
                  </a:lnTo>
                  <a:lnTo>
                    <a:pt x="2096" y="1374"/>
                  </a:lnTo>
                  <a:lnTo>
                    <a:pt x="2086" y="1336"/>
                  </a:lnTo>
                  <a:lnTo>
                    <a:pt x="2075" y="1299"/>
                  </a:lnTo>
                  <a:lnTo>
                    <a:pt x="2062" y="1262"/>
                  </a:lnTo>
                  <a:lnTo>
                    <a:pt x="2049" y="1225"/>
                  </a:lnTo>
                  <a:lnTo>
                    <a:pt x="2034" y="1189"/>
                  </a:lnTo>
                  <a:lnTo>
                    <a:pt x="2018" y="1154"/>
                  </a:lnTo>
                  <a:lnTo>
                    <a:pt x="2001" y="1119"/>
                  </a:lnTo>
                  <a:lnTo>
                    <a:pt x="1981" y="1086"/>
                  </a:lnTo>
                  <a:lnTo>
                    <a:pt x="1981" y="1086"/>
                  </a:lnTo>
                  <a:lnTo>
                    <a:pt x="1961" y="1053"/>
                  </a:lnTo>
                  <a:lnTo>
                    <a:pt x="1940" y="1020"/>
                  </a:lnTo>
                  <a:lnTo>
                    <a:pt x="1918" y="989"/>
                  </a:lnTo>
                  <a:lnTo>
                    <a:pt x="1894" y="960"/>
                  </a:lnTo>
                  <a:lnTo>
                    <a:pt x="1869" y="931"/>
                  </a:lnTo>
                  <a:lnTo>
                    <a:pt x="1843" y="903"/>
                  </a:lnTo>
                  <a:lnTo>
                    <a:pt x="1817" y="875"/>
                  </a:lnTo>
                  <a:lnTo>
                    <a:pt x="1789" y="849"/>
                  </a:lnTo>
                  <a:lnTo>
                    <a:pt x="1762" y="825"/>
                  </a:lnTo>
                  <a:lnTo>
                    <a:pt x="1732" y="800"/>
                  </a:lnTo>
                  <a:lnTo>
                    <a:pt x="1702" y="776"/>
                  </a:lnTo>
                  <a:lnTo>
                    <a:pt x="1671" y="753"/>
                  </a:lnTo>
                  <a:lnTo>
                    <a:pt x="1640" y="730"/>
                  </a:lnTo>
                  <a:lnTo>
                    <a:pt x="1610" y="709"/>
                  </a:lnTo>
                  <a:lnTo>
                    <a:pt x="1577" y="688"/>
                  </a:lnTo>
                  <a:lnTo>
                    <a:pt x="1544" y="668"/>
                  </a:lnTo>
                  <a:lnTo>
                    <a:pt x="1544" y="668"/>
                  </a:lnTo>
                  <a:lnTo>
                    <a:pt x="1502" y="644"/>
                  </a:lnTo>
                  <a:lnTo>
                    <a:pt x="1459" y="620"/>
                  </a:lnTo>
                  <a:lnTo>
                    <a:pt x="1415" y="597"/>
                  </a:lnTo>
                  <a:lnTo>
                    <a:pt x="1371" y="574"/>
                  </a:lnTo>
                  <a:lnTo>
                    <a:pt x="1326" y="553"/>
                  </a:lnTo>
                  <a:lnTo>
                    <a:pt x="1282" y="532"/>
                  </a:lnTo>
                  <a:lnTo>
                    <a:pt x="1236" y="512"/>
                  </a:lnTo>
                  <a:lnTo>
                    <a:pt x="1190" y="492"/>
                  </a:lnTo>
                  <a:lnTo>
                    <a:pt x="1190" y="492"/>
                  </a:lnTo>
                  <a:lnTo>
                    <a:pt x="1100" y="456"/>
                  </a:lnTo>
                  <a:lnTo>
                    <a:pt x="1008" y="423"/>
                  </a:lnTo>
                  <a:lnTo>
                    <a:pt x="1008" y="423"/>
                  </a:lnTo>
                  <a:lnTo>
                    <a:pt x="961" y="407"/>
                  </a:lnTo>
                  <a:lnTo>
                    <a:pt x="914" y="392"/>
                  </a:lnTo>
                  <a:lnTo>
                    <a:pt x="820" y="361"/>
                  </a:lnTo>
                  <a:lnTo>
                    <a:pt x="820" y="361"/>
                  </a:lnTo>
                  <a:lnTo>
                    <a:pt x="774" y="345"/>
                  </a:lnTo>
                  <a:lnTo>
                    <a:pt x="727" y="328"/>
                  </a:lnTo>
                  <a:lnTo>
                    <a:pt x="681" y="309"/>
                  </a:lnTo>
                  <a:lnTo>
                    <a:pt x="636" y="290"/>
                  </a:lnTo>
                  <a:lnTo>
                    <a:pt x="545" y="251"/>
                  </a:lnTo>
                  <a:lnTo>
                    <a:pt x="456" y="210"/>
                  </a:lnTo>
                  <a:lnTo>
                    <a:pt x="366" y="168"/>
                  </a:lnTo>
                  <a:lnTo>
                    <a:pt x="278" y="124"/>
                  </a:lnTo>
                  <a:lnTo>
                    <a:pt x="188" y="82"/>
                  </a:lnTo>
                  <a:lnTo>
                    <a:pt x="99" y="40"/>
                  </a:lnTo>
                  <a:lnTo>
                    <a:pt x="99" y="40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7" y="0"/>
                  </a:lnTo>
                  <a:lnTo>
                    <a:pt x="5" y="0"/>
                  </a:lnTo>
                  <a:lnTo>
                    <a:pt x="2" y="2"/>
                  </a:lnTo>
                  <a:lnTo>
                    <a:pt x="1" y="4"/>
                  </a:lnTo>
                  <a:lnTo>
                    <a:pt x="0" y="7"/>
                  </a:lnTo>
                  <a:lnTo>
                    <a:pt x="0" y="9"/>
                  </a:lnTo>
                  <a:lnTo>
                    <a:pt x="1" y="12"/>
                  </a:lnTo>
                  <a:lnTo>
                    <a:pt x="3" y="13"/>
                  </a:lnTo>
                  <a:lnTo>
                    <a:pt x="3" y="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3" name="Freeform 110">
              <a:extLst>
                <a:ext uri="{FF2B5EF4-FFF2-40B4-BE49-F238E27FC236}">
                  <a16:creationId xmlns:a16="http://schemas.microsoft.com/office/drawing/2014/main" id="{FCB153F0-A261-F856-0B6C-5294AD69A8F0}"/>
                </a:ext>
              </a:extLst>
            </p:cNvPr>
            <p:cNvSpPr>
              <a:spLocks/>
            </p:cNvSpPr>
            <p:nvPr/>
          </p:nvSpPr>
          <p:spPr bwMode="auto">
            <a:xfrm>
              <a:off x="3840" y="2327"/>
              <a:ext cx="559" cy="1987"/>
            </a:xfrm>
            <a:custGeom>
              <a:avLst/>
              <a:gdLst>
                <a:gd name="T0" fmla="*/ 1027 w 1677"/>
                <a:gd name="T1" fmla="*/ 5859 h 5959"/>
                <a:gd name="T2" fmla="*/ 837 w 1677"/>
                <a:gd name="T3" fmla="*/ 5636 h 5959"/>
                <a:gd name="T4" fmla="*/ 589 w 1677"/>
                <a:gd name="T5" fmla="*/ 5291 h 5959"/>
                <a:gd name="T6" fmla="*/ 349 w 1677"/>
                <a:gd name="T7" fmla="*/ 4935 h 5959"/>
                <a:gd name="T8" fmla="*/ 203 w 1677"/>
                <a:gd name="T9" fmla="*/ 4666 h 5959"/>
                <a:gd name="T10" fmla="*/ 119 w 1677"/>
                <a:gd name="T11" fmla="*/ 4461 h 5959"/>
                <a:gd name="T12" fmla="*/ 59 w 1677"/>
                <a:gd name="T13" fmla="*/ 4249 h 5959"/>
                <a:gd name="T14" fmla="*/ 30 w 1677"/>
                <a:gd name="T15" fmla="*/ 4071 h 5959"/>
                <a:gd name="T16" fmla="*/ 14 w 1677"/>
                <a:gd name="T17" fmla="*/ 3754 h 5959"/>
                <a:gd name="T18" fmla="*/ 29 w 1677"/>
                <a:gd name="T19" fmla="*/ 3389 h 5959"/>
                <a:gd name="T20" fmla="*/ 80 w 1677"/>
                <a:gd name="T21" fmla="*/ 2751 h 5959"/>
                <a:gd name="T22" fmla="*/ 87 w 1677"/>
                <a:gd name="T23" fmla="*/ 2579 h 5959"/>
                <a:gd name="T24" fmla="*/ 92 w 1677"/>
                <a:gd name="T25" fmla="*/ 2493 h 5959"/>
                <a:gd name="T26" fmla="*/ 120 w 1677"/>
                <a:gd name="T27" fmla="*/ 2413 h 5959"/>
                <a:gd name="T28" fmla="*/ 119 w 1677"/>
                <a:gd name="T29" fmla="*/ 2364 h 5959"/>
                <a:gd name="T30" fmla="*/ 128 w 1677"/>
                <a:gd name="T31" fmla="*/ 2197 h 5959"/>
                <a:gd name="T32" fmla="*/ 156 w 1677"/>
                <a:gd name="T33" fmla="*/ 1924 h 5959"/>
                <a:gd name="T34" fmla="*/ 205 w 1677"/>
                <a:gd name="T35" fmla="*/ 1473 h 5959"/>
                <a:gd name="T36" fmla="*/ 231 w 1677"/>
                <a:gd name="T37" fmla="*/ 1258 h 5959"/>
                <a:gd name="T38" fmla="*/ 285 w 1677"/>
                <a:gd name="T39" fmla="*/ 1051 h 5959"/>
                <a:gd name="T40" fmla="*/ 373 w 1677"/>
                <a:gd name="T41" fmla="*/ 857 h 5959"/>
                <a:gd name="T42" fmla="*/ 467 w 1677"/>
                <a:gd name="T43" fmla="*/ 721 h 5959"/>
                <a:gd name="T44" fmla="*/ 601 w 1677"/>
                <a:gd name="T45" fmla="*/ 590 h 5959"/>
                <a:gd name="T46" fmla="*/ 754 w 1677"/>
                <a:gd name="T47" fmla="*/ 481 h 5959"/>
                <a:gd name="T48" fmla="*/ 920 w 1677"/>
                <a:gd name="T49" fmla="*/ 393 h 5959"/>
                <a:gd name="T50" fmla="*/ 1318 w 1677"/>
                <a:gd name="T51" fmla="*/ 224 h 5959"/>
                <a:gd name="T52" fmla="*/ 1510 w 1677"/>
                <a:gd name="T53" fmla="*/ 128 h 5959"/>
                <a:gd name="T54" fmla="*/ 1644 w 1677"/>
                <a:gd name="T55" fmla="*/ 37 h 5959"/>
                <a:gd name="T56" fmla="*/ 1677 w 1677"/>
                <a:gd name="T57" fmla="*/ 5 h 5959"/>
                <a:gd name="T58" fmla="*/ 1665 w 1677"/>
                <a:gd name="T59" fmla="*/ 2 h 5959"/>
                <a:gd name="T60" fmla="*/ 1529 w 1677"/>
                <a:gd name="T61" fmla="*/ 98 h 5959"/>
                <a:gd name="T62" fmla="*/ 1308 w 1677"/>
                <a:gd name="T63" fmla="*/ 212 h 5959"/>
                <a:gd name="T64" fmla="*/ 852 w 1677"/>
                <a:gd name="T65" fmla="*/ 413 h 5959"/>
                <a:gd name="T66" fmla="*/ 674 w 1677"/>
                <a:gd name="T67" fmla="*/ 515 h 5959"/>
                <a:gd name="T68" fmla="*/ 514 w 1677"/>
                <a:gd name="T69" fmla="*/ 648 h 5959"/>
                <a:gd name="T70" fmla="*/ 414 w 1677"/>
                <a:gd name="T71" fmla="*/ 768 h 5959"/>
                <a:gd name="T72" fmla="*/ 317 w 1677"/>
                <a:gd name="T73" fmla="*/ 934 h 5959"/>
                <a:gd name="T74" fmla="*/ 250 w 1677"/>
                <a:gd name="T75" fmla="*/ 1115 h 5959"/>
                <a:gd name="T76" fmla="*/ 212 w 1677"/>
                <a:gd name="T77" fmla="*/ 1279 h 5959"/>
                <a:gd name="T78" fmla="*/ 185 w 1677"/>
                <a:gd name="T79" fmla="*/ 1545 h 5959"/>
                <a:gd name="T80" fmla="*/ 132 w 1677"/>
                <a:gd name="T81" fmla="*/ 2006 h 5959"/>
                <a:gd name="T82" fmla="*/ 104 w 1677"/>
                <a:gd name="T83" fmla="*/ 2320 h 5959"/>
                <a:gd name="T84" fmla="*/ 107 w 1677"/>
                <a:gd name="T85" fmla="*/ 2385 h 5959"/>
                <a:gd name="T86" fmla="*/ 101 w 1677"/>
                <a:gd name="T87" fmla="*/ 2423 h 5959"/>
                <a:gd name="T88" fmla="*/ 75 w 1677"/>
                <a:gd name="T89" fmla="*/ 2504 h 5959"/>
                <a:gd name="T90" fmla="*/ 70 w 1677"/>
                <a:gd name="T91" fmla="*/ 2672 h 5959"/>
                <a:gd name="T92" fmla="*/ 20 w 1677"/>
                <a:gd name="T93" fmla="*/ 3317 h 5959"/>
                <a:gd name="T94" fmla="*/ 0 w 1677"/>
                <a:gd name="T95" fmla="*/ 3687 h 5959"/>
                <a:gd name="T96" fmla="*/ 10 w 1677"/>
                <a:gd name="T97" fmla="*/ 4009 h 5959"/>
                <a:gd name="T98" fmla="*/ 31 w 1677"/>
                <a:gd name="T99" fmla="*/ 4181 h 5959"/>
                <a:gd name="T100" fmla="*/ 78 w 1677"/>
                <a:gd name="T101" fmla="*/ 4386 h 5959"/>
                <a:gd name="T102" fmla="*/ 139 w 1677"/>
                <a:gd name="T103" fmla="*/ 4550 h 5959"/>
                <a:gd name="T104" fmla="*/ 229 w 1677"/>
                <a:gd name="T105" fmla="*/ 4750 h 5959"/>
                <a:gd name="T106" fmla="*/ 431 w 1677"/>
                <a:gd name="T107" fmla="*/ 5089 h 5959"/>
                <a:gd name="T108" fmla="*/ 727 w 1677"/>
                <a:gd name="T109" fmla="*/ 5511 h 5959"/>
                <a:gd name="T110" fmla="*/ 959 w 1677"/>
                <a:gd name="T111" fmla="*/ 5807 h 5959"/>
                <a:gd name="T112" fmla="*/ 1077 w 1677"/>
                <a:gd name="T113" fmla="*/ 5928 h 5959"/>
                <a:gd name="T114" fmla="*/ 1117 w 1677"/>
                <a:gd name="T115" fmla="*/ 5958 h 5959"/>
                <a:gd name="T116" fmla="*/ 1119 w 1677"/>
                <a:gd name="T117" fmla="*/ 5946 h 59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677" h="5959">
                  <a:moveTo>
                    <a:pt x="1119" y="5946"/>
                  </a:moveTo>
                  <a:lnTo>
                    <a:pt x="1119" y="5946"/>
                  </a:lnTo>
                  <a:lnTo>
                    <a:pt x="1088" y="5919"/>
                  </a:lnTo>
                  <a:lnTo>
                    <a:pt x="1057" y="5889"/>
                  </a:lnTo>
                  <a:lnTo>
                    <a:pt x="1027" y="5859"/>
                  </a:lnTo>
                  <a:lnTo>
                    <a:pt x="999" y="5828"/>
                  </a:lnTo>
                  <a:lnTo>
                    <a:pt x="971" y="5797"/>
                  </a:lnTo>
                  <a:lnTo>
                    <a:pt x="943" y="5766"/>
                  </a:lnTo>
                  <a:lnTo>
                    <a:pt x="889" y="5702"/>
                  </a:lnTo>
                  <a:lnTo>
                    <a:pt x="837" y="5636"/>
                  </a:lnTo>
                  <a:lnTo>
                    <a:pt x="787" y="5568"/>
                  </a:lnTo>
                  <a:lnTo>
                    <a:pt x="738" y="5500"/>
                  </a:lnTo>
                  <a:lnTo>
                    <a:pt x="690" y="5431"/>
                  </a:lnTo>
                  <a:lnTo>
                    <a:pt x="690" y="5431"/>
                  </a:lnTo>
                  <a:lnTo>
                    <a:pt x="589" y="5291"/>
                  </a:lnTo>
                  <a:lnTo>
                    <a:pt x="540" y="5221"/>
                  </a:lnTo>
                  <a:lnTo>
                    <a:pt x="490" y="5150"/>
                  </a:lnTo>
                  <a:lnTo>
                    <a:pt x="442" y="5080"/>
                  </a:lnTo>
                  <a:lnTo>
                    <a:pt x="395" y="5008"/>
                  </a:lnTo>
                  <a:lnTo>
                    <a:pt x="349" y="4935"/>
                  </a:lnTo>
                  <a:lnTo>
                    <a:pt x="306" y="4860"/>
                  </a:lnTo>
                  <a:lnTo>
                    <a:pt x="306" y="4860"/>
                  </a:lnTo>
                  <a:lnTo>
                    <a:pt x="264" y="4783"/>
                  </a:lnTo>
                  <a:lnTo>
                    <a:pt x="223" y="4705"/>
                  </a:lnTo>
                  <a:lnTo>
                    <a:pt x="203" y="4666"/>
                  </a:lnTo>
                  <a:lnTo>
                    <a:pt x="185" y="4625"/>
                  </a:lnTo>
                  <a:lnTo>
                    <a:pt x="167" y="4585"/>
                  </a:lnTo>
                  <a:lnTo>
                    <a:pt x="150" y="4544"/>
                  </a:lnTo>
                  <a:lnTo>
                    <a:pt x="134" y="4502"/>
                  </a:lnTo>
                  <a:lnTo>
                    <a:pt x="119" y="4461"/>
                  </a:lnTo>
                  <a:lnTo>
                    <a:pt x="104" y="4419"/>
                  </a:lnTo>
                  <a:lnTo>
                    <a:pt x="92" y="4377"/>
                  </a:lnTo>
                  <a:lnTo>
                    <a:pt x="80" y="4335"/>
                  </a:lnTo>
                  <a:lnTo>
                    <a:pt x="68" y="4291"/>
                  </a:lnTo>
                  <a:lnTo>
                    <a:pt x="59" y="4249"/>
                  </a:lnTo>
                  <a:lnTo>
                    <a:pt x="50" y="4206"/>
                  </a:lnTo>
                  <a:lnTo>
                    <a:pt x="50" y="4206"/>
                  </a:lnTo>
                  <a:lnTo>
                    <a:pt x="42" y="4161"/>
                  </a:lnTo>
                  <a:lnTo>
                    <a:pt x="36" y="4117"/>
                  </a:lnTo>
                  <a:lnTo>
                    <a:pt x="30" y="4071"/>
                  </a:lnTo>
                  <a:lnTo>
                    <a:pt x="26" y="4026"/>
                  </a:lnTo>
                  <a:lnTo>
                    <a:pt x="23" y="3980"/>
                  </a:lnTo>
                  <a:lnTo>
                    <a:pt x="19" y="3936"/>
                  </a:lnTo>
                  <a:lnTo>
                    <a:pt x="15" y="3844"/>
                  </a:lnTo>
                  <a:lnTo>
                    <a:pt x="14" y="3754"/>
                  </a:lnTo>
                  <a:lnTo>
                    <a:pt x="15" y="3662"/>
                  </a:lnTo>
                  <a:lnTo>
                    <a:pt x="19" y="3571"/>
                  </a:lnTo>
                  <a:lnTo>
                    <a:pt x="23" y="3481"/>
                  </a:lnTo>
                  <a:lnTo>
                    <a:pt x="23" y="3481"/>
                  </a:lnTo>
                  <a:lnTo>
                    <a:pt x="29" y="3389"/>
                  </a:lnTo>
                  <a:lnTo>
                    <a:pt x="36" y="3299"/>
                  </a:lnTo>
                  <a:lnTo>
                    <a:pt x="52" y="3115"/>
                  </a:lnTo>
                  <a:lnTo>
                    <a:pt x="67" y="2933"/>
                  </a:lnTo>
                  <a:lnTo>
                    <a:pt x="75" y="2843"/>
                  </a:lnTo>
                  <a:lnTo>
                    <a:pt x="80" y="2751"/>
                  </a:lnTo>
                  <a:lnTo>
                    <a:pt x="80" y="2751"/>
                  </a:lnTo>
                  <a:lnTo>
                    <a:pt x="85" y="2666"/>
                  </a:lnTo>
                  <a:lnTo>
                    <a:pt x="86" y="2622"/>
                  </a:lnTo>
                  <a:lnTo>
                    <a:pt x="87" y="2579"/>
                  </a:lnTo>
                  <a:lnTo>
                    <a:pt x="87" y="2579"/>
                  </a:lnTo>
                  <a:lnTo>
                    <a:pt x="87" y="2535"/>
                  </a:lnTo>
                  <a:lnTo>
                    <a:pt x="88" y="2514"/>
                  </a:lnTo>
                  <a:lnTo>
                    <a:pt x="89" y="2503"/>
                  </a:lnTo>
                  <a:lnTo>
                    <a:pt x="92" y="2493"/>
                  </a:lnTo>
                  <a:lnTo>
                    <a:pt x="92" y="2493"/>
                  </a:lnTo>
                  <a:lnTo>
                    <a:pt x="99" y="2473"/>
                  </a:lnTo>
                  <a:lnTo>
                    <a:pt x="107" y="2452"/>
                  </a:lnTo>
                  <a:lnTo>
                    <a:pt x="114" y="2433"/>
                  </a:lnTo>
                  <a:lnTo>
                    <a:pt x="120" y="2413"/>
                  </a:lnTo>
                  <a:lnTo>
                    <a:pt x="120" y="2413"/>
                  </a:lnTo>
                  <a:lnTo>
                    <a:pt x="122" y="2407"/>
                  </a:lnTo>
                  <a:lnTo>
                    <a:pt x="123" y="2400"/>
                  </a:lnTo>
                  <a:lnTo>
                    <a:pt x="122" y="2389"/>
                  </a:lnTo>
                  <a:lnTo>
                    <a:pt x="119" y="2364"/>
                  </a:lnTo>
                  <a:lnTo>
                    <a:pt x="119" y="2364"/>
                  </a:lnTo>
                  <a:lnTo>
                    <a:pt x="118" y="2346"/>
                  </a:lnTo>
                  <a:lnTo>
                    <a:pt x="119" y="2326"/>
                  </a:lnTo>
                  <a:lnTo>
                    <a:pt x="122" y="2288"/>
                  </a:lnTo>
                  <a:lnTo>
                    <a:pt x="122" y="2288"/>
                  </a:lnTo>
                  <a:lnTo>
                    <a:pt x="128" y="2197"/>
                  </a:lnTo>
                  <a:lnTo>
                    <a:pt x="130" y="2151"/>
                  </a:lnTo>
                  <a:lnTo>
                    <a:pt x="135" y="2105"/>
                  </a:lnTo>
                  <a:lnTo>
                    <a:pt x="135" y="2105"/>
                  </a:lnTo>
                  <a:lnTo>
                    <a:pt x="145" y="2015"/>
                  </a:lnTo>
                  <a:lnTo>
                    <a:pt x="156" y="1924"/>
                  </a:lnTo>
                  <a:lnTo>
                    <a:pt x="180" y="1744"/>
                  </a:lnTo>
                  <a:lnTo>
                    <a:pt x="180" y="1744"/>
                  </a:lnTo>
                  <a:lnTo>
                    <a:pt x="190" y="1654"/>
                  </a:lnTo>
                  <a:lnTo>
                    <a:pt x="197" y="1564"/>
                  </a:lnTo>
                  <a:lnTo>
                    <a:pt x="205" y="1473"/>
                  </a:lnTo>
                  <a:lnTo>
                    <a:pt x="213" y="1384"/>
                  </a:lnTo>
                  <a:lnTo>
                    <a:pt x="213" y="1384"/>
                  </a:lnTo>
                  <a:lnTo>
                    <a:pt x="218" y="1342"/>
                  </a:lnTo>
                  <a:lnTo>
                    <a:pt x="223" y="1300"/>
                  </a:lnTo>
                  <a:lnTo>
                    <a:pt x="231" y="1258"/>
                  </a:lnTo>
                  <a:lnTo>
                    <a:pt x="239" y="1216"/>
                  </a:lnTo>
                  <a:lnTo>
                    <a:pt x="249" y="1175"/>
                  </a:lnTo>
                  <a:lnTo>
                    <a:pt x="259" y="1133"/>
                  </a:lnTo>
                  <a:lnTo>
                    <a:pt x="271" y="1092"/>
                  </a:lnTo>
                  <a:lnTo>
                    <a:pt x="285" y="1051"/>
                  </a:lnTo>
                  <a:lnTo>
                    <a:pt x="300" y="1011"/>
                  </a:lnTo>
                  <a:lnTo>
                    <a:pt x="316" y="971"/>
                  </a:lnTo>
                  <a:lnTo>
                    <a:pt x="333" y="933"/>
                  </a:lnTo>
                  <a:lnTo>
                    <a:pt x="352" y="895"/>
                  </a:lnTo>
                  <a:lnTo>
                    <a:pt x="373" y="857"/>
                  </a:lnTo>
                  <a:lnTo>
                    <a:pt x="395" y="822"/>
                  </a:lnTo>
                  <a:lnTo>
                    <a:pt x="419" y="786"/>
                  </a:lnTo>
                  <a:lnTo>
                    <a:pt x="443" y="751"/>
                  </a:lnTo>
                  <a:lnTo>
                    <a:pt x="443" y="751"/>
                  </a:lnTo>
                  <a:lnTo>
                    <a:pt x="467" y="721"/>
                  </a:lnTo>
                  <a:lnTo>
                    <a:pt x="492" y="693"/>
                  </a:lnTo>
                  <a:lnTo>
                    <a:pt x="518" y="665"/>
                  </a:lnTo>
                  <a:lnTo>
                    <a:pt x="545" y="639"/>
                  </a:lnTo>
                  <a:lnTo>
                    <a:pt x="572" y="613"/>
                  </a:lnTo>
                  <a:lnTo>
                    <a:pt x="601" y="590"/>
                  </a:lnTo>
                  <a:lnTo>
                    <a:pt x="630" y="566"/>
                  </a:lnTo>
                  <a:lnTo>
                    <a:pt x="660" y="544"/>
                  </a:lnTo>
                  <a:lnTo>
                    <a:pt x="691" y="522"/>
                  </a:lnTo>
                  <a:lnTo>
                    <a:pt x="722" y="501"/>
                  </a:lnTo>
                  <a:lnTo>
                    <a:pt x="754" y="481"/>
                  </a:lnTo>
                  <a:lnTo>
                    <a:pt x="786" y="462"/>
                  </a:lnTo>
                  <a:lnTo>
                    <a:pt x="818" y="444"/>
                  </a:lnTo>
                  <a:lnTo>
                    <a:pt x="852" y="426"/>
                  </a:lnTo>
                  <a:lnTo>
                    <a:pt x="886" y="409"/>
                  </a:lnTo>
                  <a:lnTo>
                    <a:pt x="920" y="393"/>
                  </a:lnTo>
                  <a:lnTo>
                    <a:pt x="920" y="393"/>
                  </a:lnTo>
                  <a:lnTo>
                    <a:pt x="999" y="358"/>
                  </a:lnTo>
                  <a:lnTo>
                    <a:pt x="1078" y="325"/>
                  </a:lnTo>
                  <a:lnTo>
                    <a:pt x="1239" y="259"/>
                  </a:lnTo>
                  <a:lnTo>
                    <a:pt x="1318" y="224"/>
                  </a:lnTo>
                  <a:lnTo>
                    <a:pt x="1357" y="207"/>
                  </a:lnTo>
                  <a:lnTo>
                    <a:pt x="1396" y="188"/>
                  </a:lnTo>
                  <a:lnTo>
                    <a:pt x="1435" y="168"/>
                  </a:lnTo>
                  <a:lnTo>
                    <a:pt x="1472" y="149"/>
                  </a:lnTo>
                  <a:lnTo>
                    <a:pt x="1510" y="128"/>
                  </a:lnTo>
                  <a:lnTo>
                    <a:pt x="1547" y="104"/>
                  </a:lnTo>
                  <a:lnTo>
                    <a:pt x="1547" y="104"/>
                  </a:lnTo>
                  <a:lnTo>
                    <a:pt x="1579" y="83"/>
                  </a:lnTo>
                  <a:lnTo>
                    <a:pt x="1613" y="61"/>
                  </a:lnTo>
                  <a:lnTo>
                    <a:pt x="1644" y="37"/>
                  </a:lnTo>
                  <a:lnTo>
                    <a:pt x="1675" y="12"/>
                  </a:lnTo>
                  <a:lnTo>
                    <a:pt x="1675" y="12"/>
                  </a:lnTo>
                  <a:lnTo>
                    <a:pt x="1677" y="10"/>
                  </a:lnTo>
                  <a:lnTo>
                    <a:pt x="1677" y="7"/>
                  </a:lnTo>
                  <a:lnTo>
                    <a:pt x="1677" y="5"/>
                  </a:lnTo>
                  <a:lnTo>
                    <a:pt x="1676" y="2"/>
                  </a:lnTo>
                  <a:lnTo>
                    <a:pt x="1673" y="1"/>
                  </a:lnTo>
                  <a:lnTo>
                    <a:pt x="1670" y="0"/>
                  </a:lnTo>
                  <a:lnTo>
                    <a:pt x="1667" y="0"/>
                  </a:lnTo>
                  <a:lnTo>
                    <a:pt x="1665" y="2"/>
                  </a:lnTo>
                  <a:lnTo>
                    <a:pt x="1665" y="2"/>
                  </a:lnTo>
                  <a:lnTo>
                    <a:pt x="1631" y="27"/>
                  </a:lnTo>
                  <a:lnTo>
                    <a:pt x="1598" y="52"/>
                  </a:lnTo>
                  <a:lnTo>
                    <a:pt x="1563" y="75"/>
                  </a:lnTo>
                  <a:lnTo>
                    <a:pt x="1529" y="98"/>
                  </a:lnTo>
                  <a:lnTo>
                    <a:pt x="1493" y="119"/>
                  </a:lnTo>
                  <a:lnTo>
                    <a:pt x="1457" y="139"/>
                  </a:lnTo>
                  <a:lnTo>
                    <a:pt x="1421" y="159"/>
                  </a:lnTo>
                  <a:lnTo>
                    <a:pt x="1384" y="177"/>
                  </a:lnTo>
                  <a:lnTo>
                    <a:pt x="1308" y="212"/>
                  </a:lnTo>
                  <a:lnTo>
                    <a:pt x="1233" y="245"/>
                  </a:lnTo>
                  <a:lnTo>
                    <a:pt x="1078" y="310"/>
                  </a:lnTo>
                  <a:lnTo>
                    <a:pt x="1003" y="342"/>
                  </a:lnTo>
                  <a:lnTo>
                    <a:pt x="926" y="377"/>
                  </a:lnTo>
                  <a:lnTo>
                    <a:pt x="852" y="413"/>
                  </a:lnTo>
                  <a:lnTo>
                    <a:pt x="816" y="431"/>
                  </a:lnTo>
                  <a:lnTo>
                    <a:pt x="779" y="451"/>
                  </a:lnTo>
                  <a:lnTo>
                    <a:pt x="744" y="471"/>
                  </a:lnTo>
                  <a:lnTo>
                    <a:pt x="708" y="493"/>
                  </a:lnTo>
                  <a:lnTo>
                    <a:pt x="674" y="515"/>
                  </a:lnTo>
                  <a:lnTo>
                    <a:pt x="640" y="539"/>
                  </a:lnTo>
                  <a:lnTo>
                    <a:pt x="607" y="565"/>
                  </a:lnTo>
                  <a:lnTo>
                    <a:pt x="575" y="591"/>
                  </a:lnTo>
                  <a:lnTo>
                    <a:pt x="544" y="620"/>
                  </a:lnTo>
                  <a:lnTo>
                    <a:pt x="514" y="648"/>
                  </a:lnTo>
                  <a:lnTo>
                    <a:pt x="514" y="648"/>
                  </a:lnTo>
                  <a:lnTo>
                    <a:pt x="487" y="677"/>
                  </a:lnTo>
                  <a:lnTo>
                    <a:pt x="461" y="706"/>
                  </a:lnTo>
                  <a:lnTo>
                    <a:pt x="437" y="737"/>
                  </a:lnTo>
                  <a:lnTo>
                    <a:pt x="414" y="768"/>
                  </a:lnTo>
                  <a:lnTo>
                    <a:pt x="393" y="799"/>
                  </a:lnTo>
                  <a:lnTo>
                    <a:pt x="372" y="833"/>
                  </a:lnTo>
                  <a:lnTo>
                    <a:pt x="353" y="866"/>
                  </a:lnTo>
                  <a:lnTo>
                    <a:pt x="334" y="900"/>
                  </a:lnTo>
                  <a:lnTo>
                    <a:pt x="317" y="934"/>
                  </a:lnTo>
                  <a:lnTo>
                    <a:pt x="302" y="969"/>
                  </a:lnTo>
                  <a:lnTo>
                    <a:pt x="287" y="1005"/>
                  </a:lnTo>
                  <a:lnTo>
                    <a:pt x="274" y="1042"/>
                  </a:lnTo>
                  <a:lnTo>
                    <a:pt x="261" y="1078"/>
                  </a:lnTo>
                  <a:lnTo>
                    <a:pt x="250" y="1115"/>
                  </a:lnTo>
                  <a:lnTo>
                    <a:pt x="239" y="1152"/>
                  </a:lnTo>
                  <a:lnTo>
                    <a:pt x="229" y="1191"/>
                  </a:lnTo>
                  <a:lnTo>
                    <a:pt x="229" y="1191"/>
                  </a:lnTo>
                  <a:lnTo>
                    <a:pt x="221" y="1234"/>
                  </a:lnTo>
                  <a:lnTo>
                    <a:pt x="212" y="1279"/>
                  </a:lnTo>
                  <a:lnTo>
                    <a:pt x="206" y="1323"/>
                  </a:lnTo>
                  <a:lnTo>
                    <a:pt x="201" y="1367"/>
                  </a:lnTo>
                  <a:lnTo>
                    <a:pt x="192" y="1456"/>
                  </a:lnTo>
                  <a:lnTo>
                    <a:pt x="185" y="1545"/>
                  </a:lnTo>
                  <a:lnTo>
                    <a:pt x="185" y="1545"/>
                  </a:lnTo>
                  <a:lnTo>
                    <a:pt x="176" y="1638"/>
                  </a:lnTo>
                  <a:lnTo>
                    <a:pt x="166" y="1730"/>
                  </a:lnTo>
                  <a:lnTo>
                    <a:pt x="143" y="1913"/>
                  </a:lnTo>
                  <a:lnTo>
                    <a:pt x="143" y="1913"/>
                  </a:lnTo>
                  <a:lnTo>
                    <a:pt x="132" y="2006"/>
                  </a:lnTo>
                  <a:lnTo>
                    <a:pt x="122" y="2098"/>
                  </a:lnTo>
                  <a:lnTo>
                    <a:pt x="113" y="2191"/>
                  </a:lnTo>
                  <a:lnTo>
                    <a:pt x="107" y="2284"/>
                  </a:lnTo>
                  <a:lnTo>
                    <a:pt x="107" y="2284"/>
                  </a:lnTo>
                  <a:lnTo>
                    <a:pt x="104" y="2320"/>
                  </a:lnTo>
                  <a:lnTo>
                    <a:pt x="103" y="2337"/>
                  </a:lnTo>
                  <a:lnTo>
                    <a:pt x="103" y="2356"/>
                  </a:lnTo>
                  <a:lnTo>
                    <a:pt x="103" y="2356"/>
                  </a:lnTo>
                  <a:lnTo>
                    <a:pt x="104" y="2371"/>
                  </a:lnTo>
                  <a:lnTo>
                    <a:pt x="107" y="2385"/>
                  </a:lnTo>
                  <a:lnTo>
                    <a:pt x="107" y="2385"/>
                  </a:lnTo>
                  <a:lnTo>
                    <a:pt x="107" y="2395"/>
                  </a:lnTo>
                  <a:lnTo>
                    <a:pt x="107" y="2404"/>
                  </a:lnTo>
                  <a:lnTo>
                    <a:pt x="104" y="2413"/>
                  </a:lnTo>
                  <a:lnTo>
                    <a:pt x="101" y="2423"/>
                  </a:lnTo>
                  <a:lnTo>
                    <a:pt x="101" y="2423"/>
                  </a:lnTo>
                  <a:lnTo>
                    <a:pt x="86" y="2464"/>
                  </a:lnTo>
                  <a:lnTo>
                    <a:pt x="80" y="2483"/>
                  </a:lnTo>
                  <a:lnTo>
                    <a:pt x="75" y="2504"/>
                  </a:lnTo>
                  <a:lnTo>
                    <a:pt x="75" y="2504"/>
                  </a:lnTo>
                  <a:lnTo>
                    <a:pt x="72" y="2523"/>
                  </a:lnTo>
                  <a:lnTo>
                    <a:pt x="71" y="2542"/>
                  </a:lnTo>
                  <a:lnTo>
                    <a:pt x="72" y="2579"/>
                  </a:lnTo>
                  <a:lnTo>
                    <a:pt x="72" y="2579"/>
                  </a:lnTo>
                  <a:lnTo>
                    <a:pt x="70" y="2672"/>
                  </a:lnTo>
                  <a:lnTo>
                    <a:pt x="66" y="2763"/>
                  </a:lnTo>
                  <a:lnTo>
                    <a:pt x="60" y="2856"/>
                  </a:lnTo>
                  <a:lnTo>
                    <a:pt x="52" y="2948"/>
                  </a:lnTo>
                  <a:lnTo>
                    <a:pt x="36" y="3133"/>
                  </a:lnTo>
                  <a:lnTo>
                    <a:pt x="20" y="3317"/>
                  </a:lnTo>
                  <a:lnTo>
                    <a:pt x="20" y="3317"/>
                  </a:lnTo>
                  <a:lnTo>
                    <a:pt x="13" y="3409"/>
                  </a:lnTo>
                  <a:lnTo>
                    <a:pt x="8" y="3502"/>
                  </a:lnTo>
                  <a:lnTo>
                    <a:pt x="3" y="3594"/>
                  </a:lnTo>
                  <a:lnTo>
                    <a:pt x="0" y="3687"/>
                  </a:lnTo>
                  <a:lnTo>
                    <a:pt x="0" y="3778"/>
                  </a:lnTo>
                  <a:lnTo>
                    <a:pt x="2" y="3870"/>
                  </a:lnTo>
                  <a:lnTo>
                    <a:pt x="4" y="3917"/>
                  </a:lnTo>
                  <a:lnTo>
                    <a:pt x="7" y="3963"/>
                  </a:lnTo>
                  <a:lnTo>
                    <a:pt x="10" y="4009"/>
                  </a:lnTo>
                  <a:lnTo>
                    <a:pt x="14" y="4055"/>
                  </a:lnTo>
                  <a:lnTo>
                    <a:pt x="14" y="4055"/>
                  </a:lnTo>
                  <a:lnTo>
                    <a:pt x="19" y="4097"/>
                  </a:lnTo>
                  <a:lnTo>
                    <a:pt x="25" y="4139"/>
                  </a:lnTo>
                  <a:lnTo>
                    <a:pt x="31" y="4181"/>
                  </a:lnTo>
                  <a:lnTo>
                    <a:pt x="39" y="4222"/>
                  </a:lnTo>
                  <a:lnTo>
                    <a:pt x="46" y="4264"/>
                  </a:lnTo>
                  <a:lnTo>
                    <a:pt x="56" y="4305"/>
                  </a:lnTo>
                  <a:lnTo>
                    <a:pt x="67" y="4346"/>
                  </a:lnTo>
                  <a:lnTo>
                    <a:pt x="78" y="4386"/>
                  </a:lnTo>
                  <a:lnTo>
                    <a:pt x="78" y="4386"/>
                  </a:lnTo>
                  <a:lnTo>
                    <a:pt x="92" y="4428"/>
                  </a:lnTo>
                  <a:lnTo>
                    <a:pt x="107" y="4469"/>
                  </a:lnTo>
                  <a:lnTo>
                    <a:pt x="123" y="4509"/>
                  </a:lnTo>
                  <a:lnTo>
                    <a:pt x="139" y="4550"/>
                  </a:lnTo>
                  <a:lnTo>
                    <a:pt x="155" y="4591"/>
                  </a:lnTo>
                  <a:lnTo>
                    <a:pt x="172" y="4631"/>
                  </a:lnTo>
                  <a:lnTo>
                    <a:pt x="210" y="4710"/>
                  </a:lnTo>
                  <a:lnTo>
                    <a:pt x="210" y="4710"/>
                  </a:lnTo>
                  <a:lnTo>
                    <a:pt x="229" y="4750"/>
                  </a:lnTo>
                  <a:lnTo>
                    <a:pt x="250" y="4788"/>
                  </a:lnTo>
                  <a:lnTo>
                    <a:pt x="292" y="4865"/>
                  </a:lnTo>
                  <a:lnTo>
                    <a:pt x="337" y="4941"/>
                  </a:lnTo>
                  <a:lnTo>
                    <a:pt x="384" y="5015"/>
                  </a:lnTo>
                  <a:lnTo>
                    <a:pt x="431" y="5089"/>
                  </a:lnTo>
                  <a:lnTo>
                    <a:pt x="481" y="5161"/>
                  </a:lnTo>
                  <a:lnTo>
                    <a:pt x="582" y="5305"/>
                  </a:lnTo>
                  <a:lnTo>
                    <a:pt x="582" y="5305"/>
                  </a:lnTo>
                  <a:lnTo>
                    <a:pt x="679" y="5443"/>
                  </a:lnTo>
                  <a:lnTo>
                    <a:pt x="727" y="5511"/>
                  </a:lnTo>
                  <a:lnTo>
                    <a:pt x="776" y="5579"/>
                  </a:lnTo>
                  <a:lnTo>
                    <a:pt x="826" y="5646"/>
                  </a:lnTo>
                  <a:lnTo>
                    <a:pt x="878" y="5712"/>
                  </a:lnTo>
                  <a:lnTo>
                    <a:pt x="931" y="5776"/>
                  </a:lnTo>
                  <a:lnTo>
                    <a:pt x="959" y="5807"/>
                  </a:lnTo>
                  <a:lnTo>
                    <a:pt x="987" y="5838"/>
                  </a:lnTo>
                  <a:lnTo>
                    <a:pt x="987" y="5838"/>
                  </a:lnTo>
                  <a:lnTo>
                    <a:pt x="1016" y="5869"/>
                  </a:lnTo>
                  <a:lnTo>
                    <a:pt x="1046" y="5899"/>
                  </a:lnTo>
                  <a:lnTo>
                    <a:pt x="1077" y="5928"/>
                  </a:lnTo>
                  <a:lnTo>
                    <a:pt x="1108" y="5957"/>
                  </a:lnTo>
                  <a:lnTo>
                    <a:pt x="1108" y="5957"/>
                  </a:lnTo>
                  <a:lnTo>
                    <a:pt x="1110" y="5958"/>
                  </a:lnTo>
                  <a:lnTo>
                    <a:pt x="1114" y="5959"/>
                  </a:lnTo>
                  <a:lnTo>
                    <a:pt x="1117" y="5958"/>
                  </a:lnTo>
                  <a:lnTo>
                    <a:pt x="1119" y="5957"/>
                  </a:lnTo>
                  <a:lnTo>
                    <a:pt x="1120" y="5954"/>
                  </a:lnTo>
                  <a:lnTo>
                    <a:pt x="1122" y="5952"/>
                  </a:lnTo>
                  <a:lnTo>
                    <a:pt x="1120" y="5949"/>
                  </a:lnTo>
                  <a:lnTo>
                    <a:pt x="1119" y="5946"/>
                  </a:lnTo>
                  <a:lnTo>
                    <a:pt x="1119" y="594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4" name="Freeform 111">
              <a:extLst>
                <a:ext uri="{FF2B5EF4-FFF2-40B4-BE49-F238E27FC236}">
                  <a16:creationId xmlns:a16="http://schemas.microsoft.com/office/drawing/2014/main" id="{44009F54-FC42-CA5F-D99F-2CCAF44EA6E7}"/>
                </a:ext>
              </a:extLst>
            </p:cNvPr>
            <p:cNvSpPr>
              <a:spLocks/>
            </p:cNvSpPr>
            <p:nvPr/>
          </p:nvSpPr>
          <p:spPr bwMode="auto">
            <a:xfrm>
              <a:off x="4226" y="3052"/>
              <a:ext cx="341" cy="1169"/>
            </a:xfrm>
            <a:custGeom>
              <a:avLst/>
              <a:gdLst>
                <a:gd name="T0" fmla="*/ 0 w 1022"/>
                <a:gd name="T1" fmla="*/ 9 h 3507"/>
                <a:gd name="T2" fmla="*/ 32 w 1022"/>
                <a:gd name="T3" fmla="*/ 214 h 3507"/>
                <a:gd name="T4" fmla="*/ 54 w 1022"/>
                <a:gd name="T5" fmla="*/ 421 h 3507"/>
                <a:gd name="T6" fmla="*/ 70 w 1022"/>
                <a:gd name="T7" fmla="*/ 628 h 3507"/>
                <a:gd name="T8" fmla="*/ 79 w 1022"/>
                <a:gd name="T9" fmla="*/ 835 h 3507"/>
                <a:gd name="T10" fmla="*/ 81 w 1022"/>
                <a:gd name="T11" fmla="*/ 939 h 3507"/>
                <a:gd name="T12" fmla="*/ 84 w 1022"/>
                <a:gd name="T13" fmla="*/ 1249 h 3507"/>
                <a:gd name="T14" fmla="*/ 85 w 1022"/>
                <a:gd name="T15" fmla="*/ 1663 h 3507"/>
                <a:gd name="T16" fmla="*/ 86 w 1022"/>
                <a:gd name="T17" fmla="*/ 1752 h 3507"/>
                <a:gd name="T18" fmla="*/ 90 w 1022"/>
                <a:gd name="T19" fmla="*/ 1841 h 3507"/>
                <a:gd name="T20" fmla="*/ 97 w 1022"/>
                <a:gd name="T21" fmla="*/ 1929 h 3507"/>
                <a:gd name="T22" fmla="*/ 110 w 1022"/>
                <a:gd name="T23" fmla="*/ 2017 h 3507"/>
                <a:gd name="T24" fmla="*/ 118 w 1022"/>
                <a:gd name="T25" fmla="*/ 2058 h 3507"/>
                <a:gd name="T26" fmla="*/ 137 w 1022"/>
                <a:gd name="T27" fmla="*/ 2140 h 3507"/>
                <a:gd name="T28" fmla="*/ 161 w 1022"/>
                <a:gd name="T29" fmla="*/ 2219 h 3507"/>
                <a:gd name="T30" fmla="*/ 188 w 1022"/>
                <a:gd name="T31" fmla="*/ 2298 h 3507"/>
                <a:gd name="T32" fmla="*/ 203 w 1022"/>
                <a:gd name="T33" fmla="*/ 2337 h 3507"/>
                <a:gd name="T34" fmla="*/ 236 w 1022"/>
                <a:gd name="T35" fmla="*/ 2415 h 3507"/>
                <a:gd name="T36" fmla="*/ 272 w 1022"/>
                <a:gd name="T37" fmla="*/ 2492 h 3507"/>
                <a:gd name="T38" fmla="*/ 311 w 1022"/>
                <a:gd name="T39" fmla="*/ 2567 h 3507"/>
                <a:gd name="T40" fmla="*/ 396 w 1022"/>
                <a:gd name="T41" fmla="*/ 2713 h 3507"/>
                <a:gd name="T42" fmla="*/ 490 w 1022"/>
                <a:gd name="T43" fmla="*/ 2856 h 3507"/>
                <a:gd name="T44" fmla="*/ 538 w 1022"/>
                <a:gd name="T45" fmla="*/ 2924 h 3507"/>
                <a:gd name="T46" fmla="*/ 638 w 1022"/>
                <a:gd name="T47" fmla="*/ 3058 h 3507"/>
                <a:gd name="T48" fmla="*/ 743 w 1022"/>
                <a:gd name="T49" fmla="*/ 3189 h 3507"/>
                <a:gd name="T50" fmla="*/ 850 w 1022"/>
                <a:gd name="T51" fmla="*/ 3317 h 3507"/>
                <a:gd name="T52" fmla="*/ 959 w 1022"/>
                <a:gd name="T53" fmla="*/ 3445 h 3507"/>
                <a:gd name="T54" fmla="*/ 1009 w 1022"/>
                <a:gd name="T55" fmla="*/ 3504 h 3507"/>
                <a:gd name="T56" fmla="*/ 1016 w 1022"/>
                <a:gd name="T57" fmla="*/ 3507 h 3507"/>
                <a:gd name="T58" fmla="*/ 1019 w 1022"/>
                <a:gd name="T59" fmla="*/ 3504 h 3507"/>
                <a:gd name="T60" fmla="*/ 1022 w 1022"/>
                <a:gd name="T61" fmla="*/ 3499 h 3507"/>
                <a:gd name="T62" fmla="*/ 1021 w 1022"/>
                <a:gd name="T63" fmla="*/ 3493 h 3507"/>
                <a:gd name="T64" fmla="*/ 912 w 1022"/>
                <a:gd name="T65" fmla="*/ 3368 h 3507"/>
                <a:gd name="T66" fmla="*/ 752 w 1022"/>
                <a:gd name="T67" fmla="*/ 3176 h 3507"/>
                <a:gd name="T68" fmla="*/ 648 w 1022"/>
                <a:gd name="T69" fmla="*/ 3047 h 3507"/>
                <a:gd name="T70" fmla="*/ 597 w 1022"/>
                <a:gd name="T71" fmla="*/ 2980 h 3507"/>
                <a:gd name="T72" fmla="*/ 498 w 1022"/>
                <a:gd name="T73" fmla="*/ 2842 h 3507"/>
                <a:gd name="T74" fmla="*/ 406 w 1022"/>
                <a:gd name="T75" fmla="*/ 2701 h 3507"/>
                <a:gd name="T76" fmla="*/ 321 w 1022"/>
                <a:gd name="T77" fmla="*/ 2555 h 3507"/>
                <a:gd name="T78" fmla="*/ 282 w 1022"/>
                <a:gd name="T79" fmla="*/ 2479 h 3507"/>
                <a:gd name="T80" fmla="*/ 247 w 1022"/>
                <a:gd name="T81" fmla="*/ 2402 h 3507"/>
                <a:gd name="T82" fmla="*/ 230 w 1022"/>
                <a:gd name="T83" fmla="*/ 2364 h 3507"/>
                <a:gd name="T84" fmla="*/ 199 w 1022"/>
                <a:gd name="T85" fmla="*/ 2285 h 3507"/>
                <a:gd name="T86" fmla="*/ 172 w 1022"/>
                <a:gd name="T87" fmla="*/ 2205 h 3507"/>
                <a:gd name="T88" fmla="*/ 148 w 1022"/>
                <a:gd name="T89" fmla="*/ 2124 h 3507"/>
                <a:gd name="T90" fmla="*/ 138 w 1022"/>
                <a:gd name="T91" fmla="*/ 2083 h 3507"/>
                <a:gd name="T92" fmla="*/ 122 w 1022"/>
                <a:gd name="T93" fmla="*/ 1997 h 3507"/>
                <a:gd name="T94" fmla="*/ 111 w 1022"/>
                <a:gd name="T95" fmla="*/ 1912 h 3507"/>
                <a:gd name="T96" fmla="*/ 104 w 1022"/>
                <a:gd name="T97" fmla="*/ 1825 h 3507"/>
                <a:gd name="T98" fmla="*/ 101 w 1022"/>
                <a:gd name="T99" fmla="*/ 1738 h 3507"/>
                <a:gd name="T100" fmla="*/ 99 w 1022"/>
                <a:gd name="T101" fmla="*/ 1532 h 3507"/>
                <a:gd name="T102" fmla="*/ 97 w 1022"/>
                <a:gd name="T103" fmla="*/ 1121 h 3507"/>
                <a:gd name="T104" fmla="*/ 95 w 1022"/>
                <a:gd name="T105" fmla="*/ 915 h 3507"/>
                <a:gd name="T106" fmla="*/ 92 w 1022"/>
                <a:gd name="T107" fmla="*/ 814 h 3507"/>
                <a:gd name="T108" fmla="*/ 84 w 1022"/>
                <a:gd name="T109" fmla="*/ 612 h 3507"/>
                <a:gd name="T110" fmla="*/ 69 w 1022"/>
                <a:gd name="T111" fmla="*/ 408 h 3507"/>
                <a:gd name="T112" fmla="*/ 45 w 1022"/>
                <a:gd name="T113" fmla="*/ 206 h 3507"/>
                <a:gd name="T114" fmla="*/ 31 w 1022"/>
                <a:gd name="T115" fmla="*/ 106 h 3507"/>
                <a:gd name="T116" fmla="*/ 13 w 1022"/>
                <a:gd name="T117" fmla="*/ 6 h 3507"/>
                <a:gd name="T118" fmla="*/ 11 w 1022"/>
                <a:gd name="T119" fmla="*/ 1 h 3507"/>
                <a:gd name="T120" fmla="*/ 5 w 1022"/>
                <a:gd name="T121" fmla="*/ 0 h 3507"/>
                <a:gd name="T122" fmla="*/ 1 w 1022"/>
                <a:gd name="T123" fmla="*/ 3 h 3507"/>
                <a:gd name="T124" fmla="*/ 0 w 1022"/>
                <a:gd name="T125" fmla="*/ 9 h 35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022" h="3507">
                  <a:moveTo>
                    <a:pt x="0" y="9"/>
                  </a:moveTo>
                  <a:lnTo>
                    <a:pt x="0" y="9"/>
                  </a:lnTo>
                  <a:lnTo>
                    <a:pt x="17" y="111"/>
                  </a:lnTo>
                  <a:lnTo>
                    <a:pt x="32" y="214"/>
                  </a:lnTo>
                  <a:lnTo>
                    <a:pt x="44" y="317"/>
                  </a:lnTo>
                  <a:lnTo>
                    <a:pt x="54" y="421"/>
                  </a:lnTo>
                  <a:lnTo>
                    <a:pt x="63" y="524"/>
                  </a:lnTo>
                  <a:lnTo>
                    <a:pt x="70" y="628"/>
                  </a:lnTo>
                  <a:lnTo>
                    <a:pt x="75" y="732"/>
                  </a:lnTo>
                  <a:lnTo>
                    <a:pt x="79" y="835"/>
                  </a:lnTo>
                  <a:lnTo>
                    <a:pt x="79" y="835"/>
                  </a:lnTo>
                  <a:lnTo>
                    <a:pt x="81" y="939"/>
                  </a:lnTo>
                  <a:lnTo>
                    <a:pt x="83" y="1042"/>
                  </a:lnTo>
                  <a:lnTo>
                    <a:pt x="84" y="1249"/>
                  </a:lnTo>
                  <a:lnTo>
                    <a:pt x="84" y="1456"/>
                  </a:lnTo>
                  <a:lnTo>
                    <a:pt x="85" y="1663"/>
                  </a:lnTo>
                  <a:lnTo>
                    <a:pt x="85" y="1663"/>
                  </a:lnTo>
                  <a:lnTo>
                    <a:pt x="86" y="1752"/>
                  </a:lnTo>
                  <a:lnTo>
                    <a:pt x="87" y="1796"/>
                  </a:lnTo>
                  <a:lnTo>
                    <a:pt x="90" y="1841"/>
                  </a:lnTo>
                  <a:lnTo>
                    <a:pt x="92" y="1884"/>
                  </a:lnTo>
                  <a:lnTo>
                    <a:pt x="97" y="1929"/>
                  </a:lnTo>
                  <a:lnTo>
                    <a:pt x="102" y="1974"/>
                  </a:lnTo>
                  <a:lnTo>
                    <a:pt x="110" y="2017"/>
                  </a:lnTo>
                  <a:lnTo>
                    <a:pt x="110" y="2017"/>
                  </a:lnTo>
                  <a:lnTo>
                    <a:pt x="118" y="2058"/>
                  </a:lnTo>
                  <a:lnTo>
                    <a:pt x="127" y="2099"/>
                  </a:lnTo>
                  <a:lnTo>
                    <a:pt x="137" y="2140"/>
                  </a:lnTo>
                  <a:lnTo>
                    <a:pt x="148" y="2179"/>
                  </a:lnTo>
                  <a:lnTo>
                    <a:pt x="161" y="2219"/>
                  </a:lnTo>
                  <a:lnTo>
                    <a:pt x="174" y="2259"/>
                  </a:lnTo>
                  <a:lnTo>
                    <a:pt x="188" y="2298"/>
                  </a:lnTo>
                  <a:lnTo>
                    <a:pt x="203" y="2337"/>
                  </a:lnTo>
                  <a:lnTo>
                    <a:pt x="203" y="2337"/>
                  </a:lnTo>
                  <a:lnTo>
                    <a:pt x="219" y="2376"/>
                  </a:lnTo>
                  <a:lnTo>
                    <a:pt x="236" y="2415"/>
                  </a:lnTo>
                  <a:lnTo>
                    <a:pt x="253" y="2453"/>
                  </a:lnTo>
                  <a:lnTo>
                    <a:pt x="272" y="2492"/>
                  </a:lnTo>
                  <a:lnTo>
                    <a:pt x="292" y="2530"/>
                  </a:lnTo>
                  <a:lnTo>
                    <a:pt x="311" y="2567"/>
                  </a:lnTo>
                  <a:lnTo>
                    <a:pt x="352" y="2642"/>
                  </a:lnTo>
                  <a:lnTo>
                    <a:pt x="396" y="2713"/>
                  </a:lnTo>
                  <a:lnTo>
                    <a:pt x="441" y="2785"/>
                  </a:lnTo>
                  <a:lnTo>
                    <a:pt x="490" y="2856"/>
                  </a:lnTo>
                  <a:lnTo>
                    <a:pt x="538" y="2924"/>
                  </a:lnTo>
                  <a:lnTo>
                    <a:pt x="538" y="2924"/>
                  </a:lnTo>
                  <a:lnTo>
                    <a:pt x="587" y="2992"/>
                  </a:lnTo>
                  <a:lnTo>
                    <a:pt x="638" y="3058"/>
                  </a:lnTo>
                  <a:lnTo>
                    <a:pt x="690" y="3124"/>
                  </a:lnTo>
                  <a:lnTo>
                    <a:pt x="743" y="3189"/>
                  </a:lnTo>
                  <a:lnTo>
                    <a:pt x="797" y="3254"/>
                  </a:lnTo>
                  <a:lnTo>
                    <a:pt x="850" y="3317"/>
                  </a:lnTo>
                  <a:lnTo>
                    <a:pt x="959" y="3445"/>
                  </a:lnTo>
                  <a:lnTo>
                    <a:pt x="959" y="3445"/>
                  </a:lnTo>
                  <a:lnTo>
                    <a:pt x="1009" y="3504"/>
                  </a:lnTo>
                  <a:lnTo>
                    <a:pt x="1009" y="3504"/>
                  </a:lnTo>
                  <a:lnTo>
                    <a:pt x="1012" y="3505"/>
                  </a:lnTo>
                  <a:lnTo>
                    <a:pt x="1016" y="3507"/>
                  </a:lnTo>
                  <a:lnTo>
                    <a:pt x="1018" y="3505"/>
                  </a:lnTo>
                  <a:lnTo>
                    <a:pt x="1019" y="3504"/>
                  </a:lnTo>
                  <a:lnTo>
                    <a:pt x="1022" y="3502"/>
                  </a:lnTo>
                  <a:lnTo>
                    <a:pt x="1022" y="3499"/>
                  </a:lnTo>
                  <a:lnTo>
                    <a:pt x="1022" y="3497"/>
                  </a:lnTo>
                  <a:lnTo>
                    <a:pt x="1021" y="3493"/>
                  </a:lnTo>
                  <a:lnTo>
                    <a:pt x="1021" y="3493"/>
                  </a:lnTo>
                  <a:lnTo>
                    <a:pt x="912" y="3368"/>
                  </a:lnTo>
                  <a:lnTo>
                    <a:pt x="805" y="3240"/>
                  </a:lnTo>
                  <a:lnTo>
                    <a:pt x="752" y="3176"/>
                  </a:lnTo>
                  <a:lnTo>
                    <a:pt x="700" y="3111"/>
                  </a:lnTo>
                  <a:lnTo>
                    <a:pt x="648" y="3047"/>
                  </a:lnTo>
                  <a:lnTo>
                    <a:pt x="597" y="2980"/>
                  </a:lnTo>
                  <a:lnTo>
                    <a:pt x="597" y="2980"/>
                  </a:lnTo>
                  <a:lnTo>
                    <a:pt x="548" y="2912"/>
                  </a:lnTo>
                  <a:lnTo>
                    <a:pt x="498" y="2842"/>
                  </a:lnTo>
                  <a:lnTo>
                    <a:pt x="451" y="2773"/>
                  </a:lnTo>
                  <a:lnTo>
                    <a:pt x="406" y="2701"/>
                  </a:lnTo>
                  <a:lnTo>
                    <a:pt x="362" y="2628"/>
                  </a:lnTo>
                  <a:lnTo>
                    <a:pt x="321" y="2555"/>
                  </a:lnTo>
                  <a:lnTo>
                    <a:pt x="302" y="2516"/>
                  </a:lnTo>
                  <a:lnTo>
                    <a:pt x="282" y="2479"/>
                  </a:lnTo>
                  <a:lnTo>
                    <a:pt x="264" y="2441"/>
                  </a:lnTo>
                  <a:lnTo>
                    <a:pt x="247" y="2402"/>
                  </a:lnTo>
                  <a:lnTo>
                    <a:pt x="247" y="2402"/>
                  </a:lnTo>
                  <a:lnTo>
                    <a:pt x="230" y="2364"/>
                  </a:lnTo>
                  <a:lnTo>
                    <a:pt x="214" y="2324"/>
                  </a:lnTo>
                  <a:lnTo>
                    <a:pt x="199" y="2285"/>
                  </a:lnTo>
                  <a:lnTo>
                    <a:pt x="185" y="2245"/>
                  </a:lnTo>
                  <a:lnTo>
                    <a:pt x="172" y="2205"/>
                  </a:lnTo>
                  <a:lnTo>
                    <a:pt x="159" y="2164"/>
                  </a:lnTo>
                  <a:lnTo>
                    <a:pt x="148" y="2124"/>
                  </a:lnTo>
                  <a:lnTo>
                    <a:pt x="138" y="2083"/>
                  </a:lnTo>
                  <a:lnTo>
                    <a:pt x="138" y="2083"/>
                  </a:lnTo>
                  <a:lnTo>
                    <a:pt x="130" y="2041"/>
                  </a:lnTo>
                  <a:lnTo>
                    <a:pt x="122" y="1997"/>
                  </a:lnTo>
                  <a:lnTo>
                    <a:pt x="116" y="1955"/>
                  </a:lnTo>
                  <a:lnTo>
                    <a:pt x="111" y="1912"/>
                  </a:lnTo>
                  <a:lnTo>
                    <a:pt x="106" y="1868"/>
                  </a:lnTo>
                  <a:lnTo>
                    <a:pt x="104" y="1825"/>
                  </a:lnTo>
                  <a:lnTo>
                    <a:pt x="102" y="1782"/>
                  </a:lnTo>
                  <a:lnTo>
                    <a:pt x="101" y="1738"/>
                  </a:lnTo>
                  <a:lnTo>
                    <a:pt x="101" y="1738"/>
                  </a:lnTo>
                  <a:lnTo>
                    <a:pt x="99" y="1532"/>
                  </a:lnTo>
                  <a:lnTo>
                    <a:pt x="99" y="1327"/>
                  </a:lnTo>
                  <a:lnTo>
                    <a:pt x="97" y="1121"/>
                  </a:lnTo>
                  <a:lnTo>
                    <a:pt x="97" y="1018"/>
                  </a:lnTo>
                  <a:lnTo>
                    <a:pt x="95" y="915"/>
                  </a:lnTo>
                  <a:lnTo>
                    <a:pt x="95" y="915"/>
                  </a:lnTo>
                  <a:lnTo>
                    <a:pt x="92" y="814"/>
                  </a:lnTo>
                  <a:lnTo>
                    <a:pt x="89" y="712"/>
                  </a:lnTo>
                  <a:lnTo>
                    <a:pt x="84" y="612"/>
                  </a:lnTo>
                  <a:lnTo>
                    <a:pt x="76" y="510"/>
                  </a:lnTo>
                  <a:lnTo>
                    <a:pt x="69" y="408"/>
                  </a:lnTo>
                  <a:lnTo>
                    <a:pt x="58" y="308"/>
                  </a:lnTo>
                  <a:lnTo>
                    <a:pt x="45" y="206"/>
                  </a:lnTo>
                  <a:lnTo>
                    <a:pt x="31" y="106"/>
                  </a:lnTo>
                  <a:lnTo>
                    <a:pt x="31" y="106"/>
                  </a:lnTo>
                  <a:lnTo>
                    <a:pt x="13" y="6"/>
                  </a:lnTo>
                  <a:lnTo>
                    <a:pt x="13" y="6"/>
                  </a:lnTo>
                  <a:lnTo>
                    <a:pt x="12" y="2"/>
                  </a:lnTo>
                  <a:lnTo>
                    <a:pt x="11" y="1"/>
                  </a:lnTo>
                  <a:lnTo>
                    <a:pt x="8" y="0"/>
                  </a:lnTo>
                  <a:lnTo>
                    <a:pt x="5" y="0"/>
                  </a:lnTo>
                  <a:lnTo>
                    <a:pt x="2" y="1"/>
                  </a:lnTo>
                  <a:lnTo>
                    <a:pt x="1" y="3"/>
                  </a:lnTo>
                  <a:lnTo>
                    <a:pt x="0" y="6"/>
                  </a:lnTo>
                  <a:lnTo>
                    <a:pt x="0" y="9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5" name="Freeform 112">
              <a:extLst>
                <a:ext uri="{FF2B5EF4-FFF2-40B4-BE49-F238E27FC236}">
                  <a16:creationId xmlns:a16="http://schemas.microsoft.com/office/drawing/2014/main" id="{5C388431-6742-FEAA-C6BA-E5CC35C10D64}"/>
                </a:ext>
              </a:extLst>
            </p:cNvPr>
            <p:cNvSpPr>
              <a:spLocks/>
            </p:cNvSpPr>
            <p:nvPr/>
          </p:nvSpPr>
          <p:spPr bwMode="auto">
            <a:xfrm>
              <a:off x="5029" y="3074"/>
              <a:ext cx="417" cy="1121"/>
            </a:xfrm>
            <a:custGeom>
              <a:avLst/>
              <a:gdLst>
                <a:gd name="T0" fmla="*/ 1123 w 1249"/>
                <a:gd name="T1" fmla="*/ 54 h 3363"/>
                <a:gd name="T2" fmla="*/ 1154 w 1249"/>
                <a:gd name="T3" fmla="*/ 189 h 3363"/>
                <a:gd name="T4" fmla="*/ 1168 w 1249"/>
                <a:gd name="T5" fmla="*/ 328 h 3363"/>
                <a:gd name="T6" fmla="*/ 1173 w 1249"/>
                <a:gd name="T7" fmla="*/ 468 h 3363"/>
                <a:gd name="T8" fmla="*/ 1167 w 1249"/>
                <a:gd name="T9" fmla="*/ 746 h 3363"/>
                <a:gd name="T10" fmla="*/ 1162 w 1249"/>
                <a:gd name="T11" fmla="*/ 930 h 3363"/>
                <a:gd name="T12" fmla="*/ 1163 w 1249"/>
                <a:gd name="T13" fmla="*/ 1067 h 3363"/>
                <a:gd name="T14" fmla="*/ 1170 w 1249"/>
                <a:gd name="T15" fmla="*/ 1164 h 3363"/>
                <a:gd name="T16" fmla="*/ 1202 w 1249"/>
                <a:gd name="T17" fmla="*/ 1418 h 3363"/>
                <a:gd name="T18" fmla="*/ 1222 w 1249"/>
                <a:gd name="T19" fmla="*/ 1572 h 3363"/>
                <a:gd name="T20" fmla="*/ 1233 w 1249"/>
                <a:gd name="T21" fmla="*/ 1729 h 3363"/>
                <a:gd name="T22" fmla="*/ 1233 w 1249"/>
                <a:gd name="T23" fmla="*/ 1826 h 3363"/>
                <a:gd name="T24" fmla="*/ 1225 w 1249"/>
                <a:gd name="T25" fmla="*/ 1898 h 3363"/>
                <a:gd name="T26" fmla="*/ 1217 w 1249"/>
                <a:gd name="T27" fmla="*/ 1942 h 3363"/>
                <a:gd name="T28" fmla="*/ 1184 w 1249"/>
                <a:gd name="T29" fmla="*/ 2037 h 3363"/>
                <a:gd name="T30" fmla="*/ 1128 w 1249"/>
                <a:gd name="T31" fmla="*/ 2143 h 3363"/>
                <a:gd name="T32" fmla="*/ 1080 w 1249"/>
                <a:gd name="T33" fmla="*/ 2209 h 3363"/>
                <a:gd name="T34" fmla="*/ 1000 w 1249"/>
                <a:gd name="T35" fmla="*/ 2307 h 3363"/>
                <a:gd name="T36" fmla="*/ 853 w 1249"/>
                <a:gd name="T37" fmla="*/ 2460 h 3363"/>
                <a:gd name="T38" fmla="*/ 732 w 1249"/>
                <a:gd name="T39" fmla="*/ 2589 h 3363"/>
                <a:gd name="T40" fmla="*/ 609 w 1249"/>
                <a:gd name="T41" fmla="*/ 2717 h 3363"/>
                <a:gd name="T42" fmla="*/ 327 w 1249"/>
                <a:gd name="T43" fmla="*/ 2992 h 3363"/>
                <a:gd name="T44" fmla="*/ 124 w 1249"/>
                <a:gd name="T45" fmla="*/ 3205 h 3363"/>
                <a:gd name="T46" fmla="*/ 60 w 1249"/>
                <a:gd name="T47" fmla="*/ 3279 h 3363"/>
                <a:gd name="T48" fmla="*/ 3 w 1249"/>
                <a:gd name="T49" fmla="*/ 3353 h 3363"/>
                <a:gd name="T50" fmla="*/ 3 w 1249"/>
                <a:gd name="T51" fmla="*/ 3360 h 3363"/>
                <a:gd name="T52" fmla="*/ 10 w 1249"/>
                <a:gd name="T53" fmla="*/ 3363 h 3363"/>
                <a:gd name="T54" fmla="*/ 15 w 1249"/>
                <a:gd name="T55" fmla="*/ 3360 h 3363"/>
                <a:gd name="T56" fmla="*/ 109 w 1249"/>
                <a:gd name="T57" fmla="*/ 3244 h 3363"/>
                <a:gd name="T58" fmla="*/ 211 w 1249"/>
                <a:gd name="T59" fmla="*/ 3133 h 3363"/>
                <a:gd name="T60" fmla="*/ 422 w 1249"/>
                <a:gd name="T61" fmla="*/ 2921 h 3363"/>
                <a:gd name="T62" fmla="*/ 630 w 1249"/>
                <a:gd name="T63" fmla="*/ 2716 h 3363"/>
                <a:gd name="T64" fmla="*/ 819 w 1249"/>
                <a:gd name="T65" fmla="*/ 2516 h 3363"/>
                <a:gd name="T66" fmla="*/ 996 w 1249"/>
                <a:gd name="T67" fmla="*/ 2333 h 3363"/>
                <a:gd name="T68" fmla="*/ 1052 w 1249"/>
                <a:gd name="T69" fmla="*/ 2268 h 3363"/>
                <a:gd name="T70" fmla="*/ 1125 w 1249"/>
                <a:gd name="T71" fmla="*/ 2173 h 3363"/>
                <a:gd name="T72" fmla="*/ 1186 w 1249"/>
                <a:gd name="T73" fmla="*/ 2069 h 3363"/>
                <a:gd name="T74" fmla="*/ 1217 w 1249"/>
                <a:gd name="T75" fmla="*/ 1994 h 3363"/>
                <a:gd name="T76" fmla="*/ 1235 w 1249"/>
                <a:gd name="T77" fmla="*/ 1927 h 3363"/>
                <a:gd name="T78" fmla="*/ 1245 w 1249"/>
                <a:gd name="T79" fmla="*/ 1858 h 3363"/>
                <a:gd name="T80" fmla="*/ 1248 w 1249"/>
                <a:gd name="T81" fmla="*/ 1718 h 3363"/>
                <a:gd name="T82" fmla="*/ 1241 w 1249"/>
                <a:gd name="T83" fmla="*/ 1626 h 3363"/>
                <a:gd name="T84" fmla="*/ 1217 w 1249"/>
                <a:gd name="T85" fmla="*/ 1418 h 3363"/>
                <a:gd name="T86" fmla="*/ 1189 w 1249"/>
                <a:gd name="T87" fmla="*/ 1210 h 3363"/>
                <a:gd name="T88" fmla="*/ 1179 w 1249"/>
                <a:gd name="T89" fmla="*/ 1070 h 3363"/>
                <a:gd name="T90" fmla="*/ 1177 w 1249"/>
                <a:gd name="T91" fmla="*/ 930 h 3363"/>
                <a:gd name="T92" fmla="*/ 1186 w 1249"/>
                <a:gd name="T93" fmla="*/ 649 h 3363"/>
                <a:gd name="T94" fmla="*/ 1188 w 1249"/>
                <a:gd name="T95" fmla="*/ 413 h 3363"/>
                <a:gd name="T96" fmla="*/ 1178 w 1249"/>
                <a:gd name="T97" fmla="*/ 273 h 3363"/>
                <a:gd name="T98" fmla="*/ 1157 w 1249"/>
                <a:gd name="T99" fmla="*/ 134 h 3363"/>
                <a:gd name="T100" fmla="*/ 1136 w 1249"/>
                <a:gd name="T101" fmla="*/ 46 h 3363"/>
                <a:gd name="T102" fmla="*/ 1121 w 1249"/>
                <a:gd name="T103" fmla="*/ 2 h 3363"/>
                <a:gd name="T104" fmla="*/ 1114 w 1249"/>
                <a:gd name="T105" fmla="*/ 0 h 3363"/>
                <a:gd name="T106" fmla="*/ 1109 w 1249"/>
                <a:gd name="T107" fmla="*/ 5 h 3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49" h="3363">
                  <a:moveTo>
                    <a:pt x="1109" y="9"/>
                  </a:moveTo>
                  <a:lnTo>
                    <a:pt x="1109" y="9"/>
                  </a:lnTo>
                  <a:lnTo>
                    <a:pt x="1123" y="54"/>
                  </a:lnTo>
                  <a:lnTo>
                    <a:pt x="1135" y="98"/>
                  </a:lnTo>
                  <a:lnTo>
                    <a:pt x="1145" y="143"/>
                  </a:lnTo>
                  <a:lnTo>
                    <a:pt x="1154" y="189"/>
                  </a:lnTo>
                  <a:lnTo>
                    <a:pt x="1160" y="235"/>
                  </a:lnTo>
                  <a:lnTo>
                    <a:pt x="1165" y="282"/>
                  </a:lnTo>
                  <a:lnTo>
                    <a:pt x="1168" y="328"/>
                  </a:lnTo>
                  <a:lnTo>
                    <a:pt x="1171" y="375"/>
                  </a:lnTo>
                  <a:lnTo>
                    <a:pt x="1173" y="421"/>
                  </a:lnTo>
                  <a:lnTo>
                    <a:pt x="1173" y="468"/>
                  </a:lnTo>
                  <a:lnTo>
                    <a:pt x="1173" y="562"/>
                  </a:lnTo>
                  <a:lnTo>
                    <a:pt x="1171" y="655"/>
                  </a:lnTo>
                  <a:lnTo>
                    <a:pt x="1167" y="746"/>
                  </a:lnTo>
                  <a:lnTo>
                    <a:pt x="1167" y="746"/>
                  </a:lnTo>
                  <a:lnTo>
                    <a:pt x="1165" y="838"/>
                  </a:lnTo>
                  <a:lnTo>
                    <a:pt x="1162" y="930"/>
                  </a:lnTo>
                  <a:lnTo>
                    <a:pt x="1161" y="976"/>
                  </a:lnTo>
                  <a:lnTo>
                    <a:pt x="1162" y="1022"/>
                  </a:lnTo>
                  <a:lnTo>
                    <a:pt x="1163" y="1067"/>
                  </a:lnTo>
                  <a:lnTo>
                    <a:pt x="1166" y="1113"/>
                  </a:lnTo>
                  <a:lnTo>
                    <a:pt x="1166" y="1113"/>
                  </a:lnTo>
                  <a:lnTo>
                    <a:pt x="1170" y="1164"/>
                  </a:lnTo>
                  <a:lnTo>
                    <a:pt x="1176" y="1215"/>
                  </a:lnTo>
                  <a:lnTo>
                    <a:pt x="1188" y="1317"/>
                  </a:lnTo>
                  <a:lnTo>
                    <a:pt x="1202" y="1418"/>
                  </a:lnTo>
                  <a:lnTo>
                    <a:pt x="1215" y="1520"/>
                  </a:lnTo>
                  <a:lnTo>
                    <a:pt x="1215" y="1520"/>
                  </a:lnTo>
                  <a:lnTo>
                    <a:pt x="1222" y="1572"/>
                  </a:lnTo>
                  <a:lnTo>
                    <a:pt x="1227" y="1624"/>
                  </a:lnTo>
                  <a:lnTo>
                    <a:pt x="1230" y="1676"/>
                  </a:lnTo>
                  <a:lnTo>
                    <a:pt x="1233" y="1729"/>
                  </a:lnTo>
                  <a:lnTo>
                    <a:pt x="1233" y="1729"/>
                  </a:lnTo>
                  <a:lnTo>
                    <a:pt x="1233" y="1778"/>
                  </a:lnTo>
                  <a:lnTo>
                    <a:pt x="1233" y="1826"/>
                  </a:lnTo>
                  <a:lnTo>
                    <a:pt x="1230" y="1851"/>
                  </a:lnTo>
                  <a:lnTo>
                    <a:pt x="1228" y="1874"/>
                  </a:lnTo>
                  <a:lnTo>
                    <a:pt x="1225" y="1898"/>
                  </a:lnTo>
                  <a:lnTo>
                    <a:pt x="1222" y="1923"/>
                  </a:lnTo>
                  <a:lnTo>
                    <a:pt x="1222" y="1923"/>
                  </a:lnTo>
                  <a:lnTo>
                    <a:pt x="1217" y="1942"/>
                  </a:lnTo>
                  <a:lnTo>
                    <a:pt x="1212" y="1961"/>
                  </a:lnTo>
                  <a:lnTo>
                    <a:pt x="1199" y="1999"/>
                  </a:lnTo>
                  <a:lnTo>
                    <a:pt x="1184" y="2037"/>
                  </a:lnTo>
                  <a:lnTo>
                    <a:pt x="1167" y="2072"/>
                  </a:lnTo>
                  <a:lnTo>
                    <a:pt x="1149" y="2108"/>
                  </a:lnTo>
                  <a:lnTo>
                    <a:pt x="1128" y="2143"/>
                  </a:lnTo>
                  <a:lnTo>
                    <a:pt x="1104" y="2177"/>
                  </a:lnTo>
                  <a:lnTo>
                    <a:pt x="1080" y="2209"/>
                  </a:lnTo>
                  <a:lnTo>
                    <a:pt x="1080" y="2209"/>
                  </a:lnTo>
                  <a:lnTo>
                    <a:pt x="1055" y="2242"/>
                  </a:lnTo>
                  <a:lnTo>
                    <a:pt x="1027" y="2274"/>
                  </a:lnTo>
                  <a:lnTo>
                    <a:pt x="1000" y="2307"/>
                  </a:lnTo>
                  <a:lnTo>
                    <a:pt x="972" y="2338"/>
                  </a:lnTo>
                  <a:lnTo>
                    <a:pt x="912" y="2400"/>
                  </a:lnTo>
                  <a:lnTo>
                    <a:pt x="853" y="2460"/>
                  </a:lnTo>
                  <a:lnTo>
                    <a:pt x="853" y="2460"/>
                  </a:lnTo>
                  <a:lnTo>
                    <a:pt x="792" y="2525"/>
                  </a:lnTo>
                  <a:lnTo>
                    <a:pt x="732" y="2589"/>
                  </a:lnTo>
                  <a:lnTo>
                    <a:pt x="670" y="2654"/>
                  </a:lnTo>
                  <a:lnTo>
                    <a:pt x="609" y="2717"/>
                  </a:lnTo>
                  <a:lnTo>
                    <a:pt x="609" y="2717"/>
                  </a:lnTo>
                  <a:lnTo>
                    <a:pt x="538" y="2786"/>
                  </a:lnTo>
                  <a:lnTo>
                    <a:pt x="468" y="2856"/>
                  </a:lnTo>
                  <a:lnTo>
                    <a:pt x="327" y="2992"/>
                  </a:lnTo>
                  <a:lnTo>
                    <a:pt x="258" y="3061"/>
                  </a:lnTo>
                  <a:lnTo>
                    <a:pt x="190" y="3133"/>
                  </a:lnTo>
                  <a:lnTo>
                    <a:pt x="124" y="3205"/>
                  </a:lnTo>
                  <a:lnTo>
                    <a:pt x="91" y="3242"/>
                  </a:lnTo>
                  <a:lnTo>
                    <a:pt x="60" y="3279"/>
                  </a:lnTo>
                  <a:lnTo>
                    <a:pt x="60" y="3279"/>
                  </a:lnTo>
                  <a:lnTo>
                    <a:pt x="30" y="3315"/>
                  </a:lnTo>
                  <a:lnTo>
                    <a:pt x="3" y="3353"/>
                  </a:lnTo>
                  <a:lnTo>
                    <a:pt x="3" y="3353"/>
                  </a:lnTo>
                  <a:lnTo>
                    <a:pt x="0" y="3355"/>
                  </a:lnTo>
                  <a:lnTo>
                    <a:pt x="1" y="3358"/>
                  </a:lnTo>
                  <a:lnTo>
                    <a:pt x="3" y="3360"/>
                  </a:lnTo>
                  <a:lnTo>
                    <a:pt x="4" y="3361"/>
                  </a:lnTo>
                  <a:lnTo>
                    <a:pt x="6" y="3363"/>
                  </a:lnTo>
                  <a:lnTo>
                    <a:pt x="10" y="3363"/>
                  </a:lnTo>
                  <a:lnTo>
                    <a:pt x="13" y="3361"/>
                  </a:lnTo>
                  <a:lnTo>
                    <a:pt x="15" y="3360"/>
                  </a:lnTo>
                  <a:lnTo>
                    <a:pt x="15" y="3360"/>
                  </a:lnTo>
                  <a:lnTo>
                    <a:pt x="46" y="3320"/>
                  </a:lnTo>
                  <a:lnTo>
                    <a:pt x="77" y="3282"/>
                  </a:lnTo>
                  <a:lnTo>
                    <a:pt x="109" y="3244"/>
                  </a:lnTo>
                  <a:lnTo>
                    <a:pt x="143" y="3206"/>
                  </a:lnTo>
                  <a:lnTo>
                    <a:pt x="176" y="3169"/>
                  </a:lnTo>
                  <a:lnTo>
                    <a:pt x="211" y="3133"/>
                  </a:lnTo>
                  <a:lnTo>
                    <a:pt x="280" y="3061"/>
                  </a:lnTo>
                  <a:lnTo>
                    <a:pt x="350" y="2991"/>
                  </a:lnTo>
                  <a:lnTo>
                    <a:pt x="422" y="2921"/>
                  </a:lnTo>
                  <a:lnTo>
                    <a:pt x="564" y="2781"/>
                  </a:lnTo>
                  <a:lnTo>
                    <a:pt x="564" y="2781"/>
                  </a:lnTo>
                  <a:lnTo>
                    <a:pt x="630" y="2716"/>
                  </a:lnTo>
                  <a:lnTo>
                    <a:pt x="693" y="2650"/>
                  </a:lnTo>
                  <a:lnTo>
                    <a:pt x="756" y="2583"/>
                  </a:lnTo>
                  <a:lnTo>
                    <a:pt x="819" y="2516"/>
                  </a:lnTo>
                  <a:lnTo>
                    <a:pt x="819" y="2516"/>
                  </a:lnTo>
                  <a:lnTo>
                    <a:pt x="938" y="2395"/>
                  </a:lnTo>
                  <a:lnTo>
                    <a:pt x="996" y="2333"/>
                  </a:lnTo>
                  <a:lnTo>
                    <a:pt x="1025" y="2300"/>
                  </a:lnTo>
                  <a:lnTo>
                    <a:pt x="1052" y="2268"/>
                  </a:lnTo>
                  <a:lnTo>
                    <a:pt x="1052" y="2268"/>
                  </a:lnTo>
                  <a:lnTo>
                    <a:pt x="1078" y="2237"/>
                  </a:lnTo>
                  <a:lnTo>
                    <a:pt x="1102" y="2205"/>
                  </a:lnTo>
                  <a:lnTo>
                    <a:pt x="1125" y="2173"/>
                  </a:lnTo>
                  <a:lnTo>
                    <a:pt x="1147" y="2138"/>
                  </a:lnTo>
                  <a:lnTo>
                    <a:pt x="1167" y="2103"/>
                  </a:lnTo>
                  <a:lnTo>
                    <a:pt x="1186" y="2069"/>
                  </a:lnTo>
                  <a:lnTo>
                    <a:pt x="1203" y="2032"/>
                  </a:lnTo>
                  <a:lnTo>
                    <a:pt x="1217" y="1994"/>
                  </a:lnTo>
                  <a:lnTo>
                    <a:pt x="1217" y="1994"/>
                  </a:lnTo>
                  <a:lnTo>
                    <a:pt x="1224" y="1972"/>
                  </a:lnTo>
                  <a:lnTo>
                    <a:pt x="1230" y="1950"/>
                  </a:lnTo>
                  <a:lnTo>
                    <a:pt x="1235" y="1927"/>
                  </a:lnTo>
                  <a:lnTo>
                    <a:pt x="1239" y="1904"/>
                  </a:lnTo>
                  <a:lnTo>
                    <a:pt x="1243" y="1882"/>
                  </a:lnTo>
                  <a:lnTo>
                    <a:pt x="1245" y="1858"/>
                  </a:lnTo>
                  <a:lnTo>
                    <a:pt x="1248" y="1812"/>
                  </a:lnTo>
                  <a:lnTo>
                    <a:pt x="1249" y="1765"/>
                  </a:lnTo>
                  <a:lnTo>
                    <a:pt x="1248" y="1718"/>
                  </a:lnTo>
                  <a:lnTo>
                    <a:pt x="1245" y="1672"/>
                  </a:lnTo>
                  <a:lnTo>
                    <a:pt x="1241" y="1626"/>
                  </a:lnTo>
                  <a:lnTo>
                    <a:pt x="1241" y="1626"/>
                  </a:lnTo>
                  <a:lnTo>
                    <a:pt x="1236" y="1574"/>
                  </a:lnTo>
                  <a:lnTo>
                    <a:pt x="1231" y="1522"/>
                  </a:lnTo>
                  <a:lnTo>
                    <a:pt x="1217" y="1418"/>
                  </a:lnTo>
                  <a:lnTo>
                    <a:pt x="1203" y="1314"/>
                  </a:lnTo>
                  <a:lnTo>
                    <a:pt x="1189" y="1210"/>
                  </a:lnTo>
                  <a:lnTo>
                    <a:pt x="1189" y="1210"/>
                  </a:lnTo>
                  <a:lnTo>
                    <a:pt x="1184" y="1163"/>
                  </a:lnTo>
                  <a:lnTo>
                    <a:pt x="1182" y="1117"/>
                  </a:lnTo>
                  <a:lnTo>
                    <a:pt x="1179" y="1070"/>
                  </a:lnTo>
                  <a:lnTo>
                    <a:pt x="1178" y="1024"/>
                  </a:lnTo>
                  <a:lnTo>
                    <a:pt x="1177" y="977"/>
                  </a:lnTo>
                  <a:lnTo>
                    <a:pt x="1177" y="930"/>
                  </a:lnTo>
                  <a:lnTo>
                    <a:pt x="1179" y="837"/>
                  </a:lnTo>
                  <a:lnTo>
                    <a:pt x="1179" y="837"/>
                  </a:lnTo>
                  <a:lnTo>
                    <a:pt x="1186" y="649"/>
                  </a:lnTo>
                  <a:lnTo>
                    <a:pt x="1188" y="554"/>
                  </a:lnTo>
                  <a:lnTo>
                    <a:pt x="1188" y="460"/>
                  </a:lnTo>
                  <a:lnTo>
                    <a:pt x="1188" y="413"/>
                  </a:lnTo>
                  <a:lnTo>
                    <a:pt x="1186" y="367"/>
                  </a:lnTo>
                  <a:lnTo>
                    <a:pt x="1183" y="320"/>
                  </a:lnTo>
                  <a:lnTo>
                    <a:pt x="1178" y="273"/>
                  </a:lnTo>
                  <a:lnTo>
                    <a:pt x="1173" y="226"/>
                  </a:lnTo>
                  <a:lnTo>
                    <a:pt x="1166" y="180"/>
                  </a:lnTo>
                  <a:lnTo>
                    <a:pt x="1157" y="134"/>
                  </a:lnTo>
                  <a:lnTo>
                    <a:pt x="1147" y="88"/>
                  </a:lnTo>
                  <a:lnTo>
                    <a:pt x="1147" y="88"/>
                  </a:lnTo>
                  <a:lnTo>
                    <a:pt x="1136" y="46"/>
                  </a:lnTo>
                  <a:lnTo>
                    <a:pt x="1123" y="5"/>
                  </a:lnTo>
                  <a:lnTo>
                    <a:pt x="1123" y="5"/>
                  </a:lnTo>
                  <a:lnTo>
                    <a:pt x="1121" y="2"/>
                  </a:lnTo>
                  <a:lnTo>
                    <a:pt x="1119" y="0"/>
                  </a:lnTo>
                  <a:lnTo>
                    <a:pt x="1116" y="0"/>
                  </a:lnTo>
                  <a:lnTo>
                    <a:pt x="1114" y="0"/>
                  </a:lnTo>
                  <a:lnTo>
                    <a:pt x="1111" y="2"/>
                  </a:lnTo>
                  <a:lnTo>
                    <a:pt x="1109" y="3"/>
                  </a:lnTo>
                  <a:lnTo>
                    <a:pt x="1109" y="5"/>
                  </a:lnTo>
                  <a:lnTo>
                    <a:pt x="1109" y="9"/>
                  </a:lnTo>
                  <a:lnTo>
                    <a:pt x="1109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6" name="Freeform 113">
              <a:extLst>
                <a:ext uri="{FF2B5EF4-FFF2-40B4-BE49-F238E27FC236}">
                  <a16:creationId xmlns:a16="http://schemas.microsoft.com/office/drawing/2014/main" id="{DE082E5F-DBBC-DE1C-9F0A-CE429D80494C}"/>
                </a:ext>
              </a:extLst>
            </p:cNvPr>
            <p:cNvSpPr>
              <a:spLocks/>
            </p:cNvSpPr>
            <p:nvPr/>
          </p:nvSpPr>
          <p:spPr bwMode="auto">
            <a:xfrm>
              <a:off x="5359" y="3094"/>
              <a:ext cx="524" cy="1219"/>
            </a:xfrm>
            <a:custGeom>
              <a:avLst/>
              <a:gdLst>
                <a:gd name="T0" fmla="*/ 1480 w 1574"/>
                <a:gd name="T1" fmla="*/ 120 h 3658"/>
                <a:gd name="T2" fmla="*/ 1497 w 1574"/>
                <a:gd name="T3" fmla="*/ 460 h 3658"/>
                <a:gd name="T4" fmla="*/ 1508 w 1574"/>
                <a:gd name="T5" fmla="*/ 913 h 3658"/>
                <a:gd name="T6" fmla="*/ 1517 w 1574"/>
                <a:gd name="T7" fmla="*/ 1138 h 3658"/>
                <a:gd name="T8" fmla="*/ 1529 w 1574"/>
                <a:gd name="T9" fmla="*/ 1362 h 3658"/>
                <a:gd name="T10" fmla="*/ 1556 w 1574"/>
                <a:gd name="T11" fmla="*/ 1815 h 3658"/>
                <a:gd name="T12" fmla="*/ 1559 w 1574"/>
                <a:gd name="T13" fmla="*/ 1924 h 3658"/>
                <a:gd name="T14" fmla="*/ 1555 w 1574"/>
                <a:gd name="T15" fmla="*/ 2088 h 3658"/>
                <a:gd name="T16" fmla="*/ 1542 w 1574"/>
                <a:gd name="T17" fmla="*/ 2252 h 3658"/>
                <a:gd name="T18" fmla="*/ 1528 w 1574"/>
                <a:gd name="T19" fmla="*/ 2332 h 3658"/>
                <a:gd name="T20" fmla="*/ 1509 w 1574"/>
                <a:gd name="T21" fmla="*/ 2411 h 3658"/>
                <a:gd name="T22" fmla="*/ 1492 w 1574"/>
                <a:gd name="T23" fmla="*/ 2462 h 3658"/>
                <a:gd name="T24" fmla="*/ 1461 w 1574"/>
                <a:gd name="T25" fmla="*/ 2528 h 3658"/>
                <a:gd name="T26" fmla="*/ 1424 w 1574"/>
                <a:gd name="T27" fmla="*/ 2591 h 3658"/>
                <a:gd name="T28" fmla="*/ 1396 w 1574"/>
                <a:gd name="T29" fmla="*/ 2631 h 3658"/>
                <a:gd name="T30" fmla="*/ 1330 w 1574"/>
                <a:gd name="T31" fmla="*/ 2706 h 3658"/>
                <a:gd name="T32" fmla="*/ 1219 w 1574"/>
                <a:gd name="T33" fmla="*/ 2808 h 3658"/>
                <a:gd name="T34" fmla="*/ 1097 w 1574"/>
                <a:gd name="T35" fmla="*/ 2899 h 3658"/>
                <a:gd name="T36" fmla="*/ 1013 w 1574"/>
                <a:gd name="T37" fmla="*/ 2954 h 3658"/>
                <a:gd name="T38" fmla="*/ 755 w 1574"/>
                <a:gd name="T39" fmla="*/ 3108 h 3658"/>
                <a:gd name="T40" fmla="*/ 576 w 1574"/>
                <a:gd name="T41" fmla="*/ 3211 h 3658"/>
                <a:gd name="T42" fmla="*/ 359 w 1574"/>
                <a:gd name="T43" fmla="*/ 3346 h 3658"/>
                <a:gd name="T44" fmla="*/ 232 w 1574"/>
                <a:gd name="T45" fmla="*/ 3435 h 3658"/>
                <a:gd name="T46" fmla="*/ 114 w 1574"/>
                <a:gd name="T47" fmla="*/ 3533 h 3658"/>
                <a:gd name="T48" fmla="*/ 38 w 1574"/>
                <a:gd name="T49" fmla="*/ 3606 h 3658"/>
                <a:gd name="T50" fmla="*/ 0 w 1574"/>
                <a:gd name="T51" fmla="*/ 3648 h 3658"/>
                <a:gd name="T52" fmla="*/ 2 w 1574"/>
                <a:gd name="T53" fmla="*/ 3656 h 3658"/>
                <a:gd name="T54" fmla="*/ 10 w 1574"/>
                <a:gd name="T55" fmla="*/ 3657 h 3658"/>
                <a:gd name="T56" fmla="*/ 49 w 1574"/>
                <a:gd name="T57" fmla="*/ 3617 h 3658"/>
                <a:gd name="T58" fmla="*/ 166 w 1574"/>
                <a:gd name="T59" fmla="*/ 3509 h 3658"/>
                <a:gd name="T60" fmla="*/ 290 w 1574"/>
                <a:gd name="T61" fmla="*/ 3412 h 3658"/>
                <a:gd name="T62" fmla="*/ 422 w 1574"/>
                <a:gd name="T63" fmla="*/ 3322 h 3658"/>
                <a:gd name="T64" fmla="*/ 695 w 1574"/>
                <a:gd name="T65" fmla="*/ 3159 h 3658"/>
                <a:gd name="T66" fmla="*/ 956 w 1574"/>
                <a:gd name="T67" fmla="*/ 3009 h 3658"/>
                <a:gd name="T68" fmla="*/ 1084 w 1574"/>
                <a:gd name="T69" fmla="*/ 2928 h 3658"/>
                <a:gd name="T70" fmla="*/ 1205 w 1574"/>
                <a:gd name="T71" fmla="*/ 2839 h 3658"/>
                <a:gd name="T72" fmla="*/ 1318 w 1574"/>
                <a:gd name="T73" fmla="*/ 2740 h 3658"/>
                <a:gd name="T74" fmla="*/ 1384 w 1574"/>
                <a:gd name="T75" fmla="*/ 2668 h 3658"/>
                <a:gd name="T76" fmla="*/ 1441 w 1574"/>
                <a:gd name="T77" fmla="*/ 2591 h 3658"/>
                <a:gd name="T78" fmla="*/ 1477 w 1574"/>
                <a:gd name="T79" fmla="*/ 2529 h 3658"/>
                <a:gd name="T80" fmla="*/ 1506 w 1574"/>
                <a:gd name="T81" fmla="*/ 2464 h 3658"/>
                <a:gd name="T82" fmla="*/ 1529 w 1574"/>
                <a:gd name="T83" fmla="*/ 2395 h 3658"/>
                <a:gd name="T84" fmla="*/ 1547 w 1574"/>
                <a:gd name="T85" fmla="*/ 2320 h 3658"/>
                <a:gd name="T86" fmla="*/ 1566 w 1574"/>
                <a:gd name="T87" fmla="*/ 2160 h 3658"/>
                <a:gd name="T88" fmla="*/ 1574 w 1574"/>
                <a:gd name="T89" fmla="*/ 1998 h 3658"/>
                <a:gd name="T90" fmla="*/ 1574 w 1574"/>
                <a:gd name="T91" fmla="*/ 1887 h 3658"/>
                <a:gd name="T92" fmla="*/ 1563 w 1574"/>
                <a:gd name="T93" fmla="*/ 1602 h 3658"/>
                <a:gd name="T94" fmla="*/ 1532 w 1574"/>
                <a:gd name="T95" fmla="*/ 1146 h 3658"/>
                <a:gd name="T96" fmla="*/ 1523 w 1574"/>
                <a:gd name="T97" fmla="*/ 918 h 3658"/>
                <a:gd name="T98" fmla="*/ 1512 w 1574"/>
                <a:gd name="T99" fmla="*/ 463 h 3658"/>
                <a:gd name="T100" fmla="*/ 1495 w 1574"/>
                <a:gd name="T101" fmla="*/ 123 h 3658"/>
                <a:gd name="T102" fmla="*/ 1483 w 1574"/>
                <a:gd name="T103" fmla="*/ 7 h 3658"/>
                <a:gd name="T104" fmla="*/ 1481 w 1574"/>
                <a:gd name="T105" fmla="*/ 2 h 3658"/>
                <a:gd name="T106" fmla="*/ 1473 w 1574"/>
                <a:gd name="T107" fmla="*/ 1 h 3658"/>
                <a:gd name="T108" fmla="*/ 1469 w 1574"/>
                <a:gd name="T109" fmla="*/ 7 h 36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574" h="3658">
                  <a:moveTo>
                    <a:pt x="1469" y="7"/>
                  </a:moveTo>
                  <a:lnTo>
                    <a:pt x="1469" y="7"/>
                  </a:lnTo>
                  <a:lnTo>
                    <a:pt x="1480" y="120"/>
                  </a:lnTo>
                  <a:lnTo>
                    <a:pt x="1487" y="233"/>
                  </a:lnTo>
                  <a:lnTo>
                    <a:pt x="1493" y="347"/>
                  </a:lnTo>
                  <a:lnTo>
                    <a:pt x="1497" y="460"/>
                  </a:lnTo>
                  <a:lnTo>
                    <a:pt x="1501" y="574"/>
                  </a:lnTo>
                  <a:lnTo>
                    <a:pt x="1503" y="686"/>
                  </a:lnTo>
                  <a:lnTo>
                    <a:pt x="1508" y="913"/>
                  </a:lnTo>
                  <a:lnTo>
                    <a:pt x="1508" y="913"/>
                  </a:lnTo>
                  <a:lnTo>
                    <a:pt x="1512" y="1026"/>
                  </a:lnTo>
                  <a:lnTo>
                    <a:pt x="1517" y="1138"/>
                  </a:lnTo>
                  <a:lnTo>
                    <a:pt x="1522" y="1250"/>
                  </a:lnTo>
                  <a:lnTo>
                    <a:pt x="1529" y="1362"/>
                  </a:lnTo>
                  <a:lnTo>
                    <a:pt x="1529" y="1362"/>
                  </a:lnTo>
                  <a:lnTo>
                    <a:pt x="1545" y="1589"/>
                  </a:lnTo>
                  <a:lnTo>
                    <a:pt x="1553" y="1701"/>
                  </a:lnTo>
                  <a:lnTo>
                    <a:pt x="1556" y="1815"/>
                  </a:lnTo>
                  <a:lnTo>
                    <a:pt x="1556" y="1815"/>
                  </a:lnTo>
                  <a:lnTo>
                    <a:pt x="1559" y="1870"/>
                  </a:lnTo>
                  <a:lnTo>
                    <a:pt x="1559" y="1924"/>
                  </a:lnTo>
                  <a:lnTo>
                    <a:pt x="1559" y="1979"/>
                  </a:lnTo>
                  <a:lnTo>
                    <a:pt x="1558" y="2034"/>
                  </a:lnTo>
                  <a:lnTo>
                    <a:pt x="1555" y="2088"/>
                  </a:lnTo>
                  <a:lnTo>
                    <a:pt x="1553" y="2143"/>
                  </a:lnTo>
                  <a:lnTo>
                    <a:pt x="1548" y="2197"/>
                  </a:lnTo>
                  <a:lnTo>
                    <a:pt x="1542" y="2252"/>
                  </a:lnTo>
                  <a:lnTo>
                    <a:pt x="1542" y="2252"/>
                  </a:lnTo>
                  <a:lnTo>
                    <a:pt x="1533" y="2305"/>
                  </a:lnTo>
                  <a:lnTo>
                    <a:pt x="1528" y="2332"/>
                  </a:lnTo>
                  <a:lnTo>
                    <a:pt x="1523" y="2358"/>
                  </a:lnTo>
                  <a:lnTo>
                    <a:pt x="1517" y="2385"/>
                  </a:lnTo>
                  <a:lnTo>
                    <a:pt x="1509" y="2411"/>
                  </a:lnTo>
                  <a:lnTo>
                    <a:pt x="1501" y="2436"/>
                  </a:lnTo>
                  <a:lnTo>
                    <a:pt x="1492" y="2462"/>
                  </a:lnTo>
                  <a:lnTo>
                    <a:pt x="1492" y="2462"/>
                  </a:lnTo>
                  <a:lnTo>
                    <a:pt x="1482" y="2485"/>
                  </a:lnTo>
                  <a:lnTo>
                    <a:pt x="1472" y="2507"/>
                  </a:lnTo>
                  <a:lnTo>
                    <a:pt x="1461" y="2528"/>
                  </a:lnTo>
                  <a:lnTo>
                    <a:pt x="1450" y="2550"/>
                  </a:lnTo>
                  <a:lnTo>
                    <a:pt x="1438" y="2570"/>
                  </a:lnTo>
                  <a:lnTo>
                    <a:pt x="1424" y="2591"/>
                  </a:lnTo>
                  <a:lnTo>
                    <a:pt x="1410" y="2611"/>
                  </a:lnTo>
                  <a:lnTo>
                    <a:pt x="1396" y="2631"/>
                  </a:lnTo>
                  <a:lnTo>
                    <a:pt x="1396" y="2631"/>
                  </a:lnTo>
                  <a:lnTo>
                    <a:pt x="1381" y="2649"/>
                  </a:lnTo>
                  <a:lnTo>
                    <a:pt x="1365" y="2669"/>
                  </a:lnTo>
                  <a:lnTo>
                    <a:pt x="1330" y="2706"/>
                  </a:lnTo>
                  <a:lnTo>
                    <a:pt x="1295" y="2742"/>
                  </a:lnTo>
                  <a:lnTo>
                    <a:pt x="1257" y="2776"/>
                  </a:lnTo>
                  <a:lnTo>
                    <a:pt x="1219" y="2808"/>
                  </a:lnTo>
                  <a:lnTo>
                    <a:pt x="1179" y="2840"/>
                  </a:lnTo>
                  <a:lnTo>
                    <a:pt x="1138" y="2870"/>
                  </a:lnTo>
                  <a:lnTo>
                    <a:pt x="1097" y="2899"/>
                  </a:lnTo>
                  <a:lnTo>
                    <a:pt x="1097" y="2899"/>
                  </a:lnTo>
                  <a:lnTo>
                    <a:pt x="1055" y="2927"/>
                  </a:lnTo>
                  <a:lnTo>
                    <a:pt x="1013" y="2954"/>
                  </a:lnTo>
                  <a:lnTo>
                    <a:pt x="929" y="3006"/>
                  </a:lnTo>
                  <a:lnTo>
                    <a:pt x="842" y="3058"/>
                  </a:lnTo>
                  <a:lnTo>
                    <a:pt x="755" y="3108"/>
                  </a:lnTo>
                  <a:lnTo>
                    <a:pt x="755" y="3108"/>
                  </a:lnTo>
                  <a:lnTo>
                    <a:pt x="665" y="3159"/>
                  </a:lnTo>
                  <a:lnTo>
                    <a:pt x="576" y="3211"/>
                  </a:lnTo>
                  <a:lnTo>
                    <a:pt x="488" y="3263"/>
                  </a:lnTo>
                  <a:lnTo>
                    <a:pt x="402" y="3317"/>
                  </a:lnTo>
                  <a:lnTo>
                    <a:pt x="359" y="3346"/>
                  </a:lnTo>
                  <a:lnTo>
                    <a:pt x="316" y="3374"/>
                  </a:lnTo>
                  <a:lnTo>
                    <a:pt x="274" y="3404"/>
                  </a:lnTo>
                  <a:lnTo>
                    <a:pt x="232" y="3435"/>
                  </a:lnTo>
                  <a:lnTo>
                    <a:pt x="193" y="3467"/>
                  </a:lnTo>
                  <a:lnTo>
                    <a:pt x="153" y="3500"/>
                  </a:lnTo>
                  <a:lnTo>
                    <a:pt x="114" y="3533"/>
                  </a:lnTo>
                  <a:lnTo>
                    <a:pt x="76" y="3569"/>
                  </a:lnTo>
                  <a:lnTo>
                    <a:pt x="76" y="3569"/>
                  </a:lnTo>
                  <a:lnTo>
                    <a:pt x="38" y="3606"/>
                  </a:lnTo>
                  <a:lnTo>
                    <a:pt x="1" y="3645"/>
                  </a:lnTo>
                  <a:lnTo>
                    <a:pt x="1" y="3645"/>
                  </a:lnTo>
                  <a:lnTo>
                    <a:pt x="0" y="3648"/>
                  </a:lnTo>
                  <a:lnTo>
                    <a:pt x="0" y="3651"/>
                  </a:lnTo>
                  <a:lnTo>
                    <a:pt x="0" y="3653"/>
                  </a:lnTo>
                  <a:lnTo>
                    <a:pt x="2" y="3656"/>
                  </a:lnTo>
                  <a:lnTo>
                    <a:pt x="5" y="3657"/>
                  </a:lnTo>
                  <a:lnTo>
                    <a:pt x="7" y="3658"/>
                  </a:lnTo>
                  <a:lnTo>
                    <a:pt x="10" y="3657"/>
                  </a:lnTo>
                  <a:lnTo>
                    <a:pt x="12" y="3656"/>
                  </a:lnTo>
                  <a:lnTo>
                    <a:pt x="12" y="3656"/>
                  </a:lnTo>
                  <a:lnTo>
                    <a:pt x="49" y="3617"/>
                  </a:lnTo>
                  <a:lnTo>
                    <a:pt x="86" y="3580"/>
                  </a:lnTo>
                  <a:lnTo>
                    <a:pt x="126" y="3544"/>
                  </a:lnTo>
                  <a:lnTo>
                    <a:pt x="166" y="3509"/>
                  </a:lnTo>
                  <a:lnTo>
                    <a:pt x="206" y="3476"/>
                  </a:lnTo>
                  <a:lnTo>
                    <a:pt x="248" y="3444"/>
                  </a:lnTo>
                  <a:lnTo>
                    <a:pt x="290" y="3412"/>
                  </a:lnTo>
                  <a:lnTo>
                    <a:pt x="334" y="3382"/>
                  </a:lnTo>
                  <a:lnTo>
                    <a:pt x="378" y="3352"/>
                  </a:lnTo>
                  <a:lnTo>
                    <a:pt x="422" y="3322"/>
                  </a:lnTo>
                  <a:lnTo>
                    <a:pt x="512" y="3267"/>
                  </a:lnTo>
                  <a:lnTo>
                    <a:pt x="604" y="3212"/>
                  </a:lnTo>
                  <a:lnTo>
                    <a:pt x="695" y="3159"/>
                  </a:lnTo>
                  <a:lnTo>
                    <a:pt x="695" y="3159"/>
                  </a:lnTo>
                  <a:lnTo>
                    <a:pt x="868" y="3060"/>
                  </a:lnTo>
                  <a:lnTo>
                    <a:pt x="956" y="3009"/>
                  </a:lnTo>
                  <a:lnTo>
                    <a:pt x="998" y="2983"/>
                  </a:lnTo>
                  <a:lnTo>
                    <a:pt x="1042" y="2956"/>
                  </a:lnTo>
                  <a:lnTo>
                    <a:pt x="1084" y="2928"/>
                  </a:lnTo>
                  <a:lnTo>
                    <a:pt x="1125" y="2900"/>
                  </a:lnTo>
                  <a:lnTo>
                    <a:pt x="1165" y="2870"/>
                  </a:lnTo>
                  <a:lnTo>
                    <a:pt x="1205" y="2839"/>
                  </a:lnTo>
                  <a:lnTo>
                    <a:pt x="1243" y="2808"/>
                  </a:lnTo>
                  <a:lnTo>
                    <a:pt x="1282" y="2775"/>
                  </a:lnTo>
                  <a:lnTo>
                    <a:pt x="1318" y="2740"/>
                  </a:lnTo>
                  <a:lnTo>
                    <a:pt x="1352" y="2704"/>
                  </a:lnTo>
                  <a:lnTo>
                    <a:pt x="1352" y="2704"/>
                  </a:lnTo>
                  <a:lnTo>
                    <a:pt x="1384" y="2668"/>
                  </a:lnTo>
                  <a:lnTo>
                    <a:pt x="1414" y="2631"/>
                  </a:lnTo>
                  <a:lnTo>
                    <a:pt x="1428" y="2611"/>
                  </a:lnTo>
                  <a:lnTo>
                    <a:pt x="1441" y="2591"/>
                  </a:lnTo>
                  <a:lnTo>
                    <a:pt x="1454" y="2570"/>
                  </a:lnTo>
                  <a:lnTo>
                    <a:pt x="1466" y="2550"/>
                  </a:lnTo>
                  <a:lnTo>
                    <a:pt x="1477" y="2529"/>
                  </a:lnTo>
                  <a:lnTo>
                    <a:pt x="1487" y="2507"/>
                  </a:lnTo>
                  <a:lnTo>
                    <a:pt x="1497" y="2486"/>
                  </a:lnTo>
                  <a:lnTo>
                    <a:pt x="1506" y="2464"/>
                  </a:lnTo>
                  <a:lnTo>
                    <a:pt x="1514" y="2441"/>
                  </a:lnTo>
                  <a:lnTo>
                    <a:pt x="1522" y="2418"/>
                  </a:lnTo>
                  <a:lnTo>
                    <a:pt x="1529" y="2395"/>
                  </a:lnTo>
                  <a:lnTo>
                    <a:pt x="1535" y="2372"/>
                  </a:lnTo>
                  <a:lnTo>
                    <a:pt x="1535" y="2372"/>
                  </a:lnTo>
                  <a:lnTo>
                    <a:pt x="1547" y="2320"/>
                  </a:lnTo>
                  <a:lnTo>
                    <a:pt x="1555" y="2267"/>
                  </a:lnTo>
                  <a:lnTo>
                    <a:pt x="1561" y="2213"/>
                  </a:lnTo>
                  <a:lnTo>
                    <a:pt x="1566" y="2160"/>
                  </a:lnTo>
                  <a:lnTo>
                    <a:pt x="1570" y="2105"/>
                  </a:lnTo>
                  <a:lnTo>
                    <a:pt x="1572" y="2052"/>
                  </a:lnTo>
                  <a:lnTo>
                    <a:pt x="1574" y="1998"/>
                  </a:lnTo>
                  <a:lnTo>
                    <a:pt x="1574" y="1944"/>
                  </a:lnTo>
                  <a:lnTo>
                    <a:pt x="1574" y="1944"/>
                  </a:lnTo>
                  <a:lnTo>
                    <a:pt x="1574" y="1887"/>
                  </a:lnTo>
                  <a:lnTo>
                    <a:pt x="1572" y="1830"/>
                  </a:lnTo>
                  <a:lnTo>
                    <a:pt x="1569" y="1716"/>
                  </a:lnTo>
                  <a:lnTo>
                    <a:pt x="1563" y="1602"/>
                  </a:lnTo>
                  <a:lnTo>
                    <a:pt x="1554" y="1488"/>
                  </a:lnTo>
                  <a:lnTo>
                    <a:pt x="1539" y="1260"/>
                  </a:lnTo>
                  <a:lnTo>
                    <a:pt x="1532" y="1146"/>
                  </a:lnTo>
                  <a:lnTo>
                    <a:pt x="1527" y="1032"/>
                  </a:lnTo>
                  <a:lnTo>
                    <a:pt x="1527" y="1032"/>
                  </a:lnTo>
                  <a:lnTo>
                    <a:pt x="1523" y="918"/>
                  </a:lnTo>
                  <a:lnTo>
                    <a:pt x="1521" y="804"/>
                  </a:lnTo>
                  <a:lnTo>
                    <a:pt x="1516" y="577"/>
                  </a:lnTo>
                  <a:lnTo>
                    <a:pt x="1512" y="463"/>
                  </a:lnTo>
                  <a:lnTo>
                    <a:pt x="1507" y="349"/>
                  </a:lnTo>
                  <a:lnTo>
                    <a:pt x="1502" y="235"/>
                  </a:lnTo>
                  <a:lnTo>
                    <a:pt x="1495" y="123"/>
                  </a:lnTo>
                  <a:lnTo>
                    <a:pt x="1495" y="123"/>
                  </a:lnTo>
                  <a:lnTo>
                    <a:pt x="1490" y="64"/>
                  </a:lnTo>
                  <a:lnTo>
                    <a:pt x="1483" y="7"/>
                  </a:lnTo>
                  <a:lnTo>
                    <a:pt x="1483" y="7"/>
                  </a:lnTo>
                  <a:lnTo>
                    <a:pt x="1483" y="4"/>
                  </a:lnTo>
                  <a:lnTo>
                    <a:pt x="1481" y="2"/>
                  </a:lnTo>
                  <a:lnTo>
                    <a:pt x="1478" y="1"/>
                  </a:lnTo>
                  <a:lnTo>
                    <a:pt x="1476" y="0"/>
                  </a:lnTo>
                  <a:lnTo>
                    <a:pt x="1473" y="1"/>
                  </a:lnTo>
                  <a:lnTo>
                    <a:pt x="1471" y="2"/>
                  </a:lnTo>
                  <a:lnTo>
                    <a:pt x="1470" y="4"/>
                  </a:lnTo>
                  <a:lnTo>
                    <a:pt x="1469" y="7"/>
                  </a:lnTo>
                  <a:lnTo>
                    <a:pt x="1469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7" name="Freeform 114">
              <a:extLst>
                <a:ext uri="{FF2B5EF4-FFF2-40B4-BE49-F238E27FC236}">
                  <a16:creationId xmlns:a16="http://schemas.microsoft.com/office/drawing/2014/main" id="{10B9D69B-FBE2-9AE4-59A9-B3AF8B684DFC}"/>
                </a:ext>
              </a:extLst>
            </p:cNvPr>
            <p:cNvSpPr>
              <a:spLocks/>
            </p:cNvSpPr>
            <p:nvPr/>
          </p:nvSpPr>
          <p:spPr bwMode="auto">
            <a:xfrm>
              <a:off x="5819" y="4029"/>
              <a:ext cx="191" cy="284"/>
            </a:xfrm>
            <a:custGeom>
              <a:avLst/>
              <a:gdLst>
                <a:gd name="T0" fmla="*/ 2 w 574"/>
                <a:gd name="T1" fmla="*/ 12 h 852"/>
                <a:gd name="T2" fmla="*/ 73 w 574"/>
                <a:gd name="T3" fmla="*/ 78 h 852"/>
                <a:gd name="T4" fmla="*/ 141 w 574"/>
                <a:gd name="T5" fmla="*/ 146 h 852"/>
                <a:gd name="T6" fmla="*/ 205 w 574"/>
                <a:gd name="T7" fmla="*/ 218 h 852"/>
                <a:gd name="T8" fmla="*/ 266 w 574"/>
                <a:gd name="T9" fmla="*/ 292 h 852"/>
                <a:gd name="T10" fmla="*/ 295 w 574"/>
                <a:gd name="T11" fmla="*/ 332 h 852"/>
                <a:gd name="T12" fmla="*/ 351 w 574"/>
                <a:gd name="T13" fmla="*/ 412 h 852"/>
                <a:gd name="T14" fmla="*/ 402 w 574"/>
                <a:gd name="T15" fmla="*/ 495 h 852"/>
                <a:gd name="T16" fmla="*/ 449 w 574"/>
                <a:gd name="T17" fmla="*/ 581 h 852"/>
                <a:gd name="T18" fmla="*/ 470 w 574"/>
                <a:gd name="T19" fmla="*/ 625 h 852"/>
                <a:gd name="T20" fmla="*/ 518 w 574"/>
                <a:gd name="T21" fmla="*/ 734 h 852"/>
                <a:gd name="T22" fmla="*/ 559 w 574"/>
                <a:gd name="T23" fmla="*/ 846 h 852"/>
                <a:gd name="T24" fmla="*/ 561 w 574"/>
                <a:gd name="T25" fmla="*/ 850 h 852"/>
                <a:gd name="T26" fmla="*/ 566 w 574"/>
                <a:gd name="T27" fmla="*/ 852 h 852"/>
                <a:gd name="T28" fmla="*/ 571 w 574"/>
                <a:gd name="T29" fmla="*/ 850 h 852"/>
                <a:gd name="T30" fmla="*/ 574 w 574"/>
                <a:gd name="T31" fmla="*/ 846 h 852"/>
                <a:gd name="T32" fmla="*/ 574 w 574"/>
                <a:gd name="T33" fmla="*/ 842 h 852"/>
                <a:gd name="T34" fmla="*/ 538 w 574"/>
                <a:gd name="T35" fmla="*/ 744 h 852"/>
                <a:gd name="T36" fmla="*/ 497 w 574"/>
                <a:gd name="T37" fmla="*/ 649 h 852"/>
                <a:gd name="T38" fmla="*/ 451 w 574"/>
                <a:gd name="T39" fmla="*/ 555 h 852"/>
                <a:gd name="T40" fmla="*/ 401 w 574"/>
                <a:gd name="T41" fmla="*/ 464 h 852"/>
                <a:gd name="T42" fmla="*/ 376 w 574"/>
                <a:gd name="T43" fmla="*/ 422 h 852"/>
                <a:gd name="T44" fmla="*/ 321 w 574"/>
                <a:gd name="T45" fmla="*/ 343 h 852"/>
                <a:gd name="T46" fmla="*/ 263 w 574"/>
                <a:gd name="T47" fmla="*/ 266 h 852"/>
                <a:gd name="T48" fmla="*/ 201 w 574"/>
                <a:gd name="T49" fmla="*/ 192 h 852"/>
                <a:gd name="T50" fmla="*/ 169 w 574"/>
                <a:gd name="T51" fmla="*/ 156 h 852"/>
                <a:gd name="T52" fmla="*/ 92 w 574"/>
                <a:gd name="T53" fmla="*/ 76 h 852"/>
                <a:gd name="T54" fmla="*/ 13 w 574"/>
                <a:gd name="T55" fmla="*/ 2 h 852"/>
                <a:gd name="T56" fmla="*/ 11 w 574"/>
                <a:gd name="T57" fmla="*/ 0 h 852"/>
                <a:gd name="T58" fmla="*/ 5 w 574"/>
                <a:gd name="T59" fmla="*/ 1 h 852"/>
                <a:gd name="T60" fmla="*/ 1 w 574"/>
                <a:gd name="T61" fmla="*/ 5 h 852"/>
                <a:gd name="T62" fmla="*/ 1 w 574"/>
                <a:gd name="T63" fmla="*/ 9 h 852"/>
                <a:gd name="T64" fmla="*/ 2 w 574"/>
                <a:gd name="T65" fmla="*/ 12 h 8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74" h="852">
                  <a:moveTo>
                    <a:pt x="2" y="12"/>
                  </a:moveTo>
                  <a:lnTo>
                    <a:pt x="2" y="12"/>
                  </a:lnTo>
                  <a:lnTo>
                    <a:pt x="38" y="44"/>
                  </a:lnTo>
                  <a:lnTo>
                    <a:pt x="73" y="78"/>
                  </a:lnTo>
                  <a:lnTo>
                    <a:pt x="107" y="111"/>
                  </a:lnTo>
                  <a:lnTo>
                    <a:pt x="141" y="146"/>
                  </a:lnTo>
                  <a:lnTo>
                    <a:pt x="173" y="182"/>
                  </a:lnTo>
                  <a:lnTo>
                    <a:pt x="205" y="218"/>
                  </a:lnTo>
                  <a:lnTo>
                    <a:pt x="236" y="255"/>
                  </a:lnTo>
                  <a:lnTo>
                    <a:pt x="266" y="292"/>
                  </a:lnTo>
                  <a:lnTo>
                    <a:pt x="266" y="292"/>
                  </a:lnTo>
                  <a:lnTo>
                    <a:pt x="295" y="332"/>
                  </a:lnTo>
                  <a:lnTo>
                    <a:pt x="324" y="371"/>
                  </a:lnTo>
                  <a:lnTo>
                    <a:pt x="351" y="412"/>
                  </a:lnTo>
                  <a:lnTo>
                    <a:pt x="377" y="453"/>
                  </a:lnTo>
                  <a:lnTo>
                    <a:pt x="402" y="495"/>
                  </a:lnTo>
                  <a:lnTo>
                    <a:pt x="425" y="537"/>
                  </a:lnTo>
                  <a:lnTo>
                    <a:pt x="449" y="581"/>
                  </a:lnTo>
                  <a:lnTo>
                    <a:pt x="470" y="625"/>
                  </a:lnTo>
                  <a:lnTo>
                    <a:pt x="470" y="625"/>
                  </a:lnTo>
                  <a:lnTo>
                    <a:pt x="495" y="680"/>
                  </a:lnTo>
                  <a:lnTo>
                    <a:pt x="518" y="734"/>
                  </a:lnTo>
                  <a:lnTo>
                    <a:pt x="539" y="790"/>
                  </a:lnTo>
                  <a:lnTo>
                    <a:pt x="559" y="846"/>
                  </a:lnTo>
                  <a:lnTo>
                    <a:pt x="559" y="846"/>
                  </a:lnTo>
                  <a:lnTo>
                    <a:pt x="561" y="850"/>
                  </a:lnTo>
                  <a:lnTo>
                    <a:pt x="564" y="851"/>
                  </a:lnTo>
                  <a:lnTo>
                    <a:pt x="566" y="852"/>
                  </a:lnTo>
                  <a:lnTo>
                    <a:pt x="569" y="851"/>
                  </a:lnTo>
                  <a:lnTo>
                    <a:pt x="571" y="850"/>
                  </a:lnTo>
                  <a:lnTo>
                    <a:pt x="574" y="848"/>
                  </a:lnTo>
                  <a:lnTo>
                    <a:pt x="574" y="846"/>
                  </a:lnTo>
                  <a:lnTo>
                    <a:pt x="574" y="842"/>
                  </a:lnTo>
                  <a:lnTo>
                    <a:pt x="574" y="842"/>
                  </a:lnTo>
                  <a:lnTo>
                    <a:pt x="557" y="794"/>
                  </a:lnTo>
                  <a:lnTo>
                    <a:pt x="538" y="744"/>
                  </a:lnTo>
                  <a:lnTo>
                    <a:pt x="518" y="696"/>
                  </a:lnTo>
                  <a:lnTo>
                    <a:pt x="497" y="649"/>
                  </a:lnTo>
                  <a:lnTo>
                    <a:pt x="475" y="602"/>
                  </a:lnTo>
                  <a:lnTo>
                    <a:pt x="451" y="555"/>
                  </a:lnTo>
                  <a:lnTo>
                    <a:pt x="427" y="509"/>
                  </a:lnTo>
                  <a:lnTo>
                    <a:pt x="401" y="464"/>
                  </a:lnTo>
                  <a:lnTo>
                    <a:pt x="401" y="464"/>
                  </a:lnTo>
                  <a:lnTo>
                    <a:pt x="376" y="422"/>
                  </a:lnTo>
                  <a:lnTo>
                    <a:pt x="349" y="382"/>
                  </a:lnTo>
                  <a:lnTo>
                    <a:pt x="321" y="343"/>
                  </a:lnTo>
                  <a:lnTo>
                    <a:pt x="293" y="303"/>
                  </a:lnTo>
                  <a:lnTo>
                    <a:pt x="263" y="266"/>
                  </a:lnTo>
                  <a:lnTo>
                    <a:pt x="232" y="228"/>
                  </a:lnTo>
                  <a:lnTo>
                    <a:pt x="201" y="192"/>
                  </a:lnTo>
                  <a:lnTo>
                    <a:pt x="169" y="156"/>
                  </a:lnTo>
                  <a:lnTo>
                    <a:pt x="169" y="156"/>
                  </a:lnTo>
                  <a:lnTo>
                    <a:pt x="132" y="115"/>
                  </a:lnTo>
                  <a:lnTo>
                    <a:pt x="92" y="76"/>
                  </a:lnTo>
                  <a:lnTo>
                    <a:pt x="54" y="38"/>
                  </a:lnTo>
                  <a:lnTo>
                    <a:pt x="13" y="2"/>
                  </a:lnTo>
                  <a:lnTo>
                    <a:pt x="13" y="2"/>
                  </a:lnTo>
                  <a:lnTo>
                    <a:pt x="11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2" y="2"/>
                  </a:lnTo>
                  <a:lnTo>
                    <a:pt x="1" y="5"/>
                  </a:lnTo>
                  <a:lnTo>
                    <a:pt x="0" y="7"/>
                  </a:lnTo>
                  <a:lnTo>
                    <a:pt x="1" y="9"/>
                  </a:lnTo>
                  <a:lnTo>
                    <a:pt x="2" y="12"/>
                  </a:lnTo>
                  <a:lnTo>
                    <a:pt x="2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8" name="Freeform 115">
              <a:extLst>
                <a:ext uri="{FF2B5EF4-FFF2-40B4-BE49-F238E27FC236}">
                  <a16:creationId xmlns:a16="http://schemas.microsoft.com/office/drawing/2014/main" id="{E2685360-D74E-D0E6-BA86-D7AA6B294DC9}"/>
                </a:ext>
              </a:extLst>
            </p:cNvPr>
            <p:cNvSpPr>
              <a:spLocks/>
            </p:cNvSpPr>
            <p:nvPr/>
          </p:nvSpPr>
          <p:spPr bwMode="auto">
            <a:xfrm>
              <a:off x="3429" y="3952"/>
              <a:ext cx="469" cy="361"/>
            </a:xfrm>
            <a:custGeom>
              <a:avLst/>
              <a:gdLst>
                <a:gd name="T0" fmla="*/ 1399 w 1408"/>
                <a:gd name="T1" fmla="*/ 0 h 1082"/>
                <a:gd name="T2" fmla="*/ 1301 w 1408"/>
                <a:gd name="T3" fmla="*/ 25 h 1082"/>
                <a:gd name="T4" fmla="*/ 1205 w 1408"/>
                <a:gd name="T5" fmla="*/ 55 h 1082"/>
                <a:gd name="T6" fmla="*/ 1110 w 1408"/>
                <a:gd name="T7" fmla="*/ 88 h 1082"/>
                <a:gd name="T8" fmla="*/ 1017 w 1408"/>
                <a:gd name="T9" fmla="*/ 128 h 1082"/>
                <a:gd name="T10" fmla="*/ 930 w 1408"/>
                <a:gd name="T11" fmla="*/ 166 h 1082"/>
                <a:gd name="T12" fmla="*/ 759 w 1408"/>
                <a:gd name="T13" fmla="*/ 247 h 1082"/>
                <a:gd name="T14" fmla="*/ 674 w 1408"/>
                <a:gd name="T15" fmla="*/ 289 h 1082"/>
                <a:gd name="T16" fmla="*/ 589 w 1408"/>
                <a:gd name="T17" fmla="*/ 333 h 1082"/>
                <a:gd name="T18" fmla="*/ 506 w 1408"/>
                <a:gd name="T19" fmla="*/ 383 h 1082"/>
                <a:gd name="T20" fmla="*/ 424 w 1408"/>
                <a:gd name="T21" fmla="*/ 434 h 1082"/>
                <a:gd name="T22" fmla="*/ 344 w 1408"/>
                <a:gd name="T23" fmla="*/ 488 h 1082"/>
                <a:gd name="T24" fmla="*/ 310 w 1408"/>
                <a:gd name="T25" fmla="*/ 514 h 1082"/>
                <a:gd name="T26" fmla="*/ 245 w 1408"/>
                <a:gd name="T27" fmla="*/ 570 h 1082"/>
                <a:gd name="T28" fmla="*/ 215 w 1408"/>
                <a:gd name="T29" fmla="*/ 600 h 1082"/>
                <a:gd name="T30" fmla="*/ 163 w 1408"/>
                <a:gd name="T31" fmla="*/ 663 h 1082"/>
                <a:gd name="T32" fmla="*/ 116 w 1408"/>
                <a:gd name="T33" fmla="*/ 731 h 1082"/>
                <a:gd name="T34" fmla="*/ 96 w 1408"/>
                <a:gd name="T35" fmla="*/ 766 h 1082"/>
                <a:gd name="T36" fmla="*/ 62 w 1408"/>
                <a:gd name="T37" fmla="*/ 840 h 1082"/>
                <a:gd name="T38" fmla="*/ 34 w 1408"/>
                <a:gd name="T39" fmla="*/ 916 h 1082"/>
                <a:gd name="T40" fmla="*/ 13 w 1408"/>
                <a:gd name="T41" fmla="*/ 995 h 1082"/>
                <a:gd name="T42" fmla="*/ 6 w 1408"/>
                <a:gd name="T43" fmla="*/ 1035 h 1082"/>
                <a:gd name="T44" fmla="*/ 0 w 1408"/>
                <a:gd name="T45" fmla="*/ 1076 h 1082"/>
                <a:gd name="T46" fmla="*/ 2 w 1408"/>
                <a:gd name="T47" fmla="*/ 1081 h 1082"/>
                <a:gd name="T48" fmla="*/ 7 w 1408"/>
                <a:gd name="T49" fmla="*/ 1082 h 1082"/>
                <a:gd name="T50" fmla="*/ 12 w 1408"/>
                <a:gd name="T51" fmla="*/ 1081 h 1082"/>
                <a:gd name="T52" fmla="*/ 14 w 1408"/>
                <a:gd name="T53" fmla="*/ 1076 h 1082"/>
                <a:gd name="T54" fmla="*/ 21 w 1408"/>
                <a:gd name="T55" fmla="*/ 1035 h 1082"/>
                <a:gd name="T56" fmla="*/ 38 w 1408"/>
                <a:gd name="T57" fmla="*/ 957 h 1082"/>
                <a:gd name="T58" fmla="*/ 62 w 1408"/>
                <a:gd name="T59" fmla="*/ 879 h 1082"/>
                <a:gd name="T60" fmla="*/ 94 w 1408"/>
                <a:gd name="T61" fmla="*/ 804 h 1082"/>
                <a:gd name="T62" fmla="*/ 112 w 1408"/>
                <a:gd name="T63" fmla="*/ 768 h 1082"/>
                <a:gd name="T64" fmla="*/ 154 w 1408"/>
                <a:gd name="T65" fmla="*/ 699 h 1082"/>
                <a:gd name="T66" fmla="*/ 204 w 1408"/>
                <a:gd name="T67" fmla="*/ 635 h 1082"/>
                <a:gd name="T68" fmla="*/ 261 w 1408"/>
                <a:gd name="T69" fmla="*/ 575 h 1082"/>
                <a:gd name="T70" fmla="*/ 323 w 1408"/>
                <a:gd name="T71" fmla="*/ 523 h 1082"/>
                <a:gd name="T72" fmla="*/ 361 w 1408"/>
                <a:gd name="T73" fmla="*/ 495 h 1082"/>
                <a:gd name="T74" fmla="*/ 440 w 1408"/>
                <a:gd name="T75" fmla="*/ 440 h 1082"/>
                <a:gd name="T76" fmla="*/ 521 w 1408"/>
                <a:gd name="T77" fmla="*/ 390 h 1082"/>
                <a:gd name="T78" fmla="*/ 604 w 1408"/>
                <a:gd name="T79" fmla="*/ 343 h 1082"/>
                <a:gd name="T80" fmla="*/ 646 w 1408"/>
                <a:gd name="T81" fmla="*/ 320 h 1082"/>
                <a:gd name="T82" fmla="*/ 813 w 1408"/>
                <a:gd name="T83" fmla="*/ 237 h 1082"/>
                <a:gd name="T84" fmla="*/ 982 w 1408"/>
                <a:gd name="T85" fmla="*/ 159 h 1082"/>
                <a:gd name="T86" fmla="*/ 1073 w 1408"/>
                <a:gd name="T87" fmla="*/ 119 h 1082"/>
                <a:gd name="T88" fmla="*/ 1165 w 1408"/>
                <a:gd name="T89" fmla="*/ 83 h 1082"/>
                <a:gd name="T90" fmla="*/ 1212 w 1408"/>
                <a:gd name="T91" fmla="*/ 67 h 1082"/>
                <a:gd name="T92" fmla="*/ 1306 w 1408"/>
                <a:gd name="T93" fmla="*/ 38 h 1082"/>
                <a:gd name="T94" fmla="*/ 1355 w 1408"/>
                <a:gd name="T95" fmla="*/ 26 h 1082"/>
                <a:gd name="T96" fmla="*/ 1403 w 1408"/>
                <a:gd name="T97" fmla="*/ 15 h 1082"/>
                <a:gd name="T98" fmla="*/ 1408 w 1408"/>
                <a:gd name="T99" fmla="*/ 11 h 1082"/>
                <a:gd name="T100" fmla="*/ 1408 w 1408"/>
                <a:gd name="T101" fmla="*/ 5 h 1082"/>
                <a:gd name="T102" fmla="*/ 1404 w 1408"/>
                <a:gd name="T103" fmla="*/ 1 h 1082"/>
                <a:gd name="T104" fmla="*/ 1399 w 1408"/>
                <a:gd name="T105" fmla="*/ 0 h 10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408" h="1082">
                  <a:moveTo>
                    <a:pt x="1399" y="0"/>
                  </a:moveTo>
                  <a:lnTo>
                    <a:pt x="1399" y="0"/>
                  </a:lnTo>
                  <a:lnTo>
                    <a:pt x="1350" y="12"/>
                  </a:lnTo>
                  <a:lnTo>
                    <a:pt x="1301" y="25"/>
                  </a:lnTo>
                  <a:lnTo>
                    <a:pt x="1253" y="38"/>
                  </a:lnTo>
                  <a:lnTo>
                    <a:pt x="1205" y="55"/>
                  </a:lnTo>
                  <a:lnTo>
                    <a:pt x="1157" y="71"/>
                  </a:lnTo>
                  <a:lnTo>
                    <a:pt x="1110" y="88"/>
                  </a:lnTo>
                  <a:lnTo>
                    <a:pt x="1063" y="108"/>
                  </a:lnTo>
                  <a:lnTo>
                    <a:pt x="1017" y="128"/>
                  </a:lnTo>
                  <a:lnTo>
                    <a:pt x="1017" y="128"/>
                  </a:lnTo>
                  <a:lnTo>
                    <a:pt x="930" y="166"/>
                  </a:lnTo>
                  <a:lnTo>
                    <a:pt x="845" y="206"/>
                  </a:lnTo>
                  <a:lnTo>
                    <a:pt x="759" y="247"/>
                  </a:lnTo>
                  <a:lnTo>
                    <a:pt x="674" y="289"/>
                  </a:lnTo>
                  <a:lnTo>
                    <a:pt x="674" y="289"/>
                  </a:lnTo>
                  <a:lnTo>
                    <a:pt x="632" y="311"/>
                  </a:lnTo>
                  <a:lnTo>
                    <a:pt x="589" y="333"/>
                  </a:lnTo>
                  <a:lnTo>
                    <a:pt x="547" y="358"/>
                  </a:lnTo>
                  <a:lnTo>
                    <a:pt x="506" y="383"/>
                  </a:lnTo>
                  <a:lnTo>
                    <a:pt x="465" y="408"/>
                  </a:lnTo>
                  <a:lnTo>
                    <a:pt x="424" y="434"/>
                  </a:lnTo>
                  <a:lnTo>
                    <a:pt x="383" y="461"/>
                  </a:lnTo>
                  <a:lnTo>
                    <a:pt x="344" y="488"/>
                  </a:lnTo>
                  <a:lnTo>
                    <a:pt x="344" y="488"/>
                  </a:lnTo>
                  <a:lnTo>
                    <a:pt x="310" y="514"/>
                  </a:lnTo>
                  <a:lnTo>
                    <a:pt x="277" y="542"/>
                  </a:lnTo>
                  <a:lnTo>
                    <a:pt x="245" y="570"/>
                  </a:lnTo>
                  <a:lnTo>
                    <a:pt x="215" y="600"/>
                  </a:lnTo>
                  <a:lnTo>
                    <a:pt x="215" y="600"/>
                  </a:lnTo>
                  <a:lnTo>
                    <a:pt x="188" y="631"/>
                  </a:lnTo>
                  <a:lnTo>
                    <a:pt x="163" y="663"/>
                  </a:lnTo>
                  <a:lnTo>
                    <a:pt x="138" y="697"/>
                  </a:lnTo>
                  <a:lnTo>
                    <a:pt x="116" y="731"/>
                  </a:lnTo>
                  <a:lnTo>
                    <a:pt x="116" y="731"/>
                  </a:lnTo>
                  <a:lnTo>
                    <a:pt x="96" y="766"/>
                  </a:lnTo>
                  <a:lnTo>
                    <a:pt x="78" y="803"/>
                  </a:lnTo>
                  <a:lnTo>
                    <a:pt x="62" y="840"/>
                  </a:lnTo>
                  <a:lnTo>
                    <a:pt x="47" y="877"/>
                  </a:lnTo>
                  <a:lnTo>
                    <a:pt x="34" y="916"/>
                  </a:lnTo>
                  <a:lnTo>
                    <a:pt x="23" y="956"/>
                  </a:lnTo>
                  <a:lnTo>
                    <a:pt x="13" y="995"/>
                  </a:lnTo>
                  <a:lnTo>
                    <a:pt x="6" y="1035"/>
                  </a:lnTo>
                  <a:lnTo>
                    <a:pt x="6" y="1035"/>
                  </a:lnTo>
                  <a:lnTo>
                    <a:pt x="0" y="1076"/>
                  </a:lnTo>
                  <a:lnTo>
                    <a:pt x="0" y="1076"/>
                  </a:lnTo>
                  <a:lnTo>
                    <a:pt x="0" y="1078"/>
                  </a:lnTo>
                  <a:lnTo>
                    <a:pt x="2" y="1081"/>
                  </a:lnTo>
                  <a:lnTo>
                    <a:pt x="3" y="1082"/>
                  </a:lnTo>
                  <a:lnTo>
                    <a:pt x="7" y="1082"/>
                  </a:lnTo>
                  <a:lnTo>
                    <a:pt x="10" y="1082"/>
                  </a:lnTo>
                  <a:lnTo>
                    <a:pt x="12" y="1081"/>
                  </a:lnTo>
                  <a:lnTo>
                    <a:pt x="13" y="1078"/>
                  </a:lnTo>
                  <a:lnTo>
                    <a:pt x="14" y="1076"/>
                  </a:lnTo>
                  <a:lnTo>
                    <a:pt x="14" y="1076"/>
                  </a:lnTo>
                  <a:lnTo>
                    <a:pt x="21" y="1035"/>
                  </a:lnTo>
                  <a:lnTo>
                    <a:pt x="28" y="995"/>
                  </a:lnTo>
                  <a:lnTo>
                    <a:pt x="38" y="957"/>
                  </a:lnTo>
                  <a:lnTo>
                    <a:pt x="49" y="917"/>
                  </a:lnTo>
                  <a:lnTo>
                    <a:pt x="62" y="879"/>
                  </a:lnTo>
                  <a:lnTo>
                    <a:pt x="76" y="842"/>
                  </a:lnTo>
                  <a:lnTo>
                    <a:pt x="94" y="804"/>
                  </a:lnTo>
                  <a:lnTo>
                    <a:pt x="112" y="768"/>
                  </a:lnTo>
                  <a:lnTo>
                    <a:pt x="112" y="768"/>
                  </a:lnTo>
                  <a:lnTo>
                    <a:pt x="132" y="734"/>
                  </a:lnTo>
                  <a:lnTo>
                    <a:pt x="154" y="699"/>
                  </a:lnTo>
                  <a:lnTo>
                    <a:pt x="179" y="667"/>
                  </a:lnTo>
                  <a:lnTo>
                    <a:pt x="204" y="635"/>
                  </a:lnTo>
                  <a:lnTo>
                    <a:pt x="232" y="605"/>
                  </a:lnTo>
                  <a:lnTo>
                    <a:pt x="261" y="575"/>
                  </a:lnTo>
                  <a:lnTo>
                    <a:pt x="290" y="548"/>
                  </a:lnTo>
                  <a:lnTo>
                    <a:pt x="323" y="523"/>
                  </a:lnTo>
                  <a:lnTo>
                    <a:pt x="323" y="523"/>
                  </a:lnTo>
                  <a:lnTo>
                    <a:pt x="361" y="495"/>
                  </a:lnTo>
                  <a:lnTo>
                    <a:pt x="401" y="467"/>
                  </a:lnTo>
                  <a:lnTo>
                    <a:pt x="440" y="440"/>
                  </a:lnTo>
                  <a:lnTo>
                    <a:pt x="480" y="415"/>
                  </a:lnTo>
                  <a:lnTo>
                    <a:pt x="521" y="390"/>
                  </a:lnTo>
                  <a:lnTo>
                    <a:pt x="563" y="366"/>
                  </a:lnTo>
                  <a:lnTo>
                    <a:pt x="604" y="343"/>
                  </a:lnTo>
                  <a:lnTo>
                    <a:pt x="646" y="320"/>
                  </a:lnTo>
                  <a:lnTo>
                    <a:pt x="646" y="320"/>
                  </a:lnTo>
                  <a:lnTo>
                    <a:pt x="729" y="278"/>
                  </a:lnTo>
                  <a:lnTo>
                    <a:pt x="813" y="237"/>
                  </a:lnTo>
                  <a:lnTo>
                    <a:pt x="897" y="197"/>
                  </a:lnTo>
                  <a:lnTo>
                    <a:pt x="982" y="159"/>
                  </a:lnTo>
                  <a:lnTo>
                    <a:pt x="982" y="159"/>
                  </a:lnTo>
                  <a:lnTo>
                    <a:pt x="1073" y="119"/>
                  </a:lnTo>
                  <a:lnTo>
                    <a:pt x="1118" y="100"/>
                  </a:lnTo>
                  <a:lnTo>
                    <a:pt x="1165" y="83"/>
                  </a:lnTo>
                  <a:lnTo>
                    <a:pt x="1165" y="83"/>
                  </a:lnTo>
                  <a:lnTo>
                    <a:pt x="1212" y="67"/>
                  </a:lnTo>
                  <a:lnTo>
                    <a:pt x="1259" y="52"/>
                  </a:lnTo>
                  <a:lnTo>
                    <a:pt x="1306" y="38"/>
                  </a:lnTo>
                  <a:lnTo>
                    <a:pt x="1355" y="26"/>
                  </a:lnTo>
                  <a:lnTo>
                    <a:pt x="1355" y="26"/>
                  </a:lnTo>
                  <a:lnTo>
                    <a:pt x="1403" y="15"/>
                  </a:lnTo>
                  <a:lnTo>
                    <a:pt x="1403" y="15"/>
                  </a:lnTo>
                  <a:lnTo>
                    <a:pt x="1405" y="12"/>
                  </a:lnTo>
                  <a:lnTo>
                    <a:pt x="1408" y="11"/>
                  </a:lnTo>
                  <a:lnTo>
                    <a:pt x="1408" y="9"/>
                  </a:lnTo>
                  <a:lnTo>
                    <a:pt x="1408" y="5"/>
                  </a:lnTo>
                  <a:lnTo>
                    <a:pt x="1407" y="3"/>
                  </a:lnTo>
                  <a:lnTo>
                    <a:pt x="1404" y="1"/>
                  </a:lnTo>
                  <a:lnTo>
                    <a:pt x="1402" y="0"/>
                  </a:lnTo>
                  <a:lnTo>
                    <a:pt x="1399" y="0"/>
                  </a:lnTo>
                  <a:lnTo>
                    <a:pt x="139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9" name="Freeform 116">
              <a:extLst>
                <a:ext uri="{FF2B5EF4-FFF2-40B4-BE49-F238E27FC236}">
                  <a16:creationId xmlns:a16="http://schemas.microsoft.com/office/drawing/2014/main" id="{3B318F43-5192-008A-4B61-6D037A34690B}"/>
                </a:ext>
              </a:extLst>
            </p:cNvPr>
            <p:cNvSpPr>
              <a:spLocks/>
            </p:cNvSpPr>
            <p:nvPr/>
          </p:nvSpPr>
          <p:spPr bwMode="auto">
            <a:xfrm>
              <a:off x="4303" y="3799"/>
              <a:ext cx="991" cy="133"/>
            </a:xfrm>
            <a:custGeom>
              <a:avLst/>
              <a:gdLst>
                <a:gd name="T0" fmla="*/ 4 w 2975"/>
                <a:gd name="T1" fmla="*/ 14 h 400"/>
                <a:gd name="T2" fmla="*/ 119 w 2975"/>
                <a:gd name="T3" fmla="*/ 78 h 400"/>
                <a:gd name="T4" fmla="*/ 237 w 2975"/>
                <a:gd name="T5" fmla="*/ 139 h 400"/>
                <a:gd name="T6" fmla="*/ 359 w 2975"/>
                <a:gd name="T7" fmla="*/ 193 h 400"/>
                <a:gd name="T8" fmla="*/ 482 w 2975"/>
                <a:gd name="T9" fmla="*/ 240 h 400"/>
                <a:gd name="T10" fmla="*/ 546 w 2975"/>
                <a:gd name="T11" fmla="*/ 262 h 400"/>
                <a:gd name="T12" fmla="*/ 674 w 2975"/>
                <a:gd name="T13" fmla="*/ 297 h 400"/>
                <a:gd name="T14" fmla="*/ 739 w 2975"/>
                <a:gd name="T15" fmla="*/ 312 h 400"/>
                <a:gd name="T16" fmla="*/ 885 w 2975"/>
                <a:gd name="T17" fmla="*/ 341 h 400"/>
                <a:gd name="T18" fmla="*/ 1032 w 2975"/>
                <a:gd name="T19" fmla="*/ 363 h 400"/>
                <a:gd name="T20" fmla="*/ 1109 w 2975"/>
                <a:gd name="T21" fmla="*/ 372 h 400"/>
                <a:gd name="T22" fmla="*/ 1264 w 2975"/>
                <a:gd name="T23" fmla="*/ 385 h 400"/>
                <a:gd name="T24" fmla="*/ 1342 w 2975"/>
                <a:gd name="T25" fmla="*/ 390 h 400"/>
                <a:gd name="T26" fmla="*/ 1498 w 2975"/>
                <a:gd name="T27" fmla="*/ 399 h 400"/>
                <a:gd name="T28" fmla="*/ 1654 w 2975"/>
                <a:gd name="T29" fmla="*/ 400 h 400"/>
                <a:gd name="T30" fmla="*/ 1732 w 2975"/>
                <a:gd name="T31" fmla="*/ 399 h 400"/>
                <a:gd name="T32" fmla="*/ 1888 w 2975"/>
                <a:gd name="T33" fmla="*/ 389 h 400"/>
                <a:gd name="T34" fmla="*/ 2121 w 2975"/>
                <a:gd name="T35" fmla="*/ 367 h 400"/>
                <a:gd name="T36" fmla="*/ 2275 w 2975"/>
                <a:gd name="T37" fmla="*/ 350 h 400"/>
                <a:gd name="T38" fmla="*/ 2504 w 2975"/>
                <a:gd name="T39" fmla="*/ 326 h 400"/>
                <a:gd name="T40" fmla="*/ 2658 w 2975"/>
                <a:gd name="T41" fmla="*/ 315 h 400"/>
                <a:gd name="T42" fmla="*/ 2813 w 2975"/>
                <a:gd name="T43" fmla="*/ 309 h 400"/>
                <a:gd name="T44" fmla="*/ 2889 w 2975"/>
                <a:gd name="T45" fmla="*/ 309 h 400"/>
                <a:gd name="T46" fmla="*/ 2967 w 2975"/>
                <a:gd name="T47" fmla="*/ 311 h 400"/>
                <a:gd name="T48" fmla="*/ 2972 w 2975"/>
                <a:gd name="T49" fmla="*/ 309 h 400"/>
                <a:gd name="T50" fmla="*/ 2975 w 2975"/>
                <a:gd name="T51" fmla="*/ 304 h 400"/>
                <a:gd name="T52" fmla="*/ 2972 w 2975"/>
                <a:gd name="T53" fmla="*/ 299 h 400"/>
                <a:gd name="T54" fmla="*/ 2967 w 2975"/>
                <a:gd name="T55" fmla="*/ 296 h 400"/>
                <a:gd name="T56" fmla="*/ 2890 w 2975"/>
                <a:gd name="T57" fmla="*/ 294 h 400"/>
                <a:gd name="T58" fmla="*/ 2737 w 2975"/>
                <a:gd name="T59" fmla="*/ 296 h 400"/>
                <a:gd name="T60" fmla="*/ 2585 w 2975"/>
                <a:gd name="T61" fmla="*/ 305 h 400"/>
                <a:gd name="T62" fmla="*/ 2433 w 2975"/>
                <a:gd name="T63" fmla="*/ 319 h 400"/>
                <a:gd name="T64" fmla="*/ 2356 w 2975"/>
                <a:gd name="T65" fmla="*/ 326 h 400"/>
                <a:gd name="T66" fmla="*/ 2049 w 2975"/>
                <a:gd name="T67" fmla="*/ 359 h 400"/>
                <a:gd name="T68" fmla="*/ 1896 w 2975"/>
                <a:gd name="T69" fmla="*/ 374 h 400"/>
                <a:gd name="T70" fmla="*/ 1742 w 2975"/>
                <a:gd name="T71" fmla="*/ 383 h 400"/>
                <a:gd name="T72" fmla="*/ 1664 w 2975"/>
                <a:gd name="T73" fmla="*/ 385 h 400"/>
                <a:gd name="T74" fmla="*/ 1509 w 2975"/>
                <a:gd name="T75" fmla="*/ 384 h 400"/>
                <a:gd name="T76" fmla="*/ 1432 w 2975"/>
                <a:gd name="T77" fmla="*/ 381 h 400"/>
                <a:gd name="T78" fmla="*/ 1200 w 2975"/>
                <a:gd name="T79" fmla="*/ 366 h 400"/>
                <a:gd name="T80" fmla="*/ 1123 w 2975"/>
                <a:gd name="T81" fmla="*/ 359 h 400"/>
                <a:gd name="T82" fmla="*/ 970 w 2975"/>
                <a:gd name="T83" fmla="*/ 338 h 400"/>
                <a:gd name="T84" fmla="*/ 817 w 2975"/>
                <a:gd name="T85" fmla="*/ 312 h 400"/>
                <a:gd name="T86" fmla="*/ 750 w 2975"/>
                <a:gd name="T87" fmla="*/ 299 h 400"/>
                <a:gd name="T88" fmla="*/ 617 w 2975"/>
                <a:gd name="T89" fmla="*/ 268 h 400"/>
                <a:gd name="T90" fmla="*/ 553 w 2975"/>
                <a:gd name="T91" fmla="*/ 248 h 400"/>
                <a:gd name="T92" fmla="*/ 428 w 2975"/>
                <a:gd name="T93" fmla="*/ 206 h 400"/>
                <a:gd name="T94" fmla="*/ 307 w 2975"/>
                <a:gd name="T95" fmla="*/ 155 h 400"/>
                <a:gd name="T96" fmla="*/ 188 w 2975"/>
                <a:gd name="T97" fmla="*/ 98 h 400"/>
                <a:gd name="T98" fmla="*/ 72 w 2975"/>
                <a:gd name="T99" fmla="*/ 35 h 400"/>
                <a:gd name="T100" fmla="*/ 11 w 2975"/>
                <a:gd name="T101" fmla="*/ 0 h 400"/>
                <a:gd name="T102" fmla="*/ 7 w 2975"/>
                <a:gd name="T103" fmla="*/ 0 h 400"/>
                <a:gd name="T104" fmla="*/ 2 w 2975"/>
                <a:gd name="T105" fmla="*/ 1 h 400"/>
                <a:gd name="T106" fmla="*/ 0 w 2975"/>
                <a:gd name="T107" fmla="*/ 6 h 400"/>
                <a:gd name="T108" fmla="*/ 1 w 2975"/>
                <a:gd name="T109" fmla="*/ 11 h 400"/>
                <a:gd name="T110" fmla="*/ 4 w 2975"/>
                <a:gd name="T111" fmla="*/ 14 h 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975" h="400">
                  <a:moveTo>
                    <a:pt x="4" y="14"/>
                  </a:moveTo>
                  <a:lnTo>
                    <a:pt x="4" y="14"/>
                  </a:lnTo>
                  <a:lnTo>
                    <a:pt x="60" y="46"/>
                  </a:lnTo>
                  <a:lnTo>
                    <a:pt x="119" y="78"/>
                  </a:lnTo>
                  <a:lnTo>
                    <a:pt x="178" y="109"/>
                  </a:lnTo>
                  <a:lnTo>
                    <a:pt x="237" y="139"/>
                  </a:lnTo>
                  <a:lnTo>
                    <a:pt x="297" y="167"/>
                  </a:lnTo>
                  <a:lnTo>
                    <a:pt x="359" y="193"/>
                  </a:lnTo>
                  <a:lnTo>
                    <a:pt x="419" y="218"/>
                  </a:lnTo>
                  <a:lnTo>
                    <a:pt x="482" y="240"/>
                  </a:lnTo>
                  <a:lnTo>
                    <a:pt x="482" y="240"/>
                  </a:lnTo>
                  <a:lnTo>
                    <a:pt x="546" y="262"/>
                  </a:lnTo>
                  <a:lnTo>
                    <a:pt x="610" y="280"/>
                  </a:lnTo>
                  <a:lnTo>
                    <a:pt x="674" y="297"/>
                  </a:lnTo>
                  <a:lnTo>
                    <a:pt x="739" y="312"/>
                  </a:lnTo>
                  <a:lnTo>
                    <a:pt x="739" y="312"/>
                  </a:lnTo>
                  <a:lnTo>
                    <a:pt x="812" y="327"/>
                  </a:lnTo>
                  <a:lnTo>
                    <a:pt x="885" y="341"/>
                  </a:lnTo>
                  <a:lnTo>
                    <a:pt x="958" y="352"/>
                  </a:lnTo>
                  <a:lnTo>
                    <a:pt x="1032" y="363"/>
                  </a:lnTo>
                  <a:lnTo>
                    <a:pt x="1032" y="363"/>
                  </a:lnTo>
                  <a:lnTo>
                    <a:pt x="1109" y="372"/>
                  </a:lnTo>
                  <a:lnTo>
                    <a:pt x="1187" y="379"/>
                  </a:lnTo>
                  <a:lnTo>
                    <a:pt x="1264" y="385"/>
                  </a:lnTo>
                  <a:lnTo>
                    <a:pt x="1342" y="390"/>
                  </a:lnTo>
                  <a:lnTo>
                    <a:pt x="1342" y="390"/>
                  </a:lnTo>
                  <a:lnTo>
                    <a:pt x="1420" y="395"/>
                  </a:lnTo>
                  <a:lnTo>
                    <a:pt x="1498" y="399"/>
                  </a:lnTo>
                  <a:lnTo>
                    <a:pt x="1576" y="400"/>
                  </a:lnTo>
                  <a:lnTo>
                    <a:pt x="1654" y="400"/>
                  </a:lnTo>
                  <a:lnTo>
                    <a:pt x="1654" y="400"/>
                  </a:lnTo>
                  <a:lnTo>
                    <a:pt x="1732" y="399"/>
                  </a:lnTo>
                  <a:lnTo>
                    <a:pt x="1810" y="394"/>
                  </a:lnTo>
                  <a:lnTo>
                    <a:pt x="1888" y="389"/>
                  </a:lnTo>
                  <a:lnTo>
                    <a:pt x="1966" y="383"/>
                  </a:lnTo>
                  <a:lnTo>
                    <a:pt x="2121" y="367"/>
                  </a:lnTo>
                  <a:lnTo>
                    <a:pt x="2275" y="350"/>
                  </a:lnTo>
                  <a:lnTo>
                    <a:pt x="2275" y="350"/>
                  </a:lnTo>
                  <a:lnTo>
                    <a:pt x="2429" y="333"/>
                  </a:lnTo>
                  <a:lnTo>
                    <a:pt x="2504" y="326"/>
                  </a:lnTo>
                  <a:lnTo>
                    <a:pt x="2581" y="320"/>
                  </a:lnTo>
                  <a:lnTo>
                    <a:pt x="2658" y="315"/>
                  </a:lnTo>
                  <a:lnTo>
                    <a:pt x="2735" y="311"/>
                  </a:lnTo>
                  <a:lnTo>
                    <a:pt x="2813" y="309"/>
                  </a:lnTo>
                  <a:lnTo>
                    <a:pt x="2889" y="309"/>
                  </a:lnTo>
                  <a:lnTo>
                    <a:pt x="2889" y="309"/>
                  </a:lnTo>
                  <a:lnTo>
                    <a:pt x="2967" y="311"/>
                  </a:lnTo>
                  <a:lnTo>
                    <a:pt x="2967" y="311"/>
                  </a:lnTo>
                  <a:lnTo>
                    <a:pt x="2970" y="310"/>
                  </a:lnTo>
                  <a:lnTo>
                    <a:pt x="2972" y="309"/>
                  </a:lnTo>
                  <a:lnTo>
                    <a:pt x="2973" y="306"/>
                  </a:lnTo>
                  <a:lnTo>
                    <a:pt x="2975" y="304"/>
                  </a:lnTo>
                  <a:lnTo>
                    <a:pt x="2973" y="301"/>
                  </a:lnTo>
                  <a:lnTo>
                    <a:pt x="2972" y="299"/>
                  </a:lnTo>
                  <a:lnTo>
                    <a:pt x="2970" y="296"/>
                  </a:lnTo>
                  <a:lnTo>
                    <a:pt x="2967" y="296"/>
                  </a:lnTo>
                  <a:lnTo>
                    <a:pt x="2967" y="296"/>
                  </a:lnTo>
                  <a:lnTo>
                    <a:pt x="2890" y="294"/>
                  </a:lnTo>
                  <a:lnTo>
                    <a:pt x="2814" y="294"/>
                  </a:lnTo>
                  <a:lnTo>
                    <a:pt x="2737" y="296"/>
                  </a:lnTo>
                  <a:lnTo>
                    <a:pt x="2662" y="300"/>
                  </a:lnTo>
                  <a:lnTo>
                    <a:pt x="2585" y="305"/>
                  </a:lnTo>
                  <a:lnTo>
                    <a:pt x="2508" y="311"/>
                  </a:lnTo>
                  <a:lnTo>
                    <a:pt x="2433" y="319"/>
                  </a:lnTo>
                  <a:lnTo>
                    <a:pt x="2356" y="326"/>
                  </a:lnTo>
                  <a:lnTo>
                    <a:pt x="2356" y="326"/>
                  </a:lnTo>
                  <a:lnTo>
                    <a:pt x="2202" y="343"/>
                  </a:lnTo>
                  <a:lnTo>
                    <a:pt x="2049" y="359"/>
                  </a:lnTo>
                  <a:lnTo>
                    <a:pt x="1972" y="367"/>
                  </a:lnTo>
                  <a:lnTo>
                    <a:pt x="1896" y="374"/>
                  </a:lnTo>
                  <a:lnTo>
                    <a:pt x="1819" y="379"/>
                  </a:lnTo>
                  <a:lnTo>
                    <a:pt x="1742" y="383"/>
                  </a:lnTo>
                  <a:lnTo>
                    <a:pt x="1742" y="383"/>
                  </a:lnTo>
                  <a:lnTo>
                    <a:pt x="1664" y="385"/>
                  </a:lnTo>
                  <a:lnTo>
                    <a:pt x="1587" y="385"/>
                  </a:lnTo>
                  <a:lnTo>
                    <a:pt x="1509" y="384"/>
                  </a:lnTo>
                  <a:lnTo>
                    <a:pt x="1432" y="381"/>
                  </a:lnTo>
                  <a:lnTo>
                    <a:pt x="1432" y="381"/>
                  </a:lnTo>
                  <a:lnTo>
                    <a:pt x="1278" y="372"/>
                  </a:lnTo>
                  <a:lnTo>
                    <a:pt x="1200" y="366"/>
                  </a:lnTo>
                  <a:lnTo>
                    <a:pt x="1123" y="359"/>
                  </a:lnTo>
                  <a:lnTo>
                    <a:pt x="1123" y="359"/>
                  </a:lnTo>
                  <a:lnTo>
                    <a:pt x="1047" y="350"/>
                  </a:lnTo>
                  <a:lnTo>
                    <a:pt x="970" y="338"/>
                  </a:lnTo>
                  <a:lnTo>
                    <a:pt x="893" y="326"/>
                  </a:lnTo>
                  <a:lnTo>
                    <a:pt x="817" y="312"/>
                  </a:lnTo>
                  <a:lnTo>
                    <a:pt x="817" y="312"/>
                  </a:lnTo>
                  <a:lnTo>
                    <a:pt x="750" y="299"/>
                  </a:lnTo>
                  <a:lnTo>
                    <a:pt x="684" y="284"/>
                  </a:lnTo>
                  <a:lnTo>
                    <a:pt x="617" y="268"/>
                  </a:lnTo>
                  <a:lnTo>
                    <a:pt x="553" y="248"/>
                  </a:lnTo>
                  <a:lnTo>
                    <a:pt x="553" y="248"/>
                  </a:lnTo>
                  <a:lnTo>
                    <a:pt x="490" y="228"/>
                  </a:lnTo>
                  <a:lnTo>
                    <a:pt x="428" y="206"/>
                  </a:lnTo>
                  <a:lnTo>
                    <a:pt x="367" y="181"/>
                  </a:lnTo>
                  <a:lnTo>
                    <a:pt x="307" y="155"/>
                  </a:lnTo>
                  <a:lnTo>
                    <a:pt x="247" y="126"/>
                  </a:lnTo>
                  <a:lnTo>
                    <a:pt x="188" y="98"/>
                  </a:lnTo>
                  <a:lnTo>
                    <a:pt x="130" y="67"/>
                  </a:lnTo>
                  <a:lnTo>
                    <a:pt x="72" y="35"/>
                  </a:lnTo>
                  <a:lnTo>
                    <a:pt x="72" y="35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7" y="0"/>
                  </a:lnTo>
                  <a:lnTo>
                    <a:pt x="5" y="0"/>
                  </a:lnTo>
                  <a:lnTo>
                    <a:pt x="2" y="1"/>
                  </a:lnTo>
                  <a:lnTo>
                    <a:pt x="1" y="4"/>
                  </a:lnTo>
                  <a:lnTo>
                    <a:pt x="0" y="6"/>
                  </a:lnTo>
                  <a:lnTo>
                    <a:pt x="0" y="9"/>
                  </a:lnTo>
                  <a:lnTo>
                    <a:pt x="1" y="11"/>
                  </a:lnTo>
                  <a:lnTo>
                    <a:pt x="4" y="14"/>
                  </a:lnTo>
                  <a:lnTo>
                    <a:pt x="4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0" name="Freeform 117">
              <a:extLst>
                <a:ext uri="{FF2B5EF4-FFF2-40B4-BE49-F238E27FC236}">
                  <a16:creationId xmlns:a16="http://schemas.microsoft.com/office/drawing/2014/main" id="{5C7F93AE-C306-1DB9-276E-D15755122D19}"/>
                </a:ext>
              </a:extLst>
            </p:cNvPr>
            <p:cNvSpPr>
              <a:spLocks/>
            </p:cNvSpPr>
            <p:nvPr/>
          </p:nvSpPr>
          <p:spPr bwMode="auto">
            <a:xfrm>
              <a:off x="4800" y="3971"/>
              <a:ext cx="24" cy="279"/>
            </a:xfrm>
            <a:custGeom>
              <a:avLst/>
              <a:gdLst>
                <a:gd name="T0" fmla="*/ 0 w 74"/>
                <a:gd name="T1" fmla="*/ 10 h 837"/>
                <a:gd name="T2" fmla="*/ 20 w 74"/>
                <a:gd name="T3" fmla="*/ 85 h 837"/>
                <a:gd name="T4" fmla="*/ 35 w 74"/>
                <a:gd name="T5" fmla="*/ 162 h 837"/>
                <a:gd name="T6" fmla="*/ 46 w 74"/>
                <a:gd name="T7" fmla="*/ 240 h 837"/>
                <a:gd name="T8" fmla="*/ 53 w 74"/>
                <a:gd name="T9" fmla="*/ 318 h 837"/>
                <a:gd name="T10" fmla="*/ 56 w 74"/>
                <a:gd name="T11" fmla="*/ 360 h 837"/>
                <a:gd name="T12" fmla="*/ 59 w 74"/>
                <a:gd name="T13" fmla="*/ 447 h 837"/>
                <a:gd name="T14" fmla="*/ 58 w 74"/>
                <a:gd name="T15" fmla="*/ 532 h 837"/>
                <a:gd name="T16" fmla="*/ 52 w 74"/>
                <a:gd name="T17" fmla="*/ 618 h 837"/>
                <a:gd name="T18" fmla="*/ 47 w 74"/>
                <a:gd name="T19" fmla="*/ 660 h 837"/>
                <a:gd name="T20" fmla="*/ 33 w 74"/>
                <a:gd name="T21" fmla="*/ 746 h 837"/>
                <a:gd name="T22" fmla="*/ 11 w 74"/>
                <a:gd name="T23" fmla="*/ 829 h 837"/>
                <a:gd name="T24" fmla="*/ 10 w 74"/>
                <a:gd name="T25" fmla="*/ 832 h 837"/>
                <a:gd name="T26" fmla="*/ 14 w 74"/>
                <a:gd name="T27" fmla="*/ 836 h 837"/>
                <a:gd name="T28" fmla="*/ 18 w 74"/>
                <a:gd name="T29" fmla="*/ 837 h 837"/>
                <a:gd name="T30" fmla="*/ 23 w 74"/>
                <a:gd name="T31" fmla="*/ 835 h 837"/>
                <a:gd name="T32" fmla="*/ 25 w 74"/>
                <a:gd name="T33" fmla="*/ 832 h 837"/>
                <a:gd name="T34" fmla="*/ 47 w 74"/>
                <a:gd name="T35" fmla="*/ 754 h 837"/>
                <a:gd name="T36" fmla="*/ 61 w 74"/>
                <a:gd name="T37" fmla="*/ 675 h 837"/>
                <a:gd name="T38" fmla="*/ 69 w 74"/>
                <a:gd name="T39" fmla="*/ 594 h 837"/>
                <a:gd name="T40" fmla="*/ 73 w 74"/>
                <a:gd name="T41" fmla="*/ 514 h 837"/>
                <a:gd name="T42" fmla="*/ 74 w 74"/>
                <a:gd name="T43" fmla="*/ 471 h 837"/>
                <a:gd name="T44" fmla="*/ 72 w 74"/>
                <a:gd name="T45" fmla="*/ 384 h 837"/>
                <a:gd name="T46" fmla="*/ 67 w 74"/>
                <a:gd name="T47" fmla="*/ 298 h 837"/>
                <a:gd name="T48" fmla="*/ 57 w 74"/>
                <a:gd name="T49" fmla="*/ 213 h 837"/>
                <a:gd name="T50" fmla="*/ 51 w 74"/>
                <a:gd name="T51" fmla="*/ 169 h 837"/>
                <a:gd name="T52" fmla="*/ 35 w 74"/>
                <a:gd name="T53" fmla="*/ 86 h 837"/>
                <a:gd name="T54" fmla="*/ 14 w 74"/>
                <a:gd name="T55" fmla="*/ 5 h 837"/>
                <a:gd name="T56" fmla="*/ 12 w 74"/>
                <a:gd name="T57" fmla="*/ 2 h 837"/>
                <a:gd name="T58" fmla="*/ 7 w 74"/>
                <a:gd name="T59" fmla="*/ 0 h 837"/>
                <a:gd name="T60" fmla="*/ 2 w 74"/>
                <a:gd name="T61" fmla="*/ 1 h 837"/>
                <a:gd name="T62" fmla="*/ 0 w 74"/>
                <a:gd name="T63" fmla="*/ 6 h 837"/>
                <a:gd name="T64" fmla="*/ 0 w 74"/>
                <a:gd name="T65" fmla="*/ 10 h 8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4" h="837">
                  <a:moveTo>
                    <a:pt x="0" y="10"/>
                  </a:moveTo>
                  <a:lnTo>
                    <a:pt x="0" y="10"/>
                  </a:lnTo>
                  <a:lnTo>
                    <a:pt x="10" y="47"/>
                  </a:lnTo>
                  <a:lnTo>
                    <a:pt x="20" y="85"/>
                  </a:lnTo>
                  <a:lnTo>
                    <a:pt x="27" y="124"/>
                  </a:lnTo>
                  <a:lnTo>
                    <a:pt x="35" y="162"/>
                  </a:lnTo>
                  <a:lnTo>
                    <a:pt x="41" y="202"/>
                  </a:lnTo>
                  <a:lnTo>
                    <a:pt x="46" y="240"/>
                  </a:lnTo>
                  <a:lnTo>
                    <a:pt x="49" y="280"/>
                  </a:lnTo>
                  <a:lnTo>
                    <a:pt x="53" y="318"/>
                  </a:lnTo>
                  <a:lnTo>
                    <a:pt x="53" y="318"/>
                  </a:lnTo>
                  <a:lnTo>
                    <a:pt x="56" y="360"/>
                  </a:lnTo>
                  <a:lnTo>
                    <a:pt x="58" y="404"/>
                  </a:lnTo>
                  <a:lnTo>
                    <a:pt x="59" y="447"/>
                  </a:lnTo>
                  <a:lnTo>
                    <a:pt x="59" y="489"/>
                  </a:lnTo>
                  <a:lnTo>
                    <a:pt x="58" y="532"/>
                  </a:lnTo>
                  <a:lnTo>
                    <a:pt x="56" y="575"/>
                  </a:lnTo>
                  <a:lnTo>
                    <a:pt x="52" y="618"/>
                  </a:lnTo>
                  <a:lnTo>
                    <a:pt x="47" y="660"/>
                  </a:lnTo>
                  <a:lnTo>
                    <a:pt x="47" y="660"/>
                  </a:lnTo>
                  <a:lnTo>
                    <a:pt x="41" y="703"/>
                  </a:lnTo>
                  <a:lnTo>
                    <a:pt x="33" y="746"/>
                  </a:lnTo>
                  <a:lnTo>
                    <a:pt x="23" y="788"/>
                  </a:lnTo>
                  <a:lnTo>
                    <a:pt x="11" y="829"/>
                  </a:lnTo>
                  <a:lnTo>
                    <a:pt x="11" y="829"/>
                  </a:lnTo>
                  <a:lnTo>
                    <a:pt x="10" y="832"/>
                  </a:lnTo>
                  <a:lnTo>
                    <a:pt x="11" y="835"/>
                  </a:lnTo>
                  <a:lnTo>
                    <a:pt x="14" y="836"/>
                  </a:lnTo>
                  <a:lnTo>
                    <a:pt x="16" y="837"/>
                  </a:lnTo>
                  <a:lnTo>
                    <a:pt x="18" y="837"/>
                  </a:lnTo>
                  <a:lnTo>
                    <a:pt x="21" y="837"/>
                  </a:lnTo>
                  <a:lnTo>
                    <a:pt x="23" y="835"/>
                  </a:lnTo>
                  <a:lnTo>
                    <a:pt x="25" y="832"/>
                  </a:lnTo>
                  <a:lnTo>
                    <a:pt x="25" y="832"/>
                  </a:lnTo>
                  <a:lnTo>
                    <a:pt x="37" y="794"/>
                  </a:lnTo>
                  <a:lnTo>
                    <a:pt x="47" y="754"/>
                  </a:lnTo>
                  <a:lnTo>
                    <a:pt x="54" y="715"/>
                  </a:lnTo>
                  <a:lnTo>
                    <a:pt x="61" y="675"/>
                  </a:lnTo>
                  <a:lnTo>
                    <a:pt x="66" y="634"/>
                  </a:lnTo>
                  <a:lnTo>
                    <a:pt x="69" y="594"/>
                  </a:lnTo>
                  <a:lnTo>
                    <a:pt x="72" y="554"/>
                  </a:lnTo>
                  <a:lnTo>
                    <a:pt x="73" y="514"/>
                  </a:lnTo>
                  <a:lnTo>
                    <a:pt x="73" y="514"/>
                  </a:lnTo>
                  <a:lnTo>
                    <a:pt x="74" y="471"/>
                  </a:lnTo>
                  <a:lnTo>
                    <a:pt x="73" y="427"/>
                  </a:lnTo>
                  <a:lnTo>
                    <a:pt x="72" y="384"/>
                  </a:lnTo>
                  <a:lnTo>
                    <a:pt x="70" y="342"/>
                  </a:lnTo>
                  <a:lnTo>
                    <a:pt x="67" y="298"/>
                  </a:lnTo>
                  <a:lnTo>
                    <a:pt x="62" y="255"/>
                  </a:lnTo>
                  <a:lnTo>
                    <a:pt x="57" y="213"/>
                  </a:lnTo>
                  <a:lnTo>
                    <a:pt x="51" y="169"/>
                  </a:lnTo>
                  <a:lnTo>
                    <a:pt x="51" y="169"/>
                  </a:lnTo>
                  <a:lnTo>
                    <a:pt x="43" y="128"/>
                  </a:lnTo>
                  <a:lnTo>
                    <a:pt x="35" y="86"/>
                  </a:lnTo>
                  <a:lnTo>
                    <a:pt x="25" y="45"/>
                  </a:lnTo>
                  <a:lnTo>
                    <a:pt x="14" y="5"/>
                  </a:lnTo>
                  <a:lnTo>
                    <a:pt x="14" y="5"/>
                  </a:lnTo>
                  <a:lnTo>
                    <a:pt x="12" y="2"/>
                  </a:lnTo>
                  <a:lnTo>
                    <a:pt x="10" y="1"/>
                  </a:lnTo>
                  <a:lnTo>
                    <a:pt x="7" y="0"/>
                  </a:lnTo>
                  <a:lnTo>
                    <a:pt x="5" y="0"/>
                  </a:lnTo>
                  <a:lnTo>
                    <a:pt x="2" y="1"/>
                  </a:lnTo>
                  <a:lnTo>
                    <a:pt x="0" y="3"/>
                  </a:lnTo>
                  <a:lnTo>
                    <a:pt x="0" y="6"/>
                  </a:lnTo>
                  <a:lnTo>
                    <a:pt x="0" y="1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1" name="Freeform 118">
              <a:extLst>
                <a:ext uri="{FF2B5EF4-FFF2-40B4-BE49-F238E27FC236}">
                  <a16:creationId xmlns:a16="http://schemas.microsoft.com/office/drawing/2014/main" id="{43C48ECB-86F4-F7B1-7B0D-92231398C84F}"/>
                </a:ext>
              </a:extLst>
            </p:cNvPr>
            <p:cNvSpPr>
              <a:spLocks/>
            </p:cNvSpPr>
            <p:nvPr/>
          </p:nvSpPr>
          <p:spPr bwMode="auto">
            <a:xfrm>
              <a:off x="4865" y="3941"/>
              <a:ext cx="31" cy="151"/>
            </a:xfrm>
            <a:custGeom>
              <a:avLst/>
              <a:gdLst>
                <a:gd name="T0" fmla="*/ 13 w 91"/>
                <a:gd name="T1" fmla="*/ 451 h 453"/>
                <a:gd name="T2" fmla="*/ 13 w 91"/>
                <a:gd name="T3" fmla="*/ 451 h 453"/>
                <a:gd name="T4" fmla="*/ 24 w 91"/>
                <a:gd name="T5" fmla="*/ 430 h 453"/>
                <a:gd name="T6" fmla="*/ 34 w 91"/>
                <a:gd name="T7" fmla="*/ 409 h 453"/>
                <a:gd name="T8" fmla="*/ 43 w 91"/>
                <a:gd name="T9" fmla="*/ 387 h 453"/>
                <a:gd name="T10" fmla="*/ 52 w 91"/>
                <a:gd name="T11" fmla="*/ 366 h 453"/>
                <a:gd name="T12" fmla="*/ 59 w 91"/>
                <a:gd name="T13" fmla="*/ 344 h 453"/>
                <a:gd name="T14" fmla="*/ 65 w 91"/>
                <a:gd name="T15" fmla="*/ 322 h 453"/>
                <a:gd name="T16" fmla="*/ 71 w 91"/>
                <a:gd name="T17" fmla="*/ 300 h 453"/>
                <a:gd name="T18" fmla="*/ 75 w 91"/>
                <a:gd name="T19" fmla="*/ 277 h 453"/>
                <a:gd name="T20" fmla="*/ 75 w 91"/>
                <a:gd name="T21" fmla="*/ 277 h 453"/>
                <a:gd name="T22" fmla="*/ 81 w 91"/>
                <a:gd name="T23" fmla="*/ 236 h 453"/>
                <a:gd name="T24" fmla="*/ 84 w 91"/>
                <a:gd name="T25" fmla="*/ 197 h 453"/>
                <a:gd name="T26" fmla="*/ 86 w 91"/>
                <a:gd name="T27" fmla="*/ 156 h 453"/>
                <a:gd name="T28" fmla="*/ 88 w 91"/>
                <a:gd name="T29" fmla="*/ 115 h 453"/>
                <a:gd name="T30" fmla="*/ 88 w 91"/>
                <a:gd name="T31" fmla="*/ 115 h 453"/>
                <a:gd name="T32" fmla="*/ 89 w 91"/>
                <a:gd name="T33" fmla="*/ 62 h 453"/>
                <a:gd name="T34" fmla="*/ 91 w 91"/>
                <a:gd name="T35" fmla="*/ 7 h 453"/>
                <a:gd name="T36" fmla="*/ 91 w 91"/>
                <a:gd name="T37" fmla="*/ 7 h 453"/>
                <a:gd name="T38" fmla="*/ 91 w 91"/>
                <a:gd name="T39" fmla="*/ 5 h 453"/>
                <a:gd name="T40" fmla="*/ 89 w 91"/>
                <a:gd name="T41" fmla="*/ 2 h 453"/>
                <a:gd name="T42" fmla="*/ 88 w 91"/>
                <a:gd name="T43" fmla="*/ 1 h 453"/>
                <a:gd name="T44" fmla="*/ 84 w 91"/>
                <a:gd name="T45" fmla="*/ 0 h 453"/>
                <a:gd name="T46" fmla="*/ 81 w 91"/>
                <a:gd name="T47" fmla="*/ 1 h 453"/>
                <a:gd name="T48" fmla="*/ 79 w 91"/>
                <a:gd name="T49" fmla="*/ 2 h 453"/>
                <a:gd name="T50" fmla="*/ 78 w 91"/>
                <a:gd name="T51" fmla="*/ 5 h 453"/>
                <a:gd name="T52" fmla="*/ 76 w 91"/>
                <a:gd name="T53" fmla="*/ 7 h 453"/>
                <a:gd name="T54" fmla="*/ 76 w 91"/>
                <a:gd name="T55" fmla="*/ 7 h 453"/>
                <a:gd name="T56" fmla="*/ 74 w 91"/>
                <a:gd name="T57" fmla="*/ 49 h 453"/>
                <a:gd name="T58" fmla="*/ 74 w 91"/>
                <a:gd name="T59" fmla="*/ 91 h 453"/>
                <a:gd name="T60" fmla="*/ 73 w 91"/>
                <a:gd name="T61" fmla="*/ 133 h 453"/>
                <a:gd name="T62" fmla="*/ 70 w 91"/>
                <a:gd name="T63" fmla="*/ 177 h 453"/>
                <a:gd name="T64" fmla="*/ 68 w 91"/>
                <a:gd name="T65" fmla="*/ 219 h 453"/>
                <a:gd name="T66" fmla="*/ 63 w 91"/>
                <a:gd name="T67" fmla="*/ 260 h 453"/>
                <a:gd name="T68" fmla="*/ 59 w 91"/>
                <a:gd name="T69" fmla="*/ 281 h 453"/>
                <a:gd name="T70" fmla="*/ 55 w 91"/>
                <a:gd name="T71" fmla="*/ 302 h 453"/>
                <a:gd name="T72" fmla="*/ 50 w 91"/>
                <a:gd name="T73" fmla="*/ 322 h 453"/>
                <a:gd name="T74" fmla="*/ 44 w 91"/>
                <a:gd name="T75" fmla="*/ 343 h 453"/>
                <a:gd name="T76" fmla="*/ 44 w 91"/>
                <a:gd name="T77" fmla="*/ 343 h 453"/>
                <a:gd name="T78" fmla="*/ 34 w 91"/>
                <a:gd name="T79" fmla="*/ 369 h 453"/>
                <a:gd name="T80" fmla="*/ 24 w 91"/>
                <a:gd name="T81" fmla="*/ 394 h 453"/>
                <a:gd name="T82" fmla="*/ 13 w 91"/>
                <a:gd name="T83" fmla="*/ 418 h 453"/>
                <a:gd name="T84" fmla="*/ 1 w 91"/>
                <a:gd name="T85" fmla="*/ 443 h 453"/>
                <a:gd name="T86" fmla="*/ 1 w 91"/>
                <a:gd name="T87" fmla="*/ 443 h 453"/>
                <a:gd name="T88" fmla="*/ 0 w 91"/>
                <a:gd name="T89" fmla="*/ 446 h 453"/>
                <a:gd name="T90" fmla="*/ 0 w 91"/>
                <a:gd name="T91" fmla="*/ 448 h 453"/>
                <a:gd name="T92" fmla="*/ 2 w 91"/>
                <a:gd name="T93" fmla="*/ 451 h 453"/>
                <a:gd name="T94" fmla="*/ 3 w 91"/>
                <a:gd name="T95" fmla="*/ 453 h 453"/>
                <a:gd name="T96" fmla="*/ 6 w 91"/>
                <a:gd name="T97" fmla="*/ 453 h 453"/>
                <a:gd name="T98" fmla="*/ 10 w 91"/>
                <a:gd name="T99" fmla="*/ 453 h 453"/>
                <a:gd name="T100" fmla="*/ 12 w 91"/>
                <a:gd name="T101" fmla="*/ 453 h 453"/>
                <a:gd name="T102" fmla="*/ 13 w 91"/>
                <a:gd name="T103" fmla="*/ 451 h 453"/>
                <a:gd name="T104" fmla="*/ 13 w 91"/>
                <a:gd name="T105" fmla="*/ 451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91" h="453">
                  <a:moveTo>
                    <a:pt x="13" y="451"/>
                  </a:moveTo>
                  <a:lnTo>
                    <a:pt x="13" y="451"/>
                  </a:lnTo>
                  <a:lnTo>
                    <a:pt x="24" y="430"/>
                  </a:lnTo>
                  <a:lnTo>
                    <a:pt x="34" y="409"/>
                  </a:lnTo>
                  <a:lnTo>
                    <a:pt x="43" y="387"/>
                  </a:lnTo>
                  <a:lnTo>
                    <a:pt x="52" y="366"/>
                  </a:lnTo>
                  <a:lnTo>
                    <a:pt x="59" y="344"/>
                  </a:lnTo>
                  <a:lnTo>
                    <a:pt x="65" y="322"/>
                  </a:lnTo>
                  <a:lnTo>
                    <a:pt x="71" y="300"/>
                  </a:lnTo>
                  <a:lnTo>
                    <a:pt x="75" y="277"/>
                  </a:lnTo>
                  <a:lnTo>
                    <a:pt x="75" y="277"/>
                  </a:lnTo>
                  <a:lnTo>
                    <a:pt x="81" y="236"/>
                  </a:lnTo>
                  <a:lnTo>
                    <a:pt x="84" y="197"/>
                  </a:lnTo>
                  <a:lnTo>
                    <a:pt x="86" y="156"/>
                  </a:lnTo>
                  <a:lnTo>
                    <a:pt x="88" y="115"/>
                  </a:lnTo>
                  <a:lnTo>
                    <a:pt x="88" y="115"/>
                  </a:lnTo>
                  <a:lnTo>
                    <a:pt x="89" y="62"/>
                  </a:lnTo>
                  <a:lnTo>
                    <a:pt x="91" y="7"/>
                  </a:lnTo>
                  <a:lnTo>
                    <a:pt x="91" y="7"/>
                  </a:lnTo>
                  <a:lnTo>
                    <a:pt x="91" y="5"/>
                  </a:lnTo>
                  <a:lnTo>
                    <a:pt x="89" y="2"/>
                  </a:lnTo>
                  <a:lnTo>
                    <a:pt x="88" y="1"/>
                  </a:lnTo>
                  <a:lnTo>
                    <a:pt x="84" y="0"/>
                  </a:lnTo>
                  <a:lnTo>
                    <a:pt x="81" y="1"/>
                  </a:lnTo>
                  <a:lnTo>
                    <a:pt x="79" y="2"/>
                  </a:lnTo>
                  <a:lnTo>
                    <a:pt x="78" y="5"/>
                  </a:lnTo>
                  <a:lnTo>
                    <a:pt x="76" y="7"/>
                  </a:lnTo>
                  <a:lnTo>
                    <a:pt x="76" y="7"/>
                  </a:lnTo>
                  <a:lnTo>
                    <a:pt x="74" y="49"/>
                  </a:lnTo>
                  <a:lnTo>
                    <a:pt x="74" y="91"/>
                  </a:lnTo>
                  <a:lnTo>
                    <a:pt x="73" y="133"/>
                  </a:lnTo>
                  <a:lnTo>
                    <a:pt x="70" y="177"/>
                  </a:lnTo>
                  <a:lnTo>
                    <a:pt x="68" y="219"/>
                  </a:lnTo>
                  <a:lnTo>
                    <a:pt x="63" y="260"/>
                  </a:lnTo>
                  <a:lnTo>
                    <a:pt x="59" y="281"/>
                  </a:lnTo>
                  <a:lnTo>
                    <a:pt x="55" y="302"/>
                  </a:lnTo>
                  <a:lnTo>
                    <a:pt x="50" y="322"/>
                  </a:lnTo>
                  <a:lnTo>
                    <a:pt x="44" y="343"/>
                  </a:lnTo>
                  <a:lnTo>
                    <a:pt x="44" y="343"/>
                  </a:lnTo>
                  <a:lnTo>
                    <a:pt x="34" y="369"/>
                  </a:lnTo>
                  <a:lnTo>
                    <a:pt x="24" y="394"/>
                  </a:lnTo>
                  <a:lnTo>
                    <a:pt x="13" y="418"/>
                  </a:lnTo>
                  <a:lnTo>
                    <a:pt x="1" y="443"/>
                  </a:lnTo>
                  <a:lnTo>
                    <a:pt x="1" y="443"/>
                  </a:lnTo>
                  <a:lnTo>
                    <a:pt x="0" y="446"/>
                  </a:lnTo>
                  <a:lnTo>
                    <a:pt x="0" y="448"/>
                  </a:lnTo>
                  <a:lnTo>
                    <a:pt x="2" y="451"/>
                  </a:lnTo>
                  <a:lnTo>
                    <a:pt x="3" y="453"/>
                  </a:lnTo>
                  <a:lnTo>
                    <a:pt x="6" y="453"/>
                  </a:lnTo>
                  <a:lnTo>
                    <a:pt x="10" y="453"/>
                  </a:lnTo>
                  <a:lnTo>
                    <a:pt x="12" y="453"/>
                  </a:lnTo>
                  <a:lnTo>
                    <a:pt x="13" y="451"/>
                  </a:lnTo>
                  <a:lnTo>
                    <a:pt x="13" y="45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2" name="Freeform 119">
              <a:extLst>
                <a:ext uri="{FF2B5EF4-FFF2-40B4-BE49-F238E27FC236}">
                  <a16:creationId xmlns:a16="http://schemas.microsoft.com/office/drawing/2014/main" id="{5A23B824-0264-D82E-0BD8-6B1D28679E7C}"/>
                </a:ext>
              </a:extLst>
            </p:cNvPr>
            <p:cNvSpPr>
              <a:spLocks/>
            </p:cNvSpPr>
            <p:nvPr/>
          </p:nvSpPr>
          <p:spPr bwMode="auto">
            <a:xfrm>
              <a:off x="4394" y="4242"/>
              <a:ext cx="176" cy="71"/>
            </a:xfrm>
            <a:custGeom>
              <a:avLst/>
              <a:gdLst>
                <a:gd name="T0" fmla="*/ 525 w 530"/>
                <a:gd name="T1" fmla="*/ 9 h 213"/>
                <a:gd name="T2" fmla="*/ 525 w 530"/>
                <a:gd name="T3" fmla="*/ 9 h 213"/>
                <a:gd name="T4" fmla="*/ 498 w 530"/>
                <a:gd name="T5" fmla="*/ 4 h 213"/>
                <a:gd name="T6" fmla="*/ 471 w 530"/>
                <a:gd name="T7" fmla="*/ 1 h 213"/>
                <a:gd name="T8" fmla="*/ 442 w 530"/>
                <a:gd name="T9" fmla="*/ 0 h 213"/>
                <a:gd name="T10" fmla="*/ 415 w 530"/>
                <a:gd name="T11" fmla="*/ 1 h 213"/>
                <a:gd name="T12" fmla="*/ 388 w 530"/>
                <a:gd name="T13" fmla="*/ 5 h 213"/>
                <a:gd name="T14" fmla="*/ 360 w 530"/>
                <a:gd name="T15" fmla="*/ 9 h 213"/>
                <a:gd name="T16" fmla="*/ 333 w 530"/>
                <a:gd name="T17" fmla="*/ 16 h 213"/>
                <a:gd name="T18" fmla="*/ 307 w 530"/>
                <a:gd name="T19" fmla="*/ 24 h 213"/>
                <a:gd name="T20" fmla="*/ 307 w 530"/>
                <a:gd name="T21" fmla="*/ 24 h 213"/>
                <a:gd name="T22" fmla="*/ 280 w 530"/>
                <a:gd name="T23" fmla="*/ 33 h 213"/>
                <a:gd name="T24" fmla="*/ 254 w 530"/>
                <a:gd name="T25" fmla="*/ 43 h 213"/>
                <a:gd name="T26" fmla="*/ 227 w 530"/>
                <a:gd name="T27" fmla="*/ 56 h 213"/>
                <a:gd name="T28" fmla="*/ 202 w 530"/>
                <a:gd name="T29" fmla="*/ 68 h 213"/>
                <a:gd name="T30" fmla="*/ 176 w 530"/>
                <a:gd name="T31" fmla="*/ 82 h 213"/>
                <a:gd name="T32" fmla="*/ 151 w 530"/>
                <a:gd name="T33" fmla="*/ 95 h 213"/>
                <a:gd name="T34" fmla="*/ 103 w 530"/>
                <a:gd name="T35" fmla="*/ 126 h 213"/>
                <a:gd name="T36" fmla="*/ 103 w 530"/>
                <a:gd name="T37" fmla="*/ 126 h 213"/>
                <a:gd name="T38" fmla="*/ 52 w 530"/>
                <a:gd name="T39" fmla="*/ 161 h 213"/>
                <a:gd name="T40" fmla="*/ 3 w 530"/>
                <a:gd name="T41" fmla="*/ 198 h 213"/>
                <a:gd name="T42" fmla="*/ 3 w 530"/>
                <a:gd name="T43" fmla="*/ 198 h 213"/>
                <a:gd name="T44" fmla="*/ 0 w 530"/>
                <a:gd name="T45" fmla="*/ 201 h 213"/>
                <a:gd name="T46" fmla="*/ 0 w 530"/>
                <a:gd name="T47" fmla="*/ 203 h 213"/>
                <a:gd name="T48" fmla="*/ 0 w 530"/>
                <a:gd name="T49" fmla="*/ 207 h 213"/>
                <a:gd name="T50" fmla="*/ 0 w 530"/>
                <a:gd name="T51" fmla="*/ 209 h 213"/>
                <a:gd name="T52" fmla="*/ 3 w 530"/>
                <a:gd name="T53" fmla="*/ 211 h 213"/>
                <a:gd name="T54" fmla="*/ 5 w 530"/>
                <a:gd name="T55" fmla="*/ 212 h 213"/>
                <a:gd name="T56" fmla="*/ 8 w 530"/>
                <a:gd name="T57" fmla="*/ 213 h 213"/>
                <a:gd name="T58" fmla="*/ 10 w 530"/>
                <a:gd name="T59" fmla="*/ 211 h 213"/>
                <a:gd name="T60" fmla="*/ 10 w 530"/>
                <a:gd name="T61" fmla="*/ 211 h 213"/>
                <a:gd name="T62" fmla="*/ 53 w 530"/>
                <a:gd name="T63" fmla="*/ 178 h 213"/>
                <a:gd name="T64" fmla="*/ 98 w 530"/>
                <a:gd name="T65" fmla="*/ 147 h 213"/>
                <a:gd name="T66" fmla="*/ 144 w 530"/>
                <a:gd name="T67" fmla="*/ 118 h 213"/>
                <a:gd name="T68" fmla="*/ 191 w 530"/>
                <a:gd name="T69" fmla="*/ 90 h 213"/>
                <a:gd name="T70" fmla="*/ 191 w 530"/>
                <a:gd name="T71" fmla="*/ 90 h 213"/>
                <a:gd name="T72" fmla="*/ 216 w 530"/>
                <a:gd name="T73" fmla="*/ 78 h 213"/>
                <a:gd name="T74" fmla="*/ 240 w 530"/>
                <a:gd name="T75" fmla="*/ 66 h 213"/>
                <a:gd name="T76" fmla="*/ 266 w 530"/>
                <a:gd name="T77" fmla="*/ 55 h 213"/>
                <a:gd name="T78" fmla="*/ 292 w 530"/>
                <a:gd name="T79" fmla="*/ 45 h 213"/>
                <a:gd name="T80" fmla="*/ 318 w 530"/>
                <a:gd name="T81" fmla="*/ 35 h 213"/>
                <a:gd name="T82" fmla="*/ 346 w 530"/>
                <a:gd name="T83" fmla="*/ 27 h 213"/>
                <a:gd name="T84" fmla="*/ 373 w 530"/>
                <a:gd name="T85" fmla="*/ 22 h 213"/>
                <a:gd name="T86" fmla="*/ 400 w 530"/>
                <a:gd name="T87" fmla="*/ 17 h 213"/>
                <a:gd name="T88" fmla="*/ 400 w 530"/>
                <a:gd name="T89" fmla="*/ 17 h 213"/>
                <a:gd name="T90" fmla="*/ 431 w 530"/>
                <a:gd name="T91" fmla="*/ 15 h 213"/>
                <a:gd name="T92" fmla="*/ 461 w 530"/>
                <a:gd name="T93" fmla="*/ 15 h 213"/>
                <a:gd name="T94" fmla="*/ 492 w 530"/>
                <a:gd name="T95" fmla="*/ 17 h 213"/>
                <a:gd name="T96" fmla="*/ 521 w 530"/>
                <a:gd name="T97" fmla="*/ 22 h 213"/>
                <a:gd name="T98" fmla="*/ 521 w 530"/>
                <a:gd name="T99" fmla="*/ 22 h 213"/>
                <a:gd name="T100" fmla="*/ 525 w 530"/>
                <a:gd name="T101" fmla="*/ 22 h 213"/>
                <a:gd name="T102" fmla="*/ 527 w 530"/>
                <a:gd name="T103" fmla="*/ 21 h 213"/>
                <a:gd name="T104" fmla="*/ 529 w 530"/>
                <a:gd name="T105" fmla="*/ 20 h 213"/>
                <a:gd name="T106" fmla="*/ 530 w 530"/>
                <a:gd name="T107" fmla="*/ 17 h 213"/>
                <a:gd name="T108" fmla="*/ 530 w 530"/>
                <a:gd name="T109" fmla="*/ 15 h 213"/>
                <a:gd name="T110" fmla="*/ 530 w 530"/>
                <a:gd name="T111" fmla="*/ 12 h 213"/>
                <a:gd name="T112" fmla="*/ 527 w 530"/>
                <a:gd name="T113" fmla="*/ 10 h 213"/>
                <a:gd name="T114" fmla="*/ 525 w 530"/>
                <a:gd name="T115" fmla="*/ 9 h 213"/>
                <a:gd name="T116" fmla="*/ 525 w 530"/>
                <a:gd name="T117" fmla="*/ 9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30" h="213">
                  <a:moveTo>
                    <a:pt x="525" y="9"/>
                  </a:moveTo>
                  <a:lnTo>
                    <a:pt x="525" y="9"/>
                  </a:lnTo>
                  <a:lnTo>
                    <a:pt x="498" y="4"/>
                  </a:lnTo>
                  <a:lnTo>
                    <a:pt x="471" y="1"/>
                  </a:lnTo>
                  <a:lnTo>
                    <a:pt x="442" y="0"/>
                  </a:lnTo>
                  <a:lnTo>
                    <a:pt x="415" y="1"/>
                  </a:lnTo>
                  <a:lnTo>
                    <a:pt x="388" y="5"/>
                  </a:lnTo>
                  <a:lnTo>
                    <a:pt x="360" y="9"/>
                  </a:lnTo>
                  <a:lnTo>
                    <a:pt x="333" y="16"/>
                  </a:lnTo>
                  <a:lnTo>
                    <a:pt x="307" y="24"/>
                  </a:lnTo>
                  <a:lnTo>
                    <a:pt x="307" y="24"/>
                  </a:lnTo>
                  <a:lnTo>
                    <a:pt x="280" y="33"/>
                  </a:lnTo>
                  <a:lnTo>
                    <a:pt x="254" y="43"/>
                  </a:lnTo>
                  <a:lnTo>
                    <a:pt x="227" y="56"/>
                  </a:lnTo>
                  <a:lnTo>
                    <a:pt x="202" y="68"/>
                  </a:lnTo>
                  <a:lnTo>
                    <a:pt x="176" y="82"/>
                  </a:lnTo>
                  <a:lnTo>
                    <a:pt x="151" y="95"/>
                  </a:lnTo>
                  <a:lnTo>
                    <a:pt x="103" y="126"/>
                  </a:lnTo>
                  <a:lnTo>
                    <a:pt x="103" y="126"/>
                  </a:lnTo>
                  <a:lnTo>
                    <a:pt x="52" y="161"/>
                  </a:lnTo>
                  <a:lnTo>
                    <a:pt x="3" y="198"/>
                  </a:lnTo>
                  <a:lnTo>
                    <a:pt x="3" y="198"/>
                  </a:lnTo>
                  <a:lnTo>
                    <a:pt x="0" y="201"/>
                  </a:lnTo>
                  <a:lnTo>
                    <a:pt x="0" y="203"/>
                  </a:lnTo>
                  <a:lnTo>
                    <a:pt x="0" y="207"/>
                  </a:lnTo>
                  <a:lnTo>
                    <a:pt x="0" y="209"/>
                  </a:lnTo>
                  <a:lnTo>
                    <a:pt x="3" y="211"/>
                  </a:lnTo>
                  <a:lnTo>
                    <a:pt x="5" y="212"/>
                  </a:lnTo>
                  <a:lnTo>
                    <a:pt x="8" y="213"/>
                  </a:lnTo>
                  <a:lnTo>
                    <a:pt x="10" y="211"/>
                  </a:lnTo>
                  <a:lnTo>
                    <a:pt x="10" y="211"/>
                  </a:lnTo>
                  <a:lnTo>
                    <a:pt x="53" y="178"/>
                  </a:lnTo>
                  <a:lnTo>
                    <a:pt x="98" y="147"/>
                  </a:lnTo>
                  <a:lnTo>
                    <a:pt x="144" y="118"/>
                  </a:lnTo>
                  <a:lnTo>
                    <a:pt x="191" y="90"/>
                  </a:lnTo>
                  <a:lnTo>
                    <a:pt x="191" y="90"/>
                  </a:lnTo>
                  <a:lnTo>
                    <a:pt x="216" y="78"/>
                  </a:lnTo>
                  <a:lnTo>
                    <a:pt x="240" y="66"/>
                  </a:lnTo>
                  <a:lnTo>
                    <a:pt x="266" y="55"/>
                  </a:lnTo>
                  <a:lnTo>
                    <a:pt x="292" y="45"/>
                  </a:lnTo>
                  <a:lnTo>
                    <a:pt x="318" y="35"/>
                  </a:lnTo>
                  <a:lnTo>
                    <a:pt x="346" y="27"/>
                  </a:lnTo>
                  <a:lnTo>
                    <a:pt x="373" y="22"/>
                  </a:lnTo>
                  <a:lnTo>
                    <a:pt x="400" y="17"/>
                  </a:lnTo>
                  <a:lnTo>
                    <a:pt x="400" y="17"/>
                  </a:lnTo>
                  <a:lnTo>
                    <a:pt x="431" y="15"/>
                  </a:lnTo>
                  <a:lnTo>
                    <a:pt x="461" y="15"/>
                  </a:lnTo>
                  <a:lnTo>
                    <a:pt x="492" y="17"/>
                  </a:lnTo>
                  <a:lnTo>
                    <a:pt x="521" y="22"/>
                  </a:lnTo>
                  <a:lnTo>
                    <a:pt x="521" y="22"/>
                  </a:lnTo>
                  <a:lnTo>
                    <a:pt x="525" y="22"/>
                  </a:lnTo>
                  <a:lnTo>
                    <a:pt x="527" y="21"/>
                  </a:lnTo>
                  <a:lnTo>
                    <a:pt x="529" y="20"/>
                  </a:lnTo>
                  <a:lnTo>
                    <a:pt x="530" y="17"/>
                  </a:lnTo>
                  <a:lnTo>
                    <a:pt x="530" y="15"/>
                  </a:lnTo>
                  <a:lnTo>
                    <a:pt x="530" y="12"/>
                  </a:lnTo>
                  <a:lnTo>
                    <a:pt x="527" y="10"/>
                  </a:lnTo>
                  <a:lnTo>
                    <a:pt x="525" y="9"/>
                  </a:lnTo>
                  <a:lnTo>
                    <a:pt x="525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3" name="Freeform 120">
              <a:extLst>
                <a:ext uri="{FF2B5EF4-FFF2-40B4-BE49-F238E27FC236}">
                  <a16:creationId xmlns:a16="http://schemas.microsoft.com/office/drawing/2014/main" id="{B79F4F3C-20DD-FD3B-2D37-B73222B69141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8" y="4234"/>
              <a:ext cx="145" cy="79"/>
            </a:xfrm>
            <a:custGeom>
              <a:avLst/>
              <a:gdLst>
                <a:gd name="T0" fmla="*/ 5 w 434"/>
                <a:gd name="T1" fmla="*/ 15 h 238"/>
                <a:gd name="T2" fmla="*/ 5 w 434"/>
                <a:gd name="T3" fmla="*/ 15 h 238"/>
                <a:gd name="T4" fmla="*/ 28 w 434"/>
                <a:gd name="T5" fmla="*/ 20 h 238"/>
                <a:gd name="T6" fmla="*/ 51 w 434"/>
                <a:gd name="T7" fmla="*/ 25 h 238"/>
                <a:gd name="T8" fmla="*/ 73 w 434"/>
                <a:gd name="T9" fmla="*/ 32 h 238"/>
                <a:gd name="T10" fmla="*/ 95 w 434"/>
                <a:gd name="T11" fmla="*/ 40 h 238"/>
                <a:gd name="T12" fmla="*/ 116 w 434"/>
                <a:gd name="T13" fmla="*/ 47 h 238"/>
                <a:gd name="T14" fmla="*/ 137 w 434"/>
                <a:gd name="T15" fmla="*/ 56 h 238"/>
                <a:gd name="T16" fmla="*/ 179 w 434"/>
                <a:gd name="T17" fmla="*/ 76 h 238"/>
                <a:gd name="T18" fmla="*/ 220 w 434"/>
                <a:gd name="T19" fmla="*/ 98 h 238"/>
                <a:gd name="T20" fmla="*/ 261 w 434"/>
                <a:gd name="T21" fmla="*/ 122 h 238"/>
                <a:gd name="T22" fmla="*/ 299 w 434"/>
                <a:gd name="T23" fmla="*/ 146 h 238"/>
                <a:gd name="T24" fmla="*/ 338 w 434"/>
                <a:gd name="T25" fmla="*/ 174 h 238"/>
                <a:gd name="T26" fmla="*/ 338 w 434"/>
                <a:gd name="T27" fmla="*/ 174 h 238"/>
                <a:gd name="T28" fmla="*/ 380 w 434"/>
                <a:gd name="T29" fmla="*/ 205 h 238"/>
                <a:gd name="T30" fmla="*/ 421 w 434"/>
                <a:gd name="T31" fmla="*/ 237 h 238"/>
                <a:gd name="T32" fmla="*/ 421 w 434"/>
                <a:gd name="T33" fmla="*/ 237 h 238"/>
                <a:gd name="T34" fmla="*/ 423 w 434"/>
                <a:gd name="T35" fmla="*/ 238 h 238"/>
                <a:gd name="T36" fmla="*/ 427 w 434"/>
                <a:gd name="T37" fmla="*/ 238 h 238"/>
                <a:gd name="T38" fmla="*/ 429 w 434"/>
                <a:gd name="T39" fmla="*/ 237 h 238"/>
                <a:gd name="T40" fmla="*/ 432 w 434"/>
                <a:gd name="T41" fmla="*/ 236 h 238"/>
                <a:gd name="T42" fmla="*/ 433 w 434"/>
                <a:gd name="T43" fmla="*/ 233 h 238"/>
                <a:gd name="T44" fmla="*/ 434 w 434"/>
                <a:gd name="T45" fmla="*/ 231 h 238"/>
                <a:gd name="T46" fmla="*/ 433 w 434"/>
                <a:gd name="T47" fmla="*/ 228 h 238"/>
                <a:gd name="T48" fmla="*/ 432 w 434"/>
                <a:gd name="T49" fmla="*/ 226 h 238"/>
                <a:gd name="T50" fmla="*/ 432 w 434"/>
                <a:gd name="T51" fmla="*/ 226 h 238"/>
                <a:gd name="T52" fmla="*/ 395 w 434"/>
                <a:gd name="T53" fmla="*/ 197 h 238"/>
                <a:gd name="T54" fmla="*/ 356 w 434"/>
                <a:gd name="T55" fmla="*/ 169 h 238"/>
                <a:gd name="T56" fmla="*/ 318 w 434"/>
                <a:gd name="T57" fmla="*/ 142 h 238"/>
                <a:gd name="T58" fmla="*/ 278 w 434"/>
                <a:gd name="T59" fmla="*/ 115 h 238"/>
                <a:gd name="T60" fmla="*/ 239 w 434"/>
                <a:gd name="T61" fmla="*/ 91 h 238"/>
                <a:gd name="T62" fmla="*/ 197 w 434"/>
                <a:gd name="T63" fmla="*/ 68 h 238"/>
                <a:gd name="T64" fmla="*/ 155 w 434"/>
                <a:gd name="T65" fmla="*/ 47 h 238"/>
                <a:gd name="T66" fmla="*/ 111 w 434"/>
                <a:gd name="T67" fmla="*/ 30 h 238"/>
                <a:gd name="T68" fmla="*/ 111 w 434"/>
                <a:gd name="T69" fmla="*/ 30 h 238"/>
                <a:gd name="T70" fmla="*/ 87 w 434"/>
                <a:gd name="T71" fmla="*/ 20 h 238"/>
                <a:gd name="T72" fmla="*/ 61 w 434"/>
                <a:gd name="T73" fmla="*/ 13 h 238"/>
                <a:gd name="T74" fmla="*/ 36 w 434"/>
                <a:gd name="T75" fmla="*/ 6 h 238"/>
                <a:gd name="T76" fmla="*/ 10 w 434"/>
                <a:gd name="T77" fmla="*/ 0 h 238"/>
                <a:gd name="T78" fmla="*/ 10 w 434"/>
                <a:gd name="T79" fmla="*/ 0 h 238"/>
                <a:gd name="T80" fmla="*/ 6 w 434"/>
                <a:gd name="T81" fmla="*/ 0 h 238"/>
                <a:gd name="T82" fmla="*/ 4 w 434"/>
                <a:gd name="T83" fmla="*/ 1 h 238"/>
                <a:gd name="T84" fmla="*/ 1 w 434"/>
                <a:gd name="T85" fmla="*/ 4 h 238"/>
                <a:gd name="T86" fmla="*/ 0 w 434"/>
                <a:gd name="T87" fmla="*/ 6 h 238"/>
                <a:gd name="T88" fmla="*/ 0 w 434"/>
                <a:gd name="T89" fmla="*/ 9 h 238"/>
                <a:gd name="T90" fmla="*/ 1 w 434"/>
                <a:gd name="T91" fmla="*/ 11 h 238"/>
                <a:gd name="T92" fmla="*/ 2 w 434"/>
                <a:gd name="T93" fmla="*/ 14 h 238"/>
                <a:gd name="T94" fmla="*/ 5 w 434"/>
                <a:gd name="T95" fmla="*/ 15 h 238"/>
                <a:gd name="T96" fmla="*/ 5 w 434"/>
                <a:gd name="T97" fmla="*/ 15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434" h="238">
                  <a:moveTo>
                    <a:pt x="5" y="15"/>
                  </a:moveTo>
                  <a:lnTo>
                    <a:pt x="5" y="15"/>
                  </a:lnTo>
                  <a:lnTo>
                    <a:pt x="28" y="20"/>
                  </a:lnTo>
                  <a:lnTo>
                    <a:pt x="51" y="25"/>
                  </a:lnTo>
                  <a:lnTo>
                    <a:pt x="73" y="32"/>
                  </a:lnTo>
                  <a:lnTo>
                    <a:pt x="95" y="40"/>
                  </a:lnTo>
                  <a:lnTo>
                    <a:pt x="116" y="47"/>
                  </a:lnTo>
                  <a:lnTo>
                    <a:pt x="137" y="56"/>
                  </a:lnTo>
                  <a:lnTo>
                    <a:pt x="179" y="76"/>
                  </a:lnTo>
                  <a:lnTo>
                    <a:pt x="220" y="98"/>
                  </a:lnTo>
                  <a:lnTo>
                    <a:pt x="261" y="122"/>
                  </a:lnTo>
                  <a:lnTo>
                    <a:pt x="299" y="146"/>
                  </a:lnTo>
                  <a:lnTo>
                    <a:pt x="338" y="174"/>
                  </a:lnTo>
                  <a:lnTo>
                    <a:pt x="338" y="174"/>
                  </a:lnTo>
                  <a:lnTo>
                    <a:pt x="380" y="205"/>
                  </a:lnTo>
                  <a:lnTo>
                    <a:pt x="421" y="237"/>
                  </a:lnTo>
                  <a:lnTo>
                    <a:pt x="421" y="237"/>
                  </a:lnTo>
                  <a:lnTo>
                    <a:pt x="423" y="238"/>
                  </a:lnTo>
                  <a:lnTo>
                    <a:pt x="427" y="238"/>
                  </a:lnTo>
                  <a:lnTo>
                    <a:pt x="429" y="237"/>
                  </a:lnTo>
                  <a:lnTo>
                    <a:pt x="432" y="236"/>
                  </a:lnTo>
                  <a:lnTo>
                    <a:pt x="433" y="233"/>
                  </a:lnTo>
                  <a:lnTo>
                    <a:pt x="434" y="231"/>
                  </a:lnTo>
                  <a:lnTo>
                    <a:pt x="433" y="228"/>
                  </a:lnTo>
                  <a:lnTo>
                    <a:pt x="432" y="226"/>
                  </a:lnTo>
                  <a:lnTo>
                    <a:pt x="432" y="226"/>
                  </a:lnTo>
                  <a:lnTo>
                    <a:pt x="395" y="197"/>
                  </a:lnTo>
                  <a:lnTo>
                    <a:pt x="356" y="169"/>
                  </a:lnTo>
                  <a:lnTo>
                    <a:pt x="318" y="142"/>
                  </a:lnTo>
                  <a:lnTo>
                    <a:pt x="278" y="115"/>
                  </a:lnTo>
                  <a:lnTo>
                    <a:pt x="239" y="91"/>
                  </a:lnTo>
                  <a:lnTo>
                    <a:pt x="197" y="68"/>
                  </a:lnTo>
                  <a:lnTo>
                    <a:pt x="155" y="47"/>
                  </a:lnTo>
                  <a:lnTo>
                    <a:pt x="111" y="30"/>
                  </a:lnTo>
                  <a:lnTo>
                    <a:pt x="111" y="30"/>
                  </a:lnTo>
                  <a:lnTo>
                    <a:pt x="87" y="20"/>
                  </a:lnTo>
                  <a:lnTo>
                    <a:pt x="61" y="13"/>
                  </a:lnTo>
                  <a:lnTo>
                    <a:pt x="36" y="6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1" y="4"/>
                  </a:lnTo>
                  <a:lnTo>
                    <a:pt x="0" y="6"/>
                  </a:lnTo>
                  <a:lnTo>
                    <a:pt x="0" y="9"/>
                  </a:lnTo>
                  <a:lnTo>
                    <a:pt x="1" y="11"/>
                  </a:lnTo>
                  <a:lnTo>
                    <a:pt x="2" y="14"/>
                  </a:lnTo>
                  <a:lnTo>
                    <a:pt x="5" y="15"/>
                  </a:lnTo>
                  <a:lnTo>
                    <a:pt x="5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4" name="Freeform 121">
              <a:extLst>
                <a:ext uri="{FF2B5EF4-FFF2-40B4-BE49-F238E27FC236}">
                  <a16:creationId xmlns:a16="http://schemas.microsoft.com/office/drawing/2014/main" id="{44DC91C0-8EBC-C56A-FC3C-28801912D32F}"/>
                </a:ext>
              </a:extLst>
            </p:cNvPr>
            <p:cNvSpPr>
              <a:spLocks/>
            </p:cNvSpPr>
            <p:nvPr/>
          </p:nvSpPr>
          <p:spPr bwMode="auto">
            <a:xfrm>
              <a:off x="4941" y="4245"/>
              <a:ext cx="75" cy="68"/>
            </a:xfrm>
            <a:custGeom>
              <a:avLst/>
              <a:gdLst>
                <a:gd name="T0" fmla="*/ 214 w 226"/>
                <a:gd name="T1" fmla="*/ 0 h 203"/>
                <a:gd name="T2" fmla="*/ 214 w 226"/>
                <a:gd name="T3" fmla="*/ 0 h 203"/>
                <a:gd name="T4" fmla="*/ 191 w 226"/>
                <a:gd name="T5" fmla="*/ 15 h 203"/>
                <a:gd name="T6" fmla="*/ 169 w 226"/>
                <a:gd name="T7" fmla="*/ 31 h 203"/>
                <a:gd name="T8" fmla="*/ 146 w 226"/>
                <a:gd name="T9" fmla="*/ 47 h 203"/>
                <a:gd name="T10" fmla="*/ 124 w 226"/>
                <a:gd name="T11" fmla="*/ 64 h 203"/>
                <a:gd name="T12" fmla="*/ 103 w 226"/>
                <a:gd name="T13" fmla="*/ 83 h 203"/>
                <a:gd name="T14" fmla="*/ 83 w 226"/>
                <a:gd name="T15" fmla="*/ 101 h 203"/>
                <a:gd name="T16" fmla="*/ 63 w 226"/>
                <a:gd name="T17" fmla="*/ 121 h 203"/>
                <a:gd name="T18" fmla="*/ 44 w 226"/>
                <a:gd name="T19" fmla="*/ 142 h 203"/>
                <a:gd name="T20" fmla="*/ 44 w 226"/>
                <a:gd name="T21" fmla="*/ 142 h 203"/>
                <a:gd name="T22" fmla="*/ 23 w 226"/>
                <a:gd name="T23" fmla="*/ 166 h 203"/>
                <a:gd name="T24" fmla="*/ 3 w 226"/>
                <a:gd name="T25" fmla="*/ 189 h 203"/>
                <a:gd name="T26" fmla="*/ 3 w 226"/>
                <a:gd name="T27" fmla="*/ 189 h 203"/>
                <a:gd name="T28" fmla="*/ 0 w 226"/>
                <a:gd name="T29" fmla="*/ 193 h 203"/>
                <a:gd name="T30" fmla="*/ 0 w 226"/>
                <a:gd name="T31" fmla="*/ 195 h 203"/>
                <a:gd name="T32" fmla="*/ 2 w 226"/>
                <a:gd name="T33" fmla="*/ 198 h 203"/>
                <a:gd name="T34" fmla="*/ 3 w 226"/>
                <a:gd name="T35" fmla="*/ 200 h 203"/>
                <a:gd name="T36" fmla="*/ 5 w 226"/>
                <a:gd name="T37" fmla="*/ 202 h 203"/>
                <a:gd name="T38" fmla="*/ 8 w 226"/>
                <a:gd name="T39" fmla="*/ 203 h 203"/>
                <a:gd name="T40" fmla="*/ 10 w 226"/>
                <a:gd name="T41" fmla="*/ 202 h 203"/>
                <a:gd name="T42" fmla="*/ 13 w 226"/>
                <a:gd name="T43" fmla="*/ 200 h 203"/>
                <a:gd name="T44" fmla="*/ 13 w 226"/>
                <a:gd name="T45" fmla="*/ 200 h 203"/>
                <a:gd name="T46" fmla="*/ 49 w 226"/>
                <a:gd name="T47" fmla="*/ 158 h 203"/>
                <a:gd name="T48" fmla="*/ 67 w 226"/>
                <a:gd name="T49" fmla="*/ 138 h 203"/>
                <a:gd name="T50" fmla="*/ 87 w 226"/>
                <a:gd name="T51" fmla="*/ 119 h 203"/>
                <a:gd name="T52" fmla="*/ 107 w 226"/>
                <a:gd name="T53" fmla="*/ 100 h 203"/>
                <a:gd name="T54" fmla="*/ 127 w 226"/>
                <a:gd name="T55" fmla="*/ 81 h 203"/>
                <a:gd name="T56" fmla="*/ 148 w 226"/>
                <a:gd name="T57" fmla="*/ 64 h 203"/>
                <a:gd name="T58" fmla="*/ 170 w 226"/>
                <a:gd name="T59" fmla="*/ 47 h 203"/>
                <a:gd name="T60" fmla="*/ 170 w 226"/>
                <a:gd name="T61" fmla="*/ 47 h 203"/>
                <a:gd name="T62" fmla="*/ 196 w 226"/>
                <a:gd name="T63" fmla="*/ 29 h 203"/>
                <a:gd name="T64" fmla="*/ 222 w 226"/>
                <a:gd name="T65" fmla="*/ 13 h 203"/>
                <a:gd name="T66" fmla="*/ 222 w 226"/>
                <a:gd name="T67" fmla="*/ 13 h 203"/>
                <a:gd name="T68" fmla="*/ 224 w 226"/>
                <a:gd name="T69" fmla="*/ 11 h 203"/>
                <a:gd name="T70" fmla="*/ 226 w 226"/>
                <a:gd name="T71" fmla="*/ 8 h 203"/>
                <a:gd name="T72" fmla="*/ 226 w 226"/>
                <a:gd name="T73" fmla="*/ 6 h 203"/>
                <a:gd name="T74" fmla="*/ 224 w 226"/>
                <a:gd name="T75" fmla="*/ 3 h 203"/>
                <a:gd name="T76" fmla="*/ 223 w 226"/>
                <a:gd name="T77" fmla="*/ 1 h 203"/>
                <a:gd name="T78" fmla="*/ 221 w 226"/>
                <a:gd name="T79" fmla="*/ 0 h 203"/>
                <a:gd name="T80" fmla="*/ 218 w 226"/>
                <a:gd name="T81" fmla="*/ 0 h 203"/>
                <a:gd name="T82" fmla="*/ 214 w 226"/>
                <a:gd name="T83" fmla="*/ 0 h 203"/>
                <a:gd name="T84" fmla="*/ 214 w 226"/>
                <a:gd name="T85" fmla="*/ 0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26" h="203">
                  <a:moveTo>
                    <a:pt x="214" y="0"/>
                  </a:moveTo>
                  <a:lnTo>
                    <a:pt x="214" y="0"/>
                  </a:lnTo>
                  <a:lnTo>
                    <a:pt x="191" y="15"/>
                  </a:lnTo>
                  <a:lnTo>
                    <a:pt x="169" y="31"/>
                  </a:lnTo>
                  <a:lnTo>
                    <a:pt x="146" y="47"/>
                  </a:lnTo>
                  <a:lnTo>
                    <a:pt x="124" y="64"/>
                  </a:lnTo>
                  <a:lnTo>
                    <a:pt x="103" y="83"/>
                  </a:lnTo>
                  <a:lnTo>
                    <a:pt x="83" y="101"/>
                  </a:lnTo>
                  <a:lnTo>
                    <a:pt x="63" y="121"/>
                  </a:lnTo>
                  <a:lnTo>
                    <a:pt x="44" y="142"/>
                  </a:lnTo>
                  <a:lnTo>
                    <a:pt x="44" y="142"/>
                  </a:lnTo>
                  <a:lnTo>
                    <a:pt x="23" y="166"/>
                  </a:lnTo>
                  <a:lnTo>
                    <a:pt x="3" y="189"/>
                  </a:lnTo>
                  <a:lnTo>
                    <a:pt x="3" y="189"/>
                  </a:lnTo>
                  <a:lnTo>
                    <a:pt x="0" y="193"/>
                  </a:lnTo>
                  <a:lnTo>
                    <a:pt x="0" y="195"/>
                  </a:lnTo>
                  <a:lnTo>
                    <a:pt x="2" y="198"/>
                  </a:lnTo>
                  <a:lnTo>
                    <a:pt x="3" y="200"/>
                  </a:lnTo>
                  <a:lnTo>
                    <a:pt x="5" y="202"/>
                  </a:lnTo>
                  <a:lnTo>
                    <a:pt x="8" y="203"/>
                  </a:lnTo>
                  <a:lnTo>
                    <a:pt x="10" y="202"/>
                  </a:lnTo>
                  <a:lnTo>
                    <a:pt x="13" y="200"/>
                  </a:lnTo>
                  <a:lnTo>
                    <a:pt x="13" y="200"/>
                  </a:lnTo>
                  <a:lnTo>
                    <a:pt x="49" y="158"/>
                  </a:lnTo>
                  <a:lnTo>
                    <a:pt x="67" y="138"/>
                  </a:lnTo>
                  <a:lnTo>
                    <a:pt x="87" y="119"/>
                  </a:lnTo>
                  <a:lnTo>
                    <a:pt x="107" y="100"/>
                  </a:lnTo>
                  <a:lnTo>
                    <a:pt x="127" y="81"/>
                  </a:lnTo>
                  <a:lnTo>
                    <a:pt x="148" y="64"/>
                  </a:lnTo>
                  <a:lnTo>
                    <a:pt x="170" y="47"/>
                  </a:lnTo>
                  <a:lnTo>
                    <a:pt x="170" y="47"/>
                  </a:lnTo>
                  <a:lnTo>
                    <a:pt x="196" y="29"/>
                  </a:lnTo>
                  <a:lnTo>
                    <a:pt x="222" y="13"/>
                  </a:lnTo>
                  <a:lnTo>
                    <a:pt x="222" y="13"/>
                  </a:lnTo>
                  <a:lnTo>
                    <a:pt x="224" y="11"/>
                  </a:lnTo>
                  <a:lnTo>
                    <a:pt x="226" y="8"/>
                  </a:lnTo>
                  <a:lnTo>
                    <a:pt x="226" y="6"/>
                  </a:lnTo>
                  <a:lnTo>
                    <a:pt x="224" y="3"/>
                  </a:lnTo>
                  <a:lnTo>
                    <a:pt x="223" y="1"/>
                  </a:lnTo>
                  <a:lnTo>
                    <a:pt x="221" y="0"/>
                  </a:lnTo>
                  <a:lnTo>
                    <a:pt x="218" y="0"/>
                  </a:lnTo>
                  <a:lnTo>
                    <a:pt x="214" y="0"/>
                  </a:lnTo>
                  <a:lnTo>
                    <a:pt x="21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5" name="Freeform 122">
              <a:extLst>
                <a:ext uri="{FF2B5EF4-FFF2-40B4-BE49-F238E27FC236}">
                  <a16:creationId xmlns:a16="http://schemas.microsoft.com/office/drawing/2014/main" id="{4001521E-8B9C-4301-905B-BD888ED18384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4" y="4274"/>
              <a:ext cx="50" cy="39"/>
            </a:xfrm>
            <a:custGeom>
              <a:avLst/>
              <a:gdLst>
                <a:gd name="T0" fmla="*/ 3 w 151"/>
                <a:gd name="T1" fmla="*/ 15 h 118"/>
                <a:gd name="T2" fmla="*/ 3 w 151"/>
                <a:gd name="T3" fmla="*/ 15 h 118"/>
                <a:gd name="T4" fmla="*/ 72 w 151"/>
                <a:gd name="T5" fmla="*/ 65 h 118"/>
                <a:gd name="T6" fmla="*/ 105 w 151"/>
                <a:gd name="T7" fmla="*/ 91 h 118"/>
                <a:gd name="T8" fmla="*/ 138 w 151"/>
                <a:gd name="T9" fmla="*/ 117 h 118"/>
                <a:gd name="T10" fmla="*/ 138 w 151"/>
                <a:gd name="T11" fmla="*/ 117 h 118"/>
                <a:gd name="T12" fmla="*/ 141 w 151"/>
                <a:gd name="T13" fmla="*/ 118 h 118"/>
                <a:gd name="T14" fmla="*/ 143 w 151"/>
                <a:gd name="T15" fmla="*/ 118 h 118"/>
                <a:gd name="T16" fmla="*/ 147 w 151"/>
                <a:gd name="T17" fmla="*/ 118 h 118"/>
                <a:gd name="T18" fmla="*/ 149 w 151"/>
                <a:gd name="T19" fmla="*/ 116 h 118"/>
                <a:gd name="T20" fmla="*/ 151 w 151"/>
                <a:gd name="T21" fmla="*/ 113 h 118"/>
                <a:gd name="T22" fmla="*/ 151 w 151"/>
                <a:gd name="T23" fmla="*/ 111 h 118"/>
                <a:gd name="T24" fmla="*/ 151 w 151"/>
                <a:gd name="T25" fmla="*/ 108 h 118"/>
                <a:gd name="T26" fmla="*/ 148 w 151"/>
                <a:gd name="T27" fmla="*/ 106 h 118"/>
                <a:gd name="T28" fmla="*/ 148 w 151"/>
                <a:gd name="T29" fmla="*/ 106 h 118"/>
                <a:gd name="T30" fmla="*/ 115 w 151"/>
                <a:gd name="T31" fmla="*/ 80 h 118"/>
                <a:gd name="T32" fmla="*/ 80 w 151"/>
                <a:gd name="T33" fmla="*/ 54 h 118"/>
                <a:gd name="T34" fmla="*/ 11 w 151"/>
                <a:gd name="T35" fmla="*/ 2 h 118"/>
                <a:gd name="T36" fmla="*/ 11 w 151"/>
                <a:gd name="T37" fmla="*/ 2 h 118"/>
                <a:gd name="T38" fmla="*/ 8 w 151"/>
                <a:gd name="T39" fmla="*/ 0 h 118"/>
                <a:gd name="T40" fmla="*/ 5 w 151"/>
                <a:gd name="T41" fmla="*/ 0 h 118"/>
                <a:gd name="T42" fmla="*/ 3 w 151"/>
                <a:gd name="T43" fmla="*/ 2 h 118"/>
                <a:gd name="T44" fmla="*/ 1 w 151"/>
                <a:gd name="T45" fmla="*/ 4 h 118"/>
                <a:gd name="T46" fmla="*/ 0 w 151"/>
                <a:gd name="T47" fmla="*/ 7 h 118"/>
                <a:gd name="T48" fmla="*/ 0 w 151"/>
                <a:gd name="T49" fmla="*/ 9 h 118"/>
                <a:gd name="T50" fmla="*/ 1 w 151"/>
                <a:gd name="T51" fmla="*/ 13 h 118"/>
                <a:gd name="T52" fmla="*/ 3 w 151"/>
                <a:gd name="T53" fmla="*/ 15 h 118"/>
                <a:gd name="T54" fmla="*/ 3 w 151"/>
                <a:gd name="T55" fmla="*/ 15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51" h="118">
                  <a:moveTo>
                    <a:pt x="3" y="15"/>
                  </a:moveTo>
                  <a:lnTo>
                    <a:pt x="3" y="15"/>
                  </a:lnTo>
                  <a:lnTo>
                    <a:pt x="72" y="65"/>
                  </a:lnTo>
                  <a:lnTo>
                    <a:pt x="105" y="91"/>
                  </a:lnTo>
                  <a:lnTo>
                    <a:pt x="138" y="117"/>
                  </a:lnTo>
                  <a:lnTo>
                    <a:pt x="138" y="117"/>
                  </a:lnTo>
                  <a:lnTo>
                    <a:pt x="141" y="118"/>
                  </a:lnTo>
                  <a:lnTo>
                    <a:pt x="143" y="118"/>
                  </a:lnTo>
                  <a:lnTo>
                    <a:pt x="147" y="118"/>
                  </a:lnTo>
                  <a:lnTo>
                    <a:pt x="149" y="116"/>
                  </a:lnTo>
                  <a:lnTo>
                    <a:pt x="151" y="113"/>
                  </a:lnTo>
                  <a:lnTo>
                    <a:pt x="151" y="111"/>
                  </a:lnTo>
                  <a:lnTo>
                    <a:pt x="151" y="108"/>
                  </a:lnTo>
                  <a:lnTo>
                    <a:pt x="148" y="106"/>
                  </a:lnTo>
                  <a:lnTo>
                    <a:pt x="148" y="106"/>
                  </a:lnTo>
                  <a:lnTo>
                    <a:pt x="115" y="80"/>
                  </a:lnTo>
                  <a:lnTo>
                    <a:pt x="80" y="54"/>
                  </a:lnTo>
                  <a:lnTo>
                    <a:pt x="11" y="2"/>
                  </a:lnTo>
                  <a:lnTo>
                    <a:pt x="11" y="2"/>
                  </a:lnTo>
                  <a:lnTo>
                    <a:pt x="8" y="0"/>
                  </a:lnTo>
                  <a:lnTo>
                    <a:pt x="5" y="0"/>
                  </a:lnTo>
                  <a:lnTo>
                    <a:pt x="3" y="2"/>
                  </a:lnTo>
                  <a:lnTo>
                    <a:pt x="1" y="4"/>
                  </a:lnTo>
                  <a:lnTo>
                    <a:pt x="0" y="7"/>
                  </a:lnTo>
                  <a:lnTo>
                    <a:pt x="0" y="9"/>
                  </a:lnTo>
                  <a:lnTo>
                    <a:pt x="1" y="13"/>
                  </a:lnTo>
                  <a:lnTo>
                    <a:pt x="3" y="15"/>
                  </a:lnTo>
                  <a:lnTo>
                    <a:pt x="3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4090031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341731-C20D-169A-7C21-95B276AC04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>
            <a:extLst>
              <a:ext uri="{FF2B5EF4-FFF2-40B4-BE49-F238E27FC236}">
                <a16:creationId xmlns:a16="http://schemas.microsoft.com/office/drawing/2014/main" id="{E6E5F2F8-8826-B8F7-D03B-8706AD74B201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741488" y="0"/>
            <a:ext cx="8709025" cy="6858000"/>
            <a:chOff x="1097" y="0"/>
            <a:chExt cx="5486" cy="4320"/>
          </a:xfrm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9E273F0F-61DC-D979-D8AC-CEE351C1993C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1" y="2462"/>
              <a:ext cx="2262" cy="1855"/>
            </a:xfrm>
            <a:custGeom>
              <a:avLst/>
              <a:gdLst>
                <a:gd name="T0" fmla="*/ 1 w 4524"/>
                <a:gd name="T1" fmla="*/ 3577 h 3710"/>
                <a:gd name="T2" fmla="*/ 5 w 4524"/>
                <a:gd name="T3" fmla="*/ 3313 h 3710"/>
                <a:gd name="T4" fmla="*/ 29 w 4524"/>
                <a:gd name="T5" fmla="*/ 2905 h 3710"/>
                <a:gd name="T6" fmla="*/ 61 w 4524"/>
                <a:gd name="T7" fmla="*/ 2537 h 3710"/>
                <a:gd name="T8" fmla="*/ 116 w 4524"/>
                <a:gd name="T9" fmla="*/ 2075 h 3710"/>
                <a:gd name="T10" fmla="*/ 191 w 4524"/>
                <a:gd name="T11" fmla="*/ 1523 h 3710"/>
                <a:gd name="T12" fmla="*/ 240 w 4524"/>
                <a:gd name="T13" fmla="*/ 1179 h 3710"/>
                <a:gd name="T14" fmla="*/ 267 w 4524"/>
                <a:gd name="T15" fmla="*/ 985 h 3710"/>
                <a:gd name="T16" fmla="*/ 298 w 4524"/>
                <a:gd name="T17" fmla="*/ 863 h 3710"/>
                <a:gd name="T18" fmla="*/ 328 w 4524"/>
                <a:gd name="T19" fmla="*/ 798 h 3710"/>
                <a:gd name="T20" fmla="*/ 358 w 4524"/>
                <a:gd name="T21" fmla="*/ 752 h 3710"/>
                <a:gd name="T22" fmla="*/ 414 w 4524"/>
                <a:gd name="T23" fmla="*/ 701 h 3710"/>
                <a:gd name="T24" fmla="*/ 479 w 4524"/>
                <a:gd name="T25" fmla="*/ 663 h 3710"/>
                <a:gd name="T26" fmla="*/ 602 w 4524"/>
                <a:gd name="T27" fmla="*/ 607 h 3710"/>
                <a:gd name="T28" fmla="*/ 691 w 4524"/>
                <a:gd name="T29" fmla="*/ 554 h 3710"/>
                <a:gd name="T30" fmla="*/ 841 w 4524"/>
                <a:gd name="T31" fmla="*/ 473 h 3710"/>
                <a:gd name="T32" fmla="*/ 1028 w 4524"/>
                <a:gd name="T33" fmla="*/ 374 h 3710"/>
                <a:gd name="T34" fmla="*/ 1173 w 4524"/>
                <a:gd name="T35" fmla="*/ 286 h 3710"/>
                <a:gd name="T36" fmla="*/ 1256 w 4524"/>
                <a:gd name="T37" fmla="*/ 263 h 3710"/>
                <a:gd name="T38" fmla="*/ 1320 w 4524"/>
                <a:gd name="T39" fmla="*/ 228 h 3710"/>
                <a:gd name="T40" fmla="*/ 1448 w 4524"/>
                <a:gd name="T41" fmla="*/ 143 h 3710"/>
                <a:gd name="T42" fmla="*/ 1536 w 4524"/>
                <a:gd name="T43" fmla="*/ 67 h 3710"/>
                <a:gd name="T44" fmla="*/ 1591 w 4524"/>
                <a:gd name="T45" fmla="*/ 13 h 3710"/>
                <a:gd name="T46" fmla="*/ 1634 w 4524"/>
                <a:gd name="T47" fmla="*/ 4 h 3710"/>
                <a:gd name="T48" fmla="*/ 1744 w 4524"/>
                <a:gd name="T49" fmla="*/ 0 h 3710"/>
                <a:gd name="T50" fmla="*/ 1836 w 4524"/>
                <a:gd name="T51" fmla="*/ 3 h 3710"/>
                <a:gd name="T52" fmla="*/ 2140 w 4524"/>
                <a:gd name="T53" fmla="*/ 5 h 3710"/>
                <a:gd name="T54" fmla="*/ 2439 w 4524"/>
                <a:gd name="T55" fmla="*/ 8 h 3710"/>
                <a:gd name="T56" fmla="*/ 2540 w 4524"/>
                <a:gd name="T57" fmla="*/ 14 h 3710"/>
                <a:gd name="T58" fmla="*/ 2639 w 4524"/>
                <a:gd name="T59" fmla="*/ 32 h 3710"/>
                <a:gd name="T60" fmla="*/ 2723 w 4524"/>
                <a:gd name="T61" fmla="*/ 61 h 3710"/>
                <a:gd name="T62" fmla="*/ 2829 w 4524"/>
                <a:gd name="T63" fmla="*/ 117 h 3710"/>
                <a:gd name="T64" fmla="*/ 2886 w 4524"/>
                <a:gd name="T65" fmla="*/ 143 h 3710"/>
                <a:gd name="T66" fmla="*/ 3024 w 4524"/>
                <a:gd name="T67" fmla="*/ 232 h 3710"/>
                <a:gd name="T68" fmla="*/ 3171 w 4524"/>
                <a:gd name="T69" fmla="*/ 307 h 3710"/>
                <a:gd name="T70" fmla="*/ 3326 w 4524"/>
                <a:gd name="T71" fmla="*/ 372 h 3710"/>
                <a:gd name="T72" fmla="*/ 3479 w 4524"/>
                <a:gd name="T73" fmla="*/ 440 h 3710"/>
                <a:gd name="T74" fmla="*/ 3562 w 4524"/>
                <a:gd name="T75" fmla="*/ 480 h 3710"/>
                <a:gd name="T76" fmla="*/ 3649 w 4524"/>
                <a:gd name="T77" fmla="*/ 511 h 3710"/>
                <a:gd name="T78" fmla="*/ 3896 w 4524"/>
                <a:gd name="T79" fmla="*/ 594 h 3710"/>
                <a:gd name="T80" fmla="*/ 3969 w 4524"/>
                <a:gd name="T81" fmla="*/ 631 h 3710"/>
                <a:gd name="T82" fmla="*/ 4007 w 4524"/>
                <a:gd name="T83" fmla="*/ 662 h 3710"/>
                <a:gd name="T84" fmla="*/ 4049 w 4524"/>
                <a:gd name="T85" fmla="*/ 711 h 3710"/>
                <a:gd name="T86" fmla="*/ 4076 w 4524"/>
                <a:gd name="T87" fmla="*/ 755 h 3710"/>
                <a:gd name="T88" fmla="*/ 4118 w 4524"/>
                <a:gd name="T89" fmla="*/ 853 h 3710"/>
                <a:gd name="T90" fmla="*/ 4153 w 4524"/>
                <a:gd name="T91" fmla="*/ 991 h 3710"/>
                <a:gd name="T92" fmla="*/ 4265 w 4524"/>
                <a:gd name="T93" fmla="*/ 1526 h 3710"/>
                <a:gd name="T94" fmla="*/ 4371 w 4524"/>
                <a:gd name="T95" fmla="*/ 2055 h 3710"/>
                <a:gd name="T96" fmla="*/ 4444 w 4524"/>
                <a:gd name="T97" fmla="*/ 2490 h 3710"/>
                <a:gd name="T98" fmla="*/ 4479 w 4524"/>
                <a:gd name="T99" fmla="*/ 2753 h 3710"/>
                <a:gd name="T100" fmla="*/ 4512 w 4524"/>
                <a:gd name="T101" fmla="*/ 3106 h 3710"/>
                <a:gd name="T102" fmla="*/ 4524 w 4524"/>
                <a:gd name="T103" fmla="*/ 3458 h 3710"/>
                <a:gd name="T104" fmla="*/ 4519 w 4524"/>
                <a:gd name="T105" fmla="*/ 3647 h 37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4524" h="3710">
                  <a:moveTo>
                    <a:pt x="4" y="3708"/>
                  </a:moveTo>
                  <a:lnTo>
                    <a:pt x="4" y="3708"/>
                  </a:lnTo>
                  <a:lnTo>
                    <a:pt x="2" y="3642"/>
                  </a:lnTo>
                  <a:lnTo>
                    <a:pt x="1" y="3577"/>
                  </a:lnTo>
                  <a:lnTo>
                    <a:pt x="0" y="3511"/>
                  </a:lnTo>
                  <a:lnTo>
                    <a:pt x="1" y="3445"/>
                  </a:lnTo>
                  <a:lnTo>
                    <a:pt x="3" y="3379"/>
                  </a:lnTo>
                  <a:lnTo>
                    <a:pt x="5" y="3313"/>
                  </a:lnTo>
                  <a:lnTo>
                    <a:pt x="11" y="3183"/>
                  </a:lnTo>
                  <a:lnTo>
                    <a:pt x="11" y="3183"/>
                  </a:lnTo>
                  <a:lnTo>
                    <a:pt x="23" y="2997"/>
                  </a:lnTo>
                  <a:lnTo>
                    <a:pt x="29" y="2905"/>
                  </a:lnTo>
                  <a:lnTo>
                    <a:pt x="36" y="2813"/>
                  </a:lnTo>
                  <a:lnTo>
                    <a:pt x="44" y="2720"/>
                  </a:lnTo>
                  <a:lnTo>
                    <a:pt x="52" y="2628"/>
                  </a:lnTo>
                  <a:lnTo>
                    <a:pt x="61" y="2537"/>
                  </a:lnTo>
                  <a:lnTo>
                    <a:pt x="71" y="2444"/>
                  </a:lnTo>
                  <a:lnTo>
                    <a:pt x="71" y="2444"/>
                  </a:lnTo>
                  <a:lnTo>
                    <a:pt x="93" y="2260"/>
                  </a:lnTo>
                  <a:lnTo>
                    <a:pt x="116" y="2075"/>
                  </a:lnTo>
                  <a:lnTo>
                    <a:pt x="139" y="1891"/>
                  </a:lnTo>
                  <a:lnTo>
                    <a:pt x="165" y="1707"/>
                  </a:lnTo>
                  <a:lnTo>
                    <a:pt x="165" y="1707"/>
                  </a:lnTo>
                  <a:lnTo>
                    <a:pt x="191" y="1523"/>
                  </a:lnTo>
                  <a:lnTo>
                    <a:pt x="218" y="1338"/>
                  </a:lnTo>
                  <a:lnTo>
                    <a:pt x="218" y="1338"/>
                  </a:lnTo>
                  <a:lnTo>
                    <a:pt x="229" y="1259"/>
                  </a:lnTo>
                  <a:lnTo>
                    <a:pt x="240" y="1179"/>
                  </a:lnTo>
                  <a:lnTo>
                    <a:pt x="251" y="1100"/>
                  </a:lnTo>
                  <a:lnTo>
                    <a:pt x="262" y="1021"/>
                  </a:lnTo>
                  <a:lnTo>
                    <a:pt x="262" y="1021"/>
                  </a:lnTo>
                  <a:lnTo>
                    <a:pt x="267" y="985"/>
                  </a:lnTo>
                  <a:lnTo>
                    <a:pt x="274" y="950"/>
                  </a:lnTo>
                  <a:lnTo>
                    <a:pt x="282" y="914"/>
                  </a:lnTo>
                  <a:lnTo>
                    <a:pt x="292" y="880"/>
                  </a:lnTo>
                  <a:lnTo>
                    <a:pt x="298" y="863"/>
                  </a:lnTo>
                  <a:lnTo>
                    <a:pt x="304" y="846"/>
                  </a:lnTo>
                  <a:lnTo>
                    <a:pt x="311" y="829"/>
                  </a:lnTo>
                  <a:lnTo>
                    <a:pt x="320" y="813"/>
                  </a:lnTo>
                  <a:lnTo>
                    <a:pt x="328" y="798"/>
                  </a:lnTo>
                  <a:lnTo>
                    <a:pt x="337" y="782"/>
                  </a:lnTo>
                  <a:lnTo>
                    <a:pt x="347" y="767"/>
                  </a:lnTo>
                  <a:lnTo>
                    <a:pt x="358" y="752"/>
                  </a:lnTo>
                  <a:lnTo>
                    <a:pt x="358" y="752"/>
                  </a:lnTo>
                  <a:lnTo>
                    <a:pt x="370" y="738"/>
                  </a:lnTo>
                  <a:lnTo>
                    <a:pt x="384" y="725"/>
                  </a:lnTo>
                  <a:lnTo>
                    <a:pt x="398" y="713"/>
                  </a:lnTo>
                  <a:lnTo>
                    <a:pt x="414" y="701"/>
                  </a:lnTo>
                  <a:lnTo>
                    <a:pt x="430" y="690"/>
                  </a:lnTo>
                  <a:lnTo>
                    <a:pt x="446" y="681"/>
                  </a:lnTo>
                  <a:lnTo>
                    <a:pt x="462" y="672"/>
                  </a:lnTo>
                  <a:lnTo>
                    <a:pt x="479" y="663"/>
                  </a:lnTo>
                  <a:lnTo>
                    <a:pt x="515" y="648"/>
                  </a:lnTo>
                  <a:lnTo>
                    <a:pt x="550" y="632"/>
                  </a:lnTo>
                  <a:lnTo>
                    <a:pt x="585" y="615"/>
                  </a:lnTo>
                  <a:lnTo>
                    <a:pt x="602" y="607"/>
                  </a:lnTo>
                  <a:lnTo>
                    <a:pt x="618" y="598"/>
                  </a:lnTo>
                  <a:lnTo>
                    <a:pt x="618" y="598"/>
                  </a:lnTo>
                  <a:lnTo>
                    <a:pt x="655" y="577"/>
                  </a:lnTo>
                  <a:lnTo>
                    <a:pt x="691" y="554"/>
                  </a:lnTo>
                  <a:lnTo>
                    <a:pt x="729" y="533"/>
                  </a:lnTo>
                  <a:lnTo>
                    <a:pt x="765" y="513"/>
                  </a:lnTo>
                  <a:lnTo>
                    <a:pt x="765" y="513"/>
                  </a:lnTo>
                  <a:lnTo>
                    <a:pt x="841" y="473"/>
                  </a:lnTo>
                  <a:lnTo>
                    <a:pt x="916" y="434"/>
                  </a:lnTo>
                  <a:lnTo>
                    <a:pt x="916" y="434"/>
                  </a:lnTo>
                  <a:lnTo>
                    <a:pt x="991" y="394"/>
                  </a:lnTo>
                  <a:lnTo>
                    <a:pt x="1028" y="374"/>
                  </a:lnTo>
                  <a:lnTo>
                    <a:pt x="1065" y="354"/>
                  </a:lnTo>
                  <a:lnTo>
                    <a:pt x="1101" y="331"/>
                  </a:lnTo>
                  <a:lnTo>
                    <a:pt x="1138" y="309"/>
                  </a:lnTo>
                  <a:lnTo>
                    <a:pt x="1173" y="286"/>
                  </a:lnTo>
                  <a:lnTo>
                    <a:pt x="1208" y="260"/>
                  </a:lnTo>
                  <a:lnTo>
                    <a:pt x="1239" y="275"/>
                  </a:lnTo>
                  <a:lnTo>
                    <a:pt x="1239" y="275"/>
                  </a:lnTo>
                  <a:lnTo>
                    <a:pt x="1256" y="263"/>
                  </a:lnTo>
                  <a:lnTo>
                    <a:pt x="1275" y="252"/>
                  </a:lnTo>
                  <a:lnTo>
                    <a:pt x="1275" y="252"/>
                  </a:lnTo>
                  <a:lnTo>
                    <a:pt x="1298" y="241"/>
                  </a:lnTo>
                  <a:lnTo>
                    <a:pt x="1320" y="228"/>
                  </a:lnTo>
                  <a:lnTo>
                    <a:pt x="1364" y="202"/>
                  </a:lnTo>
                  <a:lnTo>
                    <a:pt x="1406" y="173"/>
                  </a:lnTo>
                  <a:lnTo>
                    <a:pt x="1448" y="143"/>
                  </a:lnTo>
                  <a:lnTo>
                    <a:pt x="1448" y="143"/>
                  </a:lnTo>
                  <a:lnTo>
                    <a:pt x="1484" y="114"/>
                  </a:lnTo>
                  <a:lnTo>
                    <a:pt x="1501" y="98"/>
                  </a:lnTo>
                  <a:lnTo>
                    <a:pt x="1519" y="83"/>
                  </a:lnTo>
                  <a:lnTo>
                    <a:pt x="1536" y="67"/>
                  </a:lnTo>
                  <a:lnTo>
                    <a:pt x="1552" y="50"/>
                  </a:lnTo>
                  <a:lnTo>
                    <a:pt x="1568" y="32"/>
                  </a:lnTo>
                  <a:lnTo>
                    <a:pt x="1582" y="14"/>
                  </a:lnTo>
                  <a:lnTo>
                    <a:pt x="1591" y="13"/>
                  </a:lnTo>
                  <a:lnTo>
                    <a:pt x="1591" y="13"/>
                  </a:lnTo>
                  <a:lnTo>
                    <a:pt x="1605" y="10"/>
                  </a:lnTo>
                  <a:lnTo>
                    <a:pt x="1619" y="7"/>
                  </a:lnTo>
                  <a:lnTo>
                    <a:pt x="1634" y="4"/>
                  </a:lnTo>
                  <a:lnTo>
                    <a:pt x="1649" y="3"/>
                  </a:lnTo>
                  <a:lnTo>
                    <a:pt x="1680" y="1"/>
                  </a:lnTo>
                  <a:lnTo>
                    <a:pt x="1712" y="0"/>
                  </a:lnTo>
                  <a:lnTo>
                    <a:pt x="1744" y="0"/>
                  </a:lnTo>
                  <a:lnTo>
                    <a:pt x="1776" y="1"/>
                  </a:lnTo>
                  <a:lnTo>
                    <a:pt x="1807" y="2"/>
                  </a:lnTo>
                  <a:lnTo>
                    <a:pt x="1836" y="3"/>
                  </a:lnTo>
                  <a:lnTo>
                    <a:pt x="1836" y="3"/>
                  </a:lnTo>
                  <a:lnTo>
                    <a:pt x="1988" y="3"/>
                  </a:lnTo>
                  <a:lnTo>
                    <a:pt x="2064" y="4"/>
                  </a:lnTo>
                  <a:lnTo>
                    <a:pt x="2140" y="5"/>
                  </a:lnTo>
                  <a:lnTo>
                    <a:pt x="2140" y="5"/>
                  </a:lnTo>
                  <a:lnTo>
                    <a:pt x="2290" y="5"/>
                  </a:lnTo>
                  <a:lnTo>
                    <a:pt x="2365" y="5"/>
                  </a:lnTo>
                  <a:lnTo>
                    <a:pt x="2403" y="6"/>
                  </a:lnTo>
                  <a:lnTo>
                    <a:pt x="2439" y="8"/>
                  </a:lnTo>
                  <a:lnTo>
                    <a:pt x="2439" y="8"/>
                  </a:lnTo>
                  <a:lnTo>
                    <a:pt x="2491" y="10"/>
                  </a:lnTo>
                  <a:lnTo>
                    <a:pt x="2516" y="12"/>
                  </a:lnTo>
                  <a:lnTo>
                    <a:pt x="2540" y="14"/>
                  </a:lnTo>
                  <a:lnTo>
                    <a:pt x="2566" y="17"/>
                  </a:lnTo>
                  <a:lnTo>
                    <a:pt x="2590" y="20"/>
                  </a:lnTo>
                  <a:lnTo>
                    <a:pt x="2614" y="25"/>
                  </a:lnTo>
                  <a:lnTo>
                    <a:pt x="2639" y="32"/>
                  </a:lnTo>
                  <a:lnTo>
                    <a:pt x="2639" y="32"/>
                  </a:lnTo>
                  <a:lnTo>
                    <a:pt x="2666" y="39"/>
                  </a:lnTo>
                  <a:lnTo>
                    <a:pt x="2693" y="50"/>
                  </a:lnTo>
                  <a:lnTo>
                    <a:pt x="2723" y="61"/>
                  </a:lnTo>
                  <a:lnTo>
                    <a:pt x="2751" y="74"/>
                  </a:lnTo>
                  <a:lnTo>
                    <a:pt x="2779" y="87"/>
                  </a:lnTo>
                  <a:lnTo>
                    <a:pt x="2806" y="102"/>
                  </a:lnTo>
                  <a:lnTo>
                    <a:pt x="2829" y="117"/>
                  </a:lnTo>
                  <a:lnTo>
                    <a:pt x="2840" y="126"/>
                  </a:lnTo>
                  <a:lnTo>
                    <a:pt x="2850" y="134"/>
                  </a:lnTo>
                  <a:lnTo>
                    <a:pt x="2886" y="143"/>
                  </a:lnTo>
                  <a:lnTo>
                    <a:pt x="2886" y="143"/>
                  </a:lnTo>
                  <a:lnTo>
                    <a:pt x="2919" y="166"/>
                  </a:lnTo>
                  <a:lnTo>
                    <a:pt x="2953" y="189"/>
                  </a:lnTo>
                  <a:lnTo>
                    <a:pt x="2989" y="211"/>
                  </a:lnTo>
                  <a:lnTo>
                    <a:pt x="3024" y="232"/>
                  </a:lnTo>
                  <a:lnTo>
                    <a:pt x="3061" y="251"/>
                  </a:lnTo>
                  <a:lnTo>
                    <a:pt x="3097" y="271"/>
                  </a:lnTo>
                  <a:lnTo>
                    <a:pt x="3134" y="289"/>
                  </a:lnTo>
                  <a:lnTo>
                    <a:pt x="3171" y="307"/>
                  </a:lnTo>
                  <a:lnTo>
                    <a:pt x="3171" y="307"/>
                  </a:lnTo>
                  <a:lnTo>
                    <a:pt x="3210" y="324"/>
                  </a:lnTo>
                  <a:lnTo>
                    <a:pt x="3248" y="341"/>
                  </a:lnTo>
                  <a:lnTo>
                    <a:pt x="3326" y="372"/>
                  </a:lnTo>
                  <a:lnTo>
                    <a:pt x="3403" y="404"/>
                  </a:lnTo>
                  <a:lnTo>
                    <a:pt x="3441" y="422"/>
                  </a:lnTo>
                  <a:lnTo>
                    <a:pt x="3479" y="440"/>
                  </a:lnTo>
                  <a:lnTo>
                    <a:pt x="3479" y="440"/>
                  </a:lnTo>
                  <a:lnTo>
                    <a:pt x="3520" y="461"/>
                  </a:lnTo>
                  <a:lnTo>
                    <a:pt x="3541" y="471"/>
                  </a:lnTo>
                  <a:lnTo>
                    <a:pt x="3562" y="480"/>
                  </a:lnTo>
                  <a:lnTo>
                    <a:pt x="3562" y="480"/>
                  </a:lnTo>
                  <a:lnTo>
                    <a:pt x="3583" y="489"/>
                  </a:lnTo>
                  <a:lnTo>
                    <a:pt x="3606" y="497"/>
                  </a:lnTo>
                  <a:lnTo>
                    <a:pt x="3649" y="511"/>
                  </a:lnTo>
                  <a:lnTo>
                    <a:pt x="3649" y="511"/>
                  </a:lnTo>
                  <a:lnTo>
                    <a:pt x="3818" y="568"/>
                  </a:lnTo>
                  <a:lnTo>
                    <a:pt x="3818" y="568"/>
                  </a:lnTo>
                  <a:lnTo>
                    <a:pt x="3857" y="581"/>
                  </a:lnTo>
                  <a:lnTo>
                    <a:pt x="3896" y="594"/>
                  </a:lnTo>
                  <a:lnTo>
                    <a:pt x="3915" y="601"/>
                  </a:lnTo>
                  <a:lnTo>
                    <a:pt x="3934" y="610"/>
                  </a:lnTo>
                  <a:lnTo>
                    <a:pt x="3952" y="619"/>
                  </a:lnTo>
                  <a:lnTo>
                    <a:pt x="3969" y="631"/>
                  </a:lnTo>
                  <a:lnTo>
                    <a:pt x="3969" y="631"/>
                  </a:lnTo>
                  <a:lnTo>
                    <a:pt x="3982" y="641"/>
                  </a:lnTo>
                  <a:lnTo>
                    <a:pt x="3994" y="651"/>
                  </a:lnTo>
                  <a:lnTo>
                    <a:pt x="4007" y="662"/>
                  </a:lnTo>
                  <a:lnTo>
                    <a:pt x="4018" y="673"/>
                  </a:lnTo>
                  <a:lnTo>
                    <a:pt x="4029" y="685"/>
                  </a:lnTo>
                  <a:lnTo>
                    <a:pt x="4039" y="697"/>
                  </a:lnTo>
                  <a:lnTo>
                    <a:pt x="4049" y="711"/>
                  </a:lnTo>
                  <a:lnTo>
                    <a:pt x="4058" y="724"/>
                  </a:lnTo>
                  <a:lnTo>
                    <a:pt x="4058" y="724"/>
                  </a:lnTo>
                  <a:lnTo>
                    <a:pt x="4067" y="739"/>
                  </a:lnTo>
                  <a:lnTo>
                    <a:pt x="4076" y="755"/>
                  </a:lnTo>
                  <a:lnTo>
                    <a:pt x="4085" y="770"/>
                  </a:lnTo>
                  <a:lnTo>
                    <a:pt x="4092" y="787"/>
                  </a:lnTo>
                  <a:lnTo>
                    <a:pt x="4106" y="819"/>
                  </a:lnTo>
                  <a:lnTo>
                    <a:pt x="4118" y="853"/>
                  </a:lnTo>
                  <a:lnTo>
                    <a:pt x="4128" y="887"/>
                  </a:lnTo>
                  <a:lnTo>
                    <a:pt x="4138" y="922"/>
                  </a:lnTo>
                  <a:lnTo>
                    <a:pt x="4146" y="956"/>
                  </a:lnTo>
                  <a:lnTo>
                    <a:pt x="4153" y="991"/>
                  </a:lnTo>
                  <a:lnTo>
                    <a:pt x="4153" y="991"/>
                  </a:lnTo>
                  <a:lnTo>
                    <a:pt x="4228" y="1350"/>
                  </a:lnTo>
                  <a:lnTo>
                    <a:pt x="4228" y="1350"/>
                  </a:lnTo>
                  <a:lnTo>
                    <a:pt x="4265" y="1526"/>
                  </a:lnTo>
                  <a:lnTo>
                    <a:pt x="4301" y="1702"/>
                  </a:lnTo>
                  <a:lnTo>
                    <a:pt x="4337" y="1879"/>
                  </a:lnTo>
                  <a:lnTo>
                    <a:pt x="4371" y="2055"/>
                  </a:lnTo>
                  <a:lnTo>
                    <a:pt x="4371" y="2055"/>
                  </a:lnTo>
                  <a:lnTo>
                    <a:pt x="4401" y="2229"/>
                  </a:lnTo>
                  <a:lnTo>
                    <a:pt x="4417" y="2316"/>
                  </a:lnTo>
                  <a:lnTo>
                    <a:pt x="4431" y="2403"/>
                  </a:lnTo>
                  <a:lnTo>
                    <a:pt x="4444" y="2490"/>
                  </a:lnTo>
                  <a:lnTo>
                    <a:pt x="4456" y="2577"/>
                  </a:lnTo>
                  <a:lnTo>
                    <a:pt x="4468" y="2666"/>
                  </a:lnTo>
                  <a:lnTo>
                    <a:pt x="4479" y="2753"/>
                  </a:lnTo>
                  <a:lnTo>
                    <a:pt x="4479" y="2753"/>
                  </a:lnTo>
                  <a:lnTo>
                    <a:pt x="4489" y="2841"/>
                  </a:lnTo>
                  <a:lnTo>
                    <a:pt x="4498" y="2929"/>
                  </a:lnTo>
                  <a:lnTo>
                    <a:pt x="4505" y="3017"/>
                  </a:lnTo>
                  <a:lnTo>
                    <a:pt x="4512" y="3106"/>
                  </a:lnTo>
                  <a:lnTo>
                    <a:pt x="4517" y="3194"/>
                  </a:lnTo>
                  <a:lnTo>
                    <a:pt x="4521" y="3282"/>
                  </a:lnTo>
                  <a:lnTo>
                    <a:pt x="4523" y="3370"/>
                  </a:lnTo>
                  <a:lnTo>
                    <a:pt x="4524" y="3458"/>
                  </a:lnTo>
                  <a:lnTo>
                    <a:pt x="4524" y="3458"/>
                  </a:lnTo>
                  <a:lnTo>
                    <a:pt x="4524" y="3522"/>
                  </a:lnTo>
                  <a:lnTo>
                    <a:pt x="4523" y="3584"/>
                  </a:lnTo>
                  <a:lnTo>
                    <a:pt x="4519" y="3647"/>
                  </a:lnTo>
                  <a:lnTo>
                    <a:pt x="4516" y="3678"/>
                  </a:lnTo>
                  <a:lnTo>
                    <a:pt x="4513" y="3710"/>
                  </a:lnTo>
                  <a:lnTo>
                    <a:pt x="4" y="3708"/>
                  </a:lnTo>
                  <a:close/>
                </a:path>
              </a:pathLst>
            </a:custGeom>
            <a:solidFill>
              <a:srgbClr val="FCFC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BFE11B7B-5F03-2FF7-B1F0-3DAB9DBE94F3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1" y="2462"/>
              <a:ext cx="2262" cy="1855"/>
            </a:xfrm>
            <a:custGeom>
              <a:avLst/>
              <a:gdLst>
                <a:gd name="T0" fmla="*/ 1 w 4524"/>
                <a:gd name="T1" fmla="*/ 3577 h 3710"/>
                <a:gd name="T2" fmla="*/ 5 w 4524"/>
                <a:gd name="T3" fmla="*/ 3313 h 3710"/>
                <a:gd name="T4" fmla="*/ 29 w 4524"/>
                <a:gd name="T5" fmla="*/ 2905 h 3710"/>
                <a:gd name="T6" fmla="*/ 61 w 4524"/>
                <a:gd name="T7" fmla="*/ 2537 h 3710"/>
                <a:gd name="T8" fmla="*/ 116 w 4524"/>
                <a:gd name="T9" fmla="*/ 2075 h 3710"/>
                <a:gd name="T10" fmla="*/ 191 w 4524"/>
                <a:gd name="T11" fmla="*/ 1523 h 3710"/>
                <a:gd name="T12" fmla="*/ 240 w 4524"/>
                <a:gd name="T13" fmla="*/ 1179 h 3710"/>
                <a:gd name="T14" fmla="*/ 267 w 4524"/>
                <a:gd name="T15" fmla="*/ 985 h 3710"/>
                <a:gd name="T16" fmla="*/ 298 w 4524"/>
                <a:gd name="T17" fmla="*/ 863 h 3710"/>
                <a:gd name="T18" fmla="*/ 328 w 4524"/>
                <a:gd name="T19" fmla="*/ 798 h 3710"/>
                <a:gd name="T20" fmla="*/ 358 w 4524"/>
                <a:gd name="T21" fmla="*/ 752 h 3710"/>
                <a:gd name="T22" fmla="*/ 414 w 4524"/>
                <a:gd name="T23" fmla="*/ 701 h 3710"/>
                <a:gd name="T24" fmla="*/ 479 w 4524"/>
                <a:gd name="T25" fmla="*/ 663 h 3710"/>
                <a:gd name="T26" fmla="*/ 602 w 4524"/>
                <a:gd name="T27" fmla="*/ 607 h 3710"/>
                <a:gd name="T28" fmla="*/ 691 w 4524"/>
                <a:gd name="T29" fmla="*/ 554 h 3710"/>
                <a:gd name="T30" fmla="*/ 841 w 4524"/>
                <a:gd name="T31" fmla="*/ 473 h 3710"/>
                <a:gd name="T32" fmla="*/ 1028 w 4524"/>
                <a:gd name="T33" fmla="*/ 374 h 3710"/>
                <a:gd name="T34" fmla="*/ 1173 w 4524"/>
                <a:gd name="T35" fmla="*/ 286 h 3710"/>
                <a:gd name="T36" fmla="*/ 1256 w 4524"/>
                <a:gd name="T37" fmla="*/ 263 h 3710"/>
                <a:gd name="T38" fmla="*/ 1320 w 4524"/>
                <a:gd name="T39" fmla="*/ 228 h 3710"/>
                <a:gd name="T40" fmla="*/ 1448 w 4524"/>
                <a:gd name="T41" fmla="*/ 143 h 3710"/>
                <a:gd name="T42" fmla="*/ 1536 w 4524"/>
                <a:gd name="T43" fmla="*/ 67 h 3710"/>
                <a:gd name="T44" fmla="*/ 1591 w 4524"/>
                <a:gd name="T45" fmla="*/ 13 h 3710"/>
                <a:gd name="T46" fmla="*/ 1634 w 4524"/>
                <a:gd name="T47" fmla="*/ 4 h 3710"/>
                <a:gd name="T48" fmla="*/ 1744 w 4524"/>
                <a:gd name="T49" fmla="*/ 0 h 3710"/>
                <a:gd name="T50" fmla="*/ 1836 w 4524"/>
                <a:gd name="T51" fmla="*/ 3 h 3710"/>
                <a:gd name="T52" fmla="*/ 2140 w 4524"/>
                <a:gd name="T53" fmla="*/ 5 h 3710"/>
                <a:gd name="T54" fmla="*/ 2439 w 4524"/>
                <a:gd name="T55" fmla="*/ 8 h 3710"/>
                <a:gd name="T56" fmla="*/ 2540 w 4524"/>
                <a:gd name="T57" fmla="*/ 14 h 3710"/>
                <a:gd name="T58" fmla="*/ 2639 w 4524"/>
                <a:gd name="T59" fmla="*/ 32 h 3710"/>
                <a:gd name="T60" fmla="*/ 2723 w 4524"/>
                <a:gd name="T61" fmla="*/ 61 h 3710"/>
                <a:gd name="T62" fmla="*/ 2829 w 4524"/>
                <a:gd name="T63" fmla="*/ 117 h 3710"/>
                <a:gd name="T64" fmla="*/ 2886 w 4524"/>
                <a:gd name="T65" fmla="*/ 143 h 3710"/>
                <a:gd name="T66" fmla="*/ 3024 w 4524"/>
                <a:gd name="T67" fmla="*/ 232 h 3710"/>
                <a:gd name="T68" fmla="*/ 3171 w 4524"/>
                <a:gd name="T69" fmla="*/ 307 h 3710"/>
                <a:gd name="T70" fmla="*/ 3326 w 4524"/>
                <a:gd name="T71" fmla="*/ 372 h 3710"/>
                <a:gd name="T72" fmla="*/ 3479 w 4524"/>
                <a:gd name="T73" fmla="*/ 440 h 3710"/>
                <a:gd name="T74" fmla="*/ 3562 w 4524"/>
                <a:gd name="T75" fmla="*/ 480 h 3710"/>
                <a:gd name="T76" fmla="*/ 3649 w 4524"/>
                <a:gd name="T77" fmla="*/ 511 h 3710"/>
                <a:gd name="T78" fmla="*/ 3896 w 4524"/>
                <a:gd name="T79" fmla="*/ 594 h 3710"/>
                <a:gd name="T80" fmla="*/ 3969 w 4524"/>
                <a:gd name="T81" fmla="*/ 631 h 3710"/>
                <a:gd name="T82" fmla="*/ 4007 w 4524"/>
                <a:gd name="T83" fmla="*/ 662 h 3710"/>
                <a:gd name="T84" fmla="*/ 4049 w 4524"/>
                <a:gd name="T85" fmla="*/ 711 h 3710"/>
                <a:gd name="T86" fmla="*/ 4076 w 4524"/>
                <a:gd name="T87" fmla="*/ 755 h 3710"/>
                <a:gd name="T88" fmla="*/ 4118 w 4524"/>
                <a:gd name="T89" fmla="*/ 853 h 3710"/>
                <a:gd name="T90" fmla="*/ 4153 w 4524"/>
                <a:gd name="T91" fmla="*/ 991 h 3710"/>
                <a:gd name="T92" fmla="*/ 4265 w 4524"/>
                <a:gd name="T93" fmla="*/ 1526 h 3710"/>
                <a:gd name="T94" fmla="*/ 4371 w 4524"/>
                <a:gd name="T95" fmla="*/ 2055 h 3710"/>
                <a:gd name="T96" fmla="*/ 4444 w 4524"/>
                <a:gd name="T97" fmla="*/ 2490 h 3710"/>
                <a:gd name="T98" fmla="*/ 4479 w 4524"/>
                <a:gd name="T99" fmla="*/ 2753 h 3710"/>
                <a:gd name="T100" fmla="*/ 4512 w 4524"/>
                <a:gd name="T101" fmla="*/ 3106 h 3710"/>
                <a:gd name="T102" fmla="*/ 4524 w 4524"/>
                <a:gd name="T103" fmla="*/ 3458 h 3710"/>
                <a:gd name="T104" fmla="*/ 4519 w 4524"/>
                <a:gd name="T105" fmla="*/ 3647 h 37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4524" h="3710">
                  <a:moveTo>
                    <a:pt x="4" y="3708"/>
                  </a:moveTo>
                  <a:lnTo>
                    <a:pt x="4" y="3708"/>
                  </a:lnTo>
                  <a:lnTo>
                    <a:pt x="2" y="3642"/>
                  </a:lnTo>
                  <a:lnTo>
                    <a:pt x="1" y="3577"/>
                  </a:lnTo>
                  <a:lnTo>
                    <a:pt x="0" y="3511"/>
                  </a:lnTo>
                  <a:lnTo>
                    <a:pt x="1" y="3445"/>
                  </a:lnTo>
                  <a:lnTo>
                    <a:pt x="3" y="3379"/>
                  </a:lnTo>
                  <a:lnTo>
                    <a:pt x="5" y="3313"/>
                  </a:lnTo>
                  <a:lnTo>
                    <a:pt x="11" y="3183"/>
                  </a:lnTo>
                  <a:lnTo>
                    <a:pt x="11" y="3183"/>
                  </a:lnTo>
                  <a:lnTo>
                    <a:pt x="23" y="2997"/>
                  </a:lnTo>
                  <a:lnTo>
                    <a:pt x="29" y="2905"/>
                  </a:lnTo>
                  <a:lnTo>
                    <a:pt x="36" y="2813"/>
                  </a:lnTo>
                  <a:lnTo>
                    <a:pt x="44" y="2720"/>
                  </a:lnTo>
                  <a:lnTo>
                    <a:pt x="52" y="2628"/>
                  </a:lnTo>
                  <a:lnTo>
                    <a:pt x="61" y="2537"/>
                  </a:lnTo>
                  <a:lnTo>
                    <a:pt x="71" y="2444"/>
                  </a:lnTo>
                  <a:lnTo>
                    <a:pt x="71" y="2444"/>
                  </a:lnTo>
                  <a:lnTo>
                    <a:pt x="93" y="2260"/>
                  </a:lnTo>
                  <a:lnTo>
                    <a:pt x="116" y="2075"/>
                  </a:lnTo>
                  <a:lnTo>
                    <a:pt x="139" y="1891"/>
                  </a:lnTo>
                  <a:lnTo>
                    <a:pt x="165" y="1707"/>
                  </a:lnTo>
                  <a:lnTo>
                    <a:pt x="165" y="1707"/>
                  </a:lnTo>
                  <a:lnTo>
                    <a:pt x="191" y="1523"/>
                  </a:lnTo>
                  <a:lnTo>
                    <a:pt x="218" y="1338"/>
                  </a:lnTo>
                  <a:lnTo>
                    <a:pt x="218" y="1338"/>
                  </a:lnTo>
                  <a:lnTo>
                    <a:pt x="229" y="1259"/>
                  </a:lnTo>
                  <a:lnTo>
                    <a:pt x="240" y="1179"/>
                  </a:lnTo>
                  <a:lnTo>
                    <a:pt x="251" y="1100"/>
                  </a:lnTo>
                  <a:lnTo>
                    <a:pt x="262" y="1021"/>
                  </a:lnTo>
                  <a:lnTo>
                    <a:pt x="262" y="1021"/>
                  </a:lnTo>
                  <a:lnTo>
                    <a:pt x="267" y="985"/>
                  </a:lnTo>
                  <a:lnTo>
                    <a:pt x="274" y="950"/>
                  </a:lnTo>
                  <a:lnTo>
                    <a:pt x="282" y="914"/>
                  </a:lnTo>
                  <a:lnTo>
                    <a:pt x="292" y="880"/>
                  </a:lnTo>
                  <a:lnTo>
                    <a:pt x="298" y="863"/>
                  </a:lnTo>
                  <a:lnTo>
                    <a:pt x="304" y="846"/>
                  </a:lnTo>
                  <a:lnTo>
                    <a:pt x="311" y="829"/>
                  </a:lnTo>
                  <a:lnTo>
                    <a:pt x="320" y="813"/>
                  </a:lnTo>
                  <a:lnTo>
                    <a:pt x="328" y="798"/>
                  </a:lnTo>
                  <a:lnTo>
                    <a:pt x="337" y="782"/>
                  </a:lnTo>
                  <a:lnTo>
                    <a:pt x="347" y="767"/>
                  </a:lnTo>
                  <a:lnTo>
                    <a:pt x="358" y="752"/>
                  </a:lnTo>
                  <a:lnTo>
                    <a:pt x="358" y="752"/>
                  </a:lnTo>
                  <a:lnTo>
                    <a:pt x="370" y="738"/>
                  </a:lnTo>
                  <a:lnTo>
                    <a:pt x="384" y="725"/>
                  </a:lnTo>
                  <a:lnTo>
                    <a:pt x="398" y="713"/>
                  </a:lnTo>
                  <a:lnTo>
                    <a:pt x="414" y="701"/>
                  </a:lnTo>
                  <a:lnTo>
                    <a:pt x="430" y="690"/>
                  </a:lnTo>
                  <a:lnTo>
                    <a:pt x="446" y="681"/>
                  </a:lnTo>
                  <a:lnTo>
                    <a:pt x="462" y="672"/>
                  </a:lnTo>
                  <a:lnTo>
                    <a:pt x="479" y="663"/>
                  </a:lnTo>
                  <a:lnTo>
                    <a:pt x="515" y="648"/>
                  </a:lnTo>
                  <a:lnTo>
                    <a:pt x="550" y="632"/>
                  </a:lnTo>
                  <a:lnTo>
                    <a:pt x="585" y="615"/>
                  </a:lnTo>
                  <a:lnTo>
                    <a:pt x="602" y="607"/>
                  </a:lnTo>
                  <a:lnTo>
                    <a:pt x="618" y="598"/>
                  </a:lnTo>
                  <a:lnTo>
                    <a:pt x="618" y="598"/>
                  </a:lnTo>
                  <a:lnTo>
                    <a:pt x="655" y="577"/>
                  </a:lnTo>
                  <a:lnTo>
                    <a:pt x="691" y="554"/>
                  </a:lnTo>
                  <a:lnTo>
                    <a:pt x="729" y="533"/>
                  </a:lnTo>
                  <a:lnTo>
                    <a:pt x="765" y="513"/>
                  </a:lnTo>
                  <a:lnTo>
                    <a:pt x="765" y="513"/>
                  </a:lnTo>
                  <a:lnTo>
                    <a:pt x="841" y="473"/>
                  </a:lnTo>
                  <a:lnTo>
                    <a:pt x="916" y="434"/>
                  </a:lnTo>
                  <a:lnTo>
                    <a:pt x="916" y="434"/>
                  </a:lnTo>
                  <a:lnTo>
                    <a:pt x="991" y="394"/>
                  </a:lnTo>
                  <a:lnTo>
                    <a:pt x="1028" y="374"/>
                  </a:lnTo>
                  <a:lnTo>
                    <a:pt x="1065" y="354"/>
                  </a:lnTo>
                  <a:lnTo>
                    <a:pt x="1101" y="331"/>
                  </a:lnTo>
                  <a:lnTo>
                    <a:pt x="1138" y="309"/>
                  </a:lnTo>
                  <a:lnTo>
                    <a:pt x="1173" y="286"/>
                  </a:lnTo>
                  <a:lnTo>
                    <a:pt x="1208" y="260"/>
                  </a:lnTo>
                  <a:lnTo>
                    <a:pt x="1239" y="275"/>
                  </a:lnTo>
                  <a:lnTo>
                    <a:pt x="1239" y="275"/>
                  </a:lnTo>
                  <a:lnTo>
                    <a:pt x="1256" y="263"/>
                  </a:lnTo>
                  <a:lnTo>
                    <a:pt x="1275" y="252"/>
                  </a:lnTo>
                  <a:lnTo>
                    <a:pt x="1275" y="252"/>
                  </a:lnTo>
                  <a:lnTo>
                    <a:pt x="1298" y="241"/>
                  </a:lnTo>
                  <a:lnTo>
                    <a:pt x="1320" y="228"/>
                  </a:lnTo>
                  <a:lnTo>
                    <a:pt x="1364" y="202"/>
                  </a:lnTo>
                  <a:lnTo>
                    <a:pt x="1406" y="173"/>
                  </a:lnTo>
                  <a:lnTo>
                    <a:pt x="1448" y="143"/>
                  </a:lnTo>
                  <a:lnTo>
                    <a:pt x="1448" y="143"/>
                  </a:lnTo>
                  <a:lnTo>
                    <a:pt x="1484" y="114"/>
                  </a:lnTo>
                  <a:lnTo>
                    <a:pt x="1501" y="98"/>
                  </a:lnTo>
                  <a:lnTo>
                    <a:pt x="1519" y="83"/>
                  </a:lnTo>
                  <a:lnTo>
                    <a:pt x="1536" y="67"/>
                  </a:lnTo>
                  <a:lnTo>
                    <a:pt x="1552" y="50"/>
                  </a:lnTo>
                  <a:lnTo>
                    <a:pt x="1568" y="32"/>
                  </a:lnTo>
                  <a:lnTo>
                    <a:pt x="1582" y="14"/>
                  </a:lnTo>
                  <a:lnTo>
                    <a:pt x="1591" y="13"/>
                  </a:lnTo>
                  <a:lnTo>
                    <a:pt x="1591" y="13"/>
                  </a:lnTo>
                  <a:lnTo>
                    <a:pt x="1605" y="10"/>
                  </a:lnTo>
                  <a:lnTo>
                    <a:pt x="1619" y="7"/>
                  </a:lnTo>
                  <a:lnTo>
                    <a:pt x="1634" y="4"/>
                  </a:lnTo>
                  <a:lnTo>
                    <a:pt x="1649" y="3"/>
                  </a:lnTo>
                  <a:lnTo>
                    <a:pt x="1680" y="1"/>
                  </a:lnTo>
                  <a:lnTo>
                    <a:pt x="1712" y="0"/>
                  </a:lnTo>
                  <a:lnTo>
                    <a:pt x="1744" y="0"/>
                  </a:lnTo>
                  <a:lnTo>
                    <a:pt x="1776" y="1"/>
                  </a:lnTo>
                  <a:lnTo>
                    <a:pt x="1807" y="2"/>
                  </a:lnTo>
                  <a:lnTo>
                    <a:pt x="1836" y="3"/>
                  </a:lnTo>
                  <a:lnTo>
                    <a:pt x="1836" y="3"/>
                  </a:lnTo>
                  <a:lnTo>
                    <a:pt x="1988" y="3"/>
                  </a:lnTo>
                  <a:lnTo>
                    <a:pt x="2064" y="4"/>
                  </a:lnTo>
                  <a:lnTo>
                    <a:pt x="2140" y="5"/>
                  </a:lnTo>
                  <a:lnTo>
                    <a:pt x="2140" y="5"/>
                  </a:lnTo>
                  <a:lnTo>
                    <a:pt x="2290" y="5"/>
                  </a:lnTo>
                  <a:lnTo>
                    <a:pt x="2365" y="5"/>
                  </a:lnTo>
                  <a:lnTo>
                    <a:pt x="2403" y="6"/>
                  </a:lnTo>
                  <a:lnTo>
                    <a:pt x="2439" y="8"/>
                  </a:lnTo>
                  <a:lnTo>
                    <a:pt x="2439" y="8"/>
                  </a:lnTo>
                  <a:lnTo>
                    <a:pt x="2491" y="10"/>
                  </a:lnTo>
                  <a:lnTo>
                    <a:pt x="2516" y="12"/>
                  </a:lnTo>
                  <a:lnTo>
                    <a:pt x="2540" y="14"/>
                  </a:lnTo>
                  <a:lnTo>
                    <a:pt x="2566" y="17"/>
                  </a:lnTo>
                  <a:lnTo>
                    <a:pt x="2590" y="20"/>
                  </a:lnTo>
                  <a:lnTo>
                    <a:pt x="2614" y="25"/>
                  </a:lnTo>
                  <a:lnTo>
                    <a:pt x="2639" y="32"/>
                  </a:lnTo>
                  <a:lnTo>
                    <a:pt x="2639" y="32"/>
                  </a:lnTo>
                  <a:lnTo>
                    <a:pt x="2666" y="39"/>
                  </a:lnTo>
                  <a:lnTo>
                    <a:pt x="2693" y="50"/>
                  </a:lnTo>
                  <a:lnTo>
                    <a:pt x="2723" y="61"/>
                  </a:lnTo>
                  <a:lnTo>
                    <a:pt x="2751" y="74"/>
                  </a:lnTo>
                  <a:lnTo>
                    <a:pt x="2779" y="87"/>
                  </a:lnTo>
                  <a:lnTo>
                    <a:pt x="2806" y="102"/>
                  </a:lnTo>
                  <a:lnTo>
                    <a:pt x="2829" y="117"/>
                  </a:lnTo>
                  <a:lnTo>
                    <a:pt x="2840" y="126"/>
                  </a:lnTo>
                  <a:lnTo>
                    <a:pt x="2850" y="134"/>
                  </a:lnTo>
                  <a:lnTo>
                    <a:pt x="2886" y="143"/>
                  </a:lnTo>
                  <a:lnTo>
                    <a:pt x="2886" y="143"/>
                  </a:lnTo>
                  <a:lnTo>
                    <a:pt x="2919" y="166"/>
                  </a:lnTo>
                  <a:lnTo>
                    <a:pt x="2953" y="189"/>
                  </a:lnTo>
                  <a:lnTo>
                    <a:pt x="2989" y="211"/>
                  </a:lnTo>
                  <a:lnTo>
                    <a:pt x="3024" y="232"/>
                  </a:lnTo>
                  <a:lnTo>
                    <a:pt x="3061" y="251"/>
                  </a:lnTo>
                  <a:lnTo>
                    <a:pt x="3097" y="271"/>
                  </a:lnTo>
                  <a:lnTo>
                    <a:pt x="3134" y="289"/>
                  </a:lnTo>
                  <a:lnTo>
                    <a:pt x="3171" y="307"/>
                  </a:lnTo>
                  <a:lnTo>
                    <a:pt x="3171" y="307"/>
                  </a:lnTo>
                  <a:lnTo>
                    <a:pt x="3210" y="324"/>
                  </a:lnTo>
                  <a:lnTo>
                    <a:pt x="3248" y="341"/>
                  </a:lnTo>
                  <a:lnTo>
                    <a:pt x="3326" y="372"/>
                  </a:lnTo>
                  <a:lnTo>
                    <a:pt x="3403" y="404"/>
                  </a:lnTo>
                  <a:lnTo>
                    <a:pt x="3441" y="422"/>
                  </a:lnTo>
                  <a:lnTo>
                    <a:pt x="3479" y="440"/>
                  </a:lnTo>
                  <a:lnTo>
                    <a:pt x="3479" y="440"/>
                  </a:lnTo>
                  <a:lnTo>
                    <a:pt x="3520" y="461"/>
                  </a:lnTo>
                  <a:lnTo>
                    <a:pt x="3541" y="471"/>
                  </a:lnTo>
                  <a:lnTo>
                    <a:pt x="3562" y="480"/>
                  </a:lnTo>
                  <a:lnTo>
                    <a:pt x="3562" y="480"/>
                  </a:lnTo>
                  <a:lnTo>
                    <a:pt x="3583" y="489"/>
                  </a:lnTo>
                  <a:lnTo>
                    <a:pt x="3606" y="497"/>
                  </a:lnTo>
                  <a:lnTo>
                    <a:pt x="3649" y="511"/>
                  </a:lnTo>
                  <a:lnTo>
                    <a:pt x="3649" y="511"/>
                  </a:lnTo>
                  <a:lnTo>
                    <a:pt x="3818" y="568"/>
                  </a:lnTo>
                  <a:lnTo>
                    <a:pt x="3818" y="568"/>
                  </a:lnTo>
                  <a:lnTo>
                    <a:pt x="3857" y="581"/>
                  </a:lnTo>
                  <a:lnTo>
                    <a:pt x="3896" y="594"/>
                  </a:lnTo>
                  <a:lnTo>
                    <a:pt x="3915" y="601"/>
                  </a:lnTo>
                  <a:lnTo>
                    <a:pt x="3934" y="610"/>
                  </a:lnTo>
                  <a:lnTo>
                    <a:pt x="3952" y="619"/>
                  </a:lnTo>
                  <a:lnTo>
                    <a:pt x="3969" y="631"/>
                  </a:lnTo>
                  <a:lnTo>
                    <a:pt x="3969" y="631"/>
                  </a:lnTo>
                  <a:lnTo>
                    <a:pt x="3982" y="641"/>
                  </a:lnTo>
                  <a:lnTo>
                    <a:pt x="3994" y="651"/>
                  </a:lnTo>
                  <a:lnTo>
                    <a:pt x="4007" y="662"/>
                  </a:lnTo>
                  <a:lnTo>
                    <a:pt x="4018" y="673"/>
                  </a:lnTo>
                  <a:lnTo>
                    <a:pt x="4029" y="685"/>
                  </a:lnTo>
                  <a:lnTo>
                    <a:pt x="4039" y="697"/>
                  </a:lnTo>
                  <a:lnTo>
                    <a:pt x="4049" y="711"/>
                  </a:lnTo>
                  <a:lnTo>
                    <a:pt x="4058" y="724"/>
                  </a:lnTo>
                  <a:lnTo>
                    <a:pt x="4058" y="724"/>
                  </a:lnTo>
                  <a:lnTo>
                    <a:pt x="4067" y="739"/>
                  </a:lnTo>
                  <a:lnTo>
                    <a:pt x="4076" y="755"/>
                  </a:lnTo>
                  <a:lnTo>
                    <a:pt x="4085" y="770"/>
                  </a:lnTo>
                  <a:lnTo>
                    <a:pt x="4092" y="787"/>
                  </a:lnTo>
                  <a:lnTo>
                    <a:pt x="4106" y="819"/>
                  </a:lnTo>
                  <a:lnTo>
                    <a:pt x="4118" y="853"/>
                  </a:lnTo>
                  <a:lnTo>
                    <a:pt x="4128" y="887"/>
                  </a:lnTo>
                  <a:lnTo>
                    <a:pt x="4138" y="922"/>
                  </a:lnTo>
                  <a:lnTo>
                    <a:pt x="4146" y="956"/>
                  </a:lnTo>
                  <a:lnTo>
                    <a:pt x="4153" y="991"/>
                  </a:lnTo>
                  <a:lnTo>
                    <a:pt x="4153" y="991"/>
                  </a:lnTo>
                  <a:lnTo>
                    <a:pt x="4228" y="1350"/>
                  </a:lnTo>
                  <a:lnTo>
                    <a:pt x="4228" y="1350"/>
                  </a:lnTo>
                  <a:lnTo>
                    <a:pt x="4265" y="1526"/>
                  </a:lnTo>
                  <a:lnTo>
                    <a:pt x="4301" y="1702"/>
                  </a:lnTo>
                  <a:lnTo>
                    <a:pt x="4337" y="1879"/>
                  </a:lnTo>
                  <a:lnTo>
                    <a:pt x="4371" y="2055"/>
                  </a:lnTo>
                  <a:lnTo>
                    <a:pt x="4371" y="2055"/>
                  </a:lnTo>
                  <a:lnTo>
                    <a:pt x="4401" y="2229"/>
                  </a:lnTo>
                  <a:lnTo>
                    <a:pt x="4417" y="2316"/>
                  </a:lnTo>
                  <a:lnTo>
                    <a:pt x="4431" y="2403"/>
                  </a:lnTo>
                  <a:lnTo>
                    <a:pt x="4444" y="2490"/>
                  </a:lnTo>
                  <a:lnTo>
                    <a:pt x="4456" y="2577"/>
                  </a:lnTo>
                  <a:lnTo>
                    <a:pt x="4468" y="2666"/>
                  </a:lnTo>
                  <a:lnTo>
                    <a:pt x="4479" y="2753"/>
                  </a:lnTo>
                  <a:lnTo>
                    <a:pt x="4479" y="2753"/>
                  </a:lnTo>
                  <a:lnTo>
                    <a:pt x="4489" y="2841"/>
                  </a:lnTo>
                  <a:lnTo>
                    <a:pt x="4498" y="2929"/>
                  </a:lnTo>
                  <a:lnTo>
                    <a:pt x="4505" y="3017"/>
                  </a:lnTo>
                  <a:lnTo>
                    <a:pt x="4512" y="3106"/>
                  </a:lnTo>
                  <a:lnTo>
                    <a:pt x="4517" y="3194"/>
                  </a:lnTo>
                  <a:lnTo>
                    <a:pt x="4521" y="3282"/>
                  </a:lnTo>
                  <a:lnTo>
                    <a:pt x="4523" y="3370"/>
                  </a:lnTo>
                  <a:lnTo>
                    <a:pt x="4524" y="3458"/>
                  </a:lnTo>
                  <a:lnTo>
                    <a:pt x="4524" y="3458"/>
                  </a:lnTo>
                  <a:lnTo>
                    <a:pt x="4524" y="3522"/>
                  </a:lnTo>
                  <a:lnTo>
                    <a:pt x="4523" y="3584"/>
                  </a:lnTo>
                  <a:lnTo>
                    <a:pt x="4519" y="3647"/>
                  </a:lnTo>
                  <a:lnTo>
                    <a:pt x="4516" y="3678"/>
                  </a:lnTo>
                  <a:lnTo>
                    <a:pt x="4513" y="371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AE22120B-0A94-C0AD-2379-41CF2520B22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97" y="1179"/>
              <a:ext cx="2808" cy="3141"/>
            </a:xfrm>
            <a:custGeom>
              <a:avLst/>
              <a:gdLst>
                <a:gd name="T0" fmla="*/ 82 w 5616"/>
                <a:gd name="T1" fmla="*/ 6027 h 6282"/>
                <a:gd name="T2" fmla="*/ 188 w 5616"/>
                <a:gd name="T3" fmla="*/ 5547 h 6282"/>
                <a:gd name="T4" fmla="*/ 376 w 5616"/>
                <a:gd name="T5" fmla="*/ 4656 h 6282"/>
                <a:gd name="T6" fmla="*/ 531 w 5616"/>
                <a:gd name="T7" fmla="*/ 3879 h 6282"/>
                <a:gd name="T8" fmla="*/ 453 w 5616"/>
                <a:gd name="T9" fmla="*/ 3727 h 6282"/>
                <a:gd name="T10" fmla="*/ 355 w 5616"/>
                <a:gd name="T11" fmla="*/ 3691 h 6282"/>
                <a:gd name="T12" fmla="*/ 302 w 5616"/>
                <a:gd name="T13" fmla="*/ 3639 h 6282"/>
                <a:gd name="T14" fmla="*/ 250 w 5616"/>
                <a:gd name="T15" fmla="*/ 3514 h 6282"/>
                <a:gd name="T16" fmla="*/ 203 w 5616"/>
                <a:gd name="T17" fmla="*/ 3316 h 6282"/>
                <a:gd name="T18" fmla="*/ 323 w 5616"/>
                <a:gd name="T19" fmla="*/ 2785 h 6282"/>
                <a:gd name="T20" fmla="*/ 734 w 5616"/>
                <a:gd name="T21" fmla="*/ 1272 h 6282"/>
                <a:gd name="T22" fmla="*/ 862 w 5616"/>
                <a:gd name="T23" fmla="*/ 864 h 6282"/>
                <a:gd name="T24" fmla="*/ 945 w 5616"/>
                <a:gd name="T25" fmla="*/ 680 h 6282"/>
                <a:gd name="T26" fmla="*/ 1053 w 5616"/>
                <a:gd name="T27" fmla="*/ 511 h 6282"/>
                <a:gd name="T28" fmla="*/ 1200 w 5616"/>
                <a:gd name="T29" fmla="*/ 356 h 6282"/>
                <a:gd name="T30" fmla="*/ 1337 w 5616"/>
                <a:gd name="T31" fmla="*/ 263 h 6282"/>
                <a:gd name="T32" fmla="*/ 1589 w 5616"/>
                <a:gd name="T33" fmla="*/ 163 h 6282"/>
                <a:gd name="T34" fmla="*/ 1965 w 5616"/>
                <a:gd name="T35" fmla="*/ 40 h 6282"/>
                <a:gd name="T36" fmla="*/ 2161 w 5616"/>
                <a:gd name="T37" fmla="*/ 16 h 6282"/>
                <a:gd name="T38" fmla="*/ 2411 w 5616"/>
                <a:gd name="T39" fmla="*/ 0 h 6282"/>
                <a:gd name="T40" fmla="*/ 2650 w 5616"/>
                <a:gd name="T41" fmla="*/ 8 h 6282"/>
                <a:gd name="T42" fmla="*/ 2950 w 5616"/>
                <a:gd name="T43" fmla="*/ 49 h 6282"/>
                <a:gd name="T44" fmla="*/ 3102 w 5616"/>
                <a:gd name="T45" fmla="*/ 100 h 6282"/>
                <a:gd name="T46" fmla="*/ 3312 w 5616"/>
                <a:gd name="T47" fmla="*/ 200 h 6282"/>
                <a:gd name="T48" fmla="*/ 3473 w 5616"/>
                <a:gd name="T49" fmla="*/ 284 h 6282"/>
                <a:gd name="T50" fmla="*/ 3568 w 5616"/>
                <a:gd name="T51" fmla="*/ 359 h 6282"/>
                <a:gd name="T52" fmla="*/ 3661 w 5616"/>
                <a:gd name="T53" fmla="*/ 419 h 6282"/>
                <a:gd name="T54" fmla="*/ 3843 w 5616"/>
                <a:gd name="T55" fmla="*/ 505 h 6282"/>
                <a:gd name="T56" fmla="*/ 3933 w 5616"/>
                <a:gd name="T57" fmla="*/ 559 h 6282"/>
                <a:gd name="T58" fmla="*/ 4028 w 5616"/>
                <a:gd name="T59" fmla="*/ 625 h 6282"/>
                <a:gd name="T60" fmla="*/ 4067 w 5616"/>
                <a:gd name="T61" fmla="*/ 702 h 6282"/>
                <a:gd name="T62" fmla="*/ 4097 w 5616"/>
                <a:gd name="T63" fmla="*/ 839 h 6282"/>
                <a:gd name="T64" fmla="*/ 4117 w 5616"/>
                <a:gd name="T65" fmla="*/ 1031 h 6282"/>
                <a:gd name="T66" fmla="*/ 4102 w 5616"/>
                <a:gd name="T67" fmla="*/ 1419 h 6282"/>
                <a:gd name="T68" fmla="*/ 4050 w 5616"/>
                <a:gd name="T69" fmla="*/ 1872 h 6282"/>
                <a:gd name="T70" fmla="*/ 4040 w 5616"/>
                <a:gd name="T71" fmla="*/ 2204 h 6282"/>
                <a:gd name="T72" fmla="*/ 4057 w 5616"/>
                <a:gd name="T73" fmla="*/ 2376 h 6282"/>
                <a:gd name="T74" fmla="*/ 4091 w 5616"/>
                <a:gd name="T75" fmla="*/ 2444 h 6282"/>
                <a:gd name="T76" fmla="*/ 4170 w 5616"/>
                <a:gd name="T77" fmla="*/ 2486 h 6282"/>
                <a:gd name="T78" fmla="*/ 4249 w 5616"/>
                <a:gd name="T79" fmla="*/ 2494 h 6282"/>
                <a:gd name="T80" fmla="*/ 4345 w 5616"/>
                <a:gd name="T81" fmla="*/ 2505 h 6282"/>
                <a:gd name="T82" fmla="*/ 4407 w 5616"/>
                <a:gd name="T83" fmla="*/ 2530 h 6282"/>
                <a:gd name="T84" fmla="*/ 4485 w 5616"/>
                <a:gd name="T85" fmla="*/ 2538 h 6282"/>
                <a:gd name="T86" fmla="*/ 4708 w 5616"/>
                <a:gd name="T87" fmla="*/ 2502 h 6282"/>
                <a:gd name="T88" fmla="*/ 5030 w 5616"/>
                <a:gd name="T89" fmla="*/ 2424 h 6282"/>
                <a:gd name="T90" fmla="*/ 5170 w 5616"/>
                <a:gd name="T91" fmla="*/ 2374 h 6282"/>
                <a:gd name="T92" fmla="*/ 5322 w 5616"/>
                <a:gd name="T93" fmla="*/ 2315 h 6282"/>
                <a:gd name="T94" fmla="*/ 5375 w 5616"/>
                <a:gd name="T95" fmla="*/ 2309 h 6282"/>
                <a:gd name="T96" fmla="*/ 5386 w 5616"/>
                <a:gd name="T97" fmla="*/ 2368 h 6282"/>
                <a:gd name="T98" fmla="*/ 5343 w 5616"/>
                <a:gd name="T99" fmla="*/ 2515 h 6282"/>
                <a:gd name="T100" fmla="*/ 5359 w 5616"/>
                <a:gd name="T101" fmla="*/ 2700 h 6282"/>
                <a:gd name="T102" fmla="*/ 5425 w 5616"/>
                <a:gd name="T103" fmla="*/ 2799 h 6282"/>
                <a:gd name="T104" fmla="*/ 5563 w 5616"/>
                <a:gd name="T105" fmla="*/ 2735 h 6282"/>
                <a:gd name="T106" fmla="*/ 5613 w 5616"/>
                <a:gd name="T107" fmla="*/ 2846 h 6282"/>
                <a:gd name="T108" fmla="*/ 5608 w 5616"/>
                <a:gd name="T109" fmla="*/ 2990 h 6282"/>
                <a:gd name="T110" fmla="*/ 5559 w 5616"/>
                <a:gd name="T111" fmla="*/ 3125 h 6282"/>
                <a:gd name="T112" fmla="*/ 5212 w 5616"/>
                <a:gd name="T113" fmla="*/ 3262 h 6282"/>
                <a:gd name="T114" fmla="*/ 4666 w 5616"/>
                <a:gd name="T115" fmla="*/ 3406 h 6282"/>
                <a:gd name="T116" fmla="*/ 4049 w 5616"/>
                <a:gd name="T117" fmla="*/ 3702 h 6282"/>
                <a:gd name="T118" fmla="*/ 4155 w 5616"/>
                <a:gd name="T119" fmla="*/ 4327 h 6282"/>
                <a:gd name="T120" fmla="*/ 4259 w 5616"/>
                <a:gd name="T121" fmla="*/ 5049 h 6282"/>
                <a:gd name="T122" fmla="*/ 4388 w 5616"/>
                <a:gd name="T123" fmla="*/ 6031 h 6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5616" h="6282">
                  <a:moveTo>
                    <a:pt x="0" y="6281"/>
                  </a:moveTo>
                  <a:lnTo>
                    <a:pt x="0" y="6281"/>
                  </a:lnTo>
                  <a:lnTo>
                    <a:pt x="23" y="6219"/>
                  </a:lnTo>
                  <a:lnTo>
                    <a:pt x="45" y="6156"/>
                  </a:lnTo>
                  <a:lnTo>
                    <a:pt x="64" y="6092"/>
                  </a:lnTo>
                  <a:lnTo>
                    <a:pt x="82" y="6027"/>
                  </a:lnTo>
                  <a:lnTo>
                    <a:pt x="82" y="6027"/>
                  </a:lnTo>
                  <a:lnTo>
                    <a:pt x="102" y="5948"/>
                  </a:lnTo>
                  <a:lnTo>
                    <a:pt x="121" y="5868"/>
                  </a:lnTo>
                  <a:lnTo>
                    <a:pt x="139" y="5788"/>
                  </a:lnTo>
                  <a:lnTo>
                    <a:pt x="155" y="5708"/>
                  </a:lnTo>
                  <a:lnTo>
                    <a:pt x="188" y="5547"/>
                  </a:lnTo>
                  <a:lnTo>
                    <a:pt x="205" y="5466"/>
                  </a:lnTo>
                  <a:lnTo>
                    <a:pt x="222" y="5386"/>
                  </a:lnTo>
                  <a:lnTo>
                    <a:pt x="222" y="5386"/>
                  </a:lnTo>
                  <a:lnTo>
                    <a:pt x="300" y="5021"/>
                  </a:lnTo>
                  <a:lnTo>
                    <a:pt x="338" y="4838"/>
                  </a:lnTo>
                  <a:lnTo>
                    <a:pt x="376" y="4656"/>
                  </a:lnTo>
                  <a:lnTo>
                    <a:pt x="376" y="4656"/>
                  </a:lnTo>
                  <a:lnTo>
                    <a:pt x="412" y="4474"/>
                  </a:lnTo>
                  <a:lnTo>
                    <a:pt x="448" y="4292"/>
                  </a:lnTo>
                  <a:lnTo>
                    <a:pt x="482" y="4109"/>
                  </a:lnTo>
                  <a:lnTo>
                    <a:pt x="513" y="3926"/>
                  </a:lnTo>
                  <a:lnTo>
                    <a:pt x="531" y="3879"/>
                  </a:lnTo>
                  <a:lnTo>
                    <a:pt x="531" y="3879"/>
                  </a:lnTo>
                  <a:lnTo>
                    <a:pt x="531" y="3775"/>
                  </a:lnTo>
                  <a:lnTo>
                    <a:pt x="526" y="3740"/>
                  </a:lnTo>
                  <a:lnTo>
                    <a:pt x="526" y="3740"/>
                  </a:lnTo>
                  <a:lnTo>
                    <a:pt x="489" y="3734"/>
                  </a:lnTo>
                  <a:lnTo>
                    <a:pt x="453" y="3727"/>
                  </a:lnTo>
                  <a:lnTo>
                    <a:pt x="418" y="3718"/>
                  </a:lnTo>
                  <a:lnTo>
                    <a:pt x="386" y="3707"/>
                  </a:lnTo>
                  <a:lnTo>
                    <a:pt x="386" y="3707"/>
                  </a:lnTo>
                  <a:lnTo>
                    <a:pt x="376" y="3701"/>
                  </a:lnTo>
                  <a:lnTo>
                    <a:pt x="365" y="3696"/>
                  </a:lnTo>
                  <a:lnTo>
                    <a:pt x="355" y="3691"/>
                  </a:lnTo>
                  <a:lnTo>
                    <a:pt x="346" y="3684"/>
                  </a:lnTo>
                  <a:lnTo>
                    <a:pt x="337" y="3678"/>
                  </a:lnTo>
                  <a:lnTo>
                    <a:pt x="329" y="3671"/>
                  </a:lnTo>
                  <a:lnTo>
                    <a:pt x="322" y="3663"/>
                  </a:lnTo>
                  <a:lnTo>
                    <a:pt x="315" y="3655"/>
                  </a:lnTo>
                  <a:lnTo>
                    <a:pt x="302" y="3639"/>
                  </a:lnTo>
                  <a:lnTo>
                    <a:pt x="290" y="3619"/>
                  </a:lnTo>
                  <a:lnTo>
                    <a:pt x="279" y="3600"/>
                  </a:lnTo>
                  <a:lnTo>
                    <a:pt x="271" y="3580"/>
                  </a:lnTo>
                  <a:lnTo>
                    <a:pt x="263" y="3558"/>
                  </a:lnTo>
                  <a:lnTo>
                    <a:pt x="256" y="3536"/>
                  </a:lnTo>
                  <a:lnTo>
                    <a:pt x="250" y="3514"/>
                  </a:lnTo>
                  <a:lnTo>
                    <a:pt x="245" y="3491"/>
                  </a:lnTo>
                  <a:lnTo>
                    <a:pt x="235" y="3445"/>
                  </a:lnTo>
                  <a:lnTo>
                    <a:pt x="227" y="3399"/>
                  </a:lnTo>
                  <a:lnTo>
                    <a:pt x="214" y="3352"/>
                  </a:lnTo>
                  <a:lnTo>
                    <a:pt x="214" y="3352"/>
                  </a:lnTo>
                  <a:lnTo>
                    <a:pt x="203" y="3316"/>
                  </a:lnTo>
                  <a:lnTo>
                    <a:pt x="203" y="3293"/>
                  </a:lnTo>
                  <a:lnTo>
                    <a:pt x="203" y="3293"/>
                  </a:lnTo>
                  <a:lnTo>
                    <a:pt x="232" y="3166"/>
                  </a:lnTo>
                  <a:lnTo>
                    <a:pt x="262" y="3038"/>
                  </a:lnTo>
                  <a:lnTo>
                    <a:pt x="293" y="2912"/>
                  </a:lnTo>
                  <a:lnTo>
                    <a:pt x="323" y="2785"/>
                  </a:lnTo>
                  <a:lnTo>
                    <a:pt x="387" y="2531"/>
                  </a:lnTo>
                  <a:lnTo>
                    <a:pt x="453" y="2278"/>
                  </a:lnTo>
                  <a:lnTo>
                    <a:pt x="520" y="2026"/>
                  </a:lnTo>
                  <a:lnTo>
                    <a:pt x="590" y="1774"/>
                  </a:lnTo>
                  <a:lnTo>
                    <a:pt x="661" y="1523"/>
                  </a:lnTo>
                  <a:lnTo>
                    <a:pt x="734" y="1272"/>
                  </a:lnTo>
                  <a:lnTo>
                    <a:pt x="734" y="1272"/>
                  </a:lnTo>
                  <a:lnTo>
                    <a:pt x="775" y="1131"/>
                  </a:lnTo>
                  <a:lnTo>
                    <a:pt x="796" y="1062"/>
                  </a:lnTo>
                  <a:lnTo>
                    <a:pt x="817" y="995"/>
                  </a:lnTo>
                  <a:lnTo>
                    <a:pt x="838" y="929"/>
                  </a:lnTo>
                  <a:lnTo>
                    <a:pt x="862" y="864"/>
                  </a:lnTo>
                  <a:lnTo>
                    <a:pt x="875" y="833"/>
                  </a:lnTo>
                  <a:lnTo>
                    <a:pt x="887" y="802"/>
                  </a:lnTo>
                  <a:lnTo>
                    <a:pt x="900" y="770"/>
                  </a:lnTo>
                  <a:lnTo>
                    <a:pt x="914" y="740"/>
                  </a:lnTo>
                  <a:lnTo>
                    <a:pt x="930" y="710"/>
                  </a:lnTo>
                  <a:lnTo>
                    <a:pt x="945" y="680"/>
                  </a:lnTo>
                  <a:lnTo>
                    <a:pt x="960" y="650"/>
                  </a:lnTo>
                  <a:lnTo>
                    <a:pt x="977" y="622"/>
                  </a:lnTo>
                  <a:lnTo>
                    <a:pt x="994" y="594"/>
                  </a:lnTo>
                  <a:lnTo>
                    <a:pt x="1014" y="565"/>
                  </a:lnTo>
                  <a:lnTo>
                    <a:pt x="1033" y="538"/>
                  </a:lnTo>
                  <a:lnTo>
                    <a:pt x="1053" y="511"/>
                  </a:lnTo>
                  <a:lnTo>
                    <a:pt x="1074" y="484"/>
                  </a:lnTo>
                  <a:lnTo>
                    <a:pt x="1098" y="458"/>
                  </a:lnTo>
                  <a:lnTo>
                    <a:pt x="1121" y="431"/>
                  </a:lnTo>
                  <a:lnTo>
                    <a:pt x="1146" y="406"/>
                  </a:lnTo>
                  <a:lnTo>
                    <a:pt x="1173" y="382"/>
                  </a:lnTo>
                  <a:lnTo>
                    <a:pt x="1200" y="356"/>
                  </a:lnTo>
                  <a:lnTo>
                    <a:pt x="1228" y="333"/>
                  </a:lnTo>
                  <a:lnTo>
                    <a:pt x="1259" y="310"/>
                  </a:lnTo>
                  <a:lnTo>
                    <a:pt x="1259" y="310"/>
                  </a:lnTo>
                  <a:lnTo>
                    <a:pt x="1284" y="293"/>
                  </a:lnTo>
                  <a:lnTo>
                    <a:pt x="1309" y="277"/>
                  </a:lnTo>
                  <a:lnTo>
                    <a:pt x="1337" y="263"/>
                  </a:lnTo>
                  <a:lnTo>
                    <a:pt x="1364" y="250"/>
                  </a:lnTo>
                  <a:lnTo>
                    <a:pt x="1391" y="237"/>
                  </a:lnTo>
                  <a:lnTo>
                    <a:pt x="1420" y="226"/>
                  </a:lnTo>
                  <a:lnTo>
                    <a:pt x="1477" y="203"/>
                  </a:lnTo>
                  <a:lnTo>
                    <a:pt x="1477" y="203"/>
                  </a:lnTo>
                  <a:lnTo>
                    <a:pt x="1589" y="163"/>
                  </a:lnTo>
                  <a:lnTo>
                    <a:pt x="1701" y="122"/>
                  </a:lnTo>
                  <a:lnTo>
                    <a:pt x="1758" y="102"/>
                  </a:lnTo>
                  <a:lnTo>
                    <a:pt x="1815" y="84"/>
                  </a:lnTo>
                  <a:lnTo>
                    <a:pt x="1870" y="65"/>
                  </a:lnTo>
                  <a:lnTo>
                    <a:pt x="1926" y="49"/>
                  </a:lnTo>
                  <a:lnTo>
                    <a:pt x="1965" y="40"/>
                  </a:lnTo>
                  <a:lnTo>
                    <a:pt x="1965" y="40"/>
                  </a:lnTo>
                  <a:lnTo>
                    <a:pt x="1997" y="39"/>
                  </a:lnTo>
                  <a:lnTo>
                    <a:pt x="2029" y="36"/>
                  </a:lnTo>
                  <a:lnTo>
                    <a:pt x="2062" y="32"/>
                  </a:lnTo>
                  <a:lnTo>
                    <a:pt x="2095" y="27"/>
                  </a:lnTo>
                  <a:lnTo>
                    <a:pt x="2161" y="16"/>
                  </a:lnTo>
                  <a:lnTo>
                    <a:pt x="2194" y="12"/>
                  </a:lnTo>
                  <a:lnTo>
                    <a:pt x="2228" y="8"/>
                  </a:lnTo>
                  <a:lnTo>
                    <a:pt x="2228" y="8"/>
                  </a:lnTo>
                  <a:lnTo>
                    <a:pt x="2319" y="4"/>
                  </a:lnTo>
                  <a:lnTo>
                    <a:pt x="2366" y="1"/>
                  </a:lnTo>
                  <a:lnTo>
                    <a:pt x="2411" y="0"/>
                  </a:lnTo>
                  <a:lnTo>
                    <a:pt x="2458" y="0"/>
                  </a:lnTo>
                  <a:lnTo>
                    <a:pt x="2503" y="1"/>
                  </a:lnTo>
                  <a:lnTo>
                    <a:pt x="2549" y="3"/>
                  </a:lnTo>
                  <a:lnTo>
                    <a:pt x="2594" y="5"/>
                  </a:lnTo>
                  <a:lnTo>
                    <a:pt x="2594" y="5"/>
                  </a:lnTo>
                  <a:lnTo>
                    <a:pt x="2650" y="8"/>
                  </a:lnTo>
                  <a:lnTo>
                    <a:pt x="2706" y="12"/>
                  </a:lnTo>
                  <a:lnTo>
                    <a:pt x="2760" y="17"/>
                  </a:lnTo>
                  <a:lnTo>
                    <a:pt x="2815" y="24"/>
                  </a:lnTo>
                  <a:lnTo>
                    <a:pt x="2870" y="32"/>
                  </a:lnTo>
                  <a:lnTo>
                    <a:pt x="2922" y="43"/>
                  </a:lnTo>
                  <a:lnTo>
                    <a:pt x="2950" y="49"/>
                  </a:lnTo>
                  <a:lnTo>
                    <a:pt x="2976" y="56"/>
                  </a:lnTo>
                  <a:lnTo>
                    <a:pt x="3002" y="63"/>
                  </a:lnTo>
                  <a:lnTo>
                    <a:pt x="3028" y="72"/>
                  </a:lnTo>
                  <a:lnTo>
                    <a:pt x="3028" y="72"/>
                  </a:lnTo>
                  <a:lnTo>
                    <a:pt x="3065" y="86"/>
                  </a:lnTo>
                  <a:lnTo>
                    <a:pt x="3102" y="100"/>
                  </a:lnTo>
                  <a:lnTo>
                    <a:pt x="3137" y="114"/>
                  </a:lnTo>
                  <a:lnTo>
                    <a:pt x="3174" y="129"/>
                  </a:lnTo>
                  <a:lnTo>
                    <a:pt x="3208" y="145"/>
                  </a:lnTo>
                  <a:lnTo>
                    <a:pt x="3243" y="163"/>
                  </a:lnTo>
                  <a:lnTo>
                    <a:pt x="3278" y="181"/>
                  </a:lnTo>
                  <a:lnTo>
                    <a:pt x="3312" y="200"/>
                  </a:lnTo>
                  <a:lnTo>
                    <a:pt x="3312" y="200"/>
                  </a:lnTo>
                  <a:lnTo>
                    <a:pt x="3346" y="217"/>
                  </a:lnTo>
                  <a:lnTo>
                    <a:pt x="3382" y="236"/>
                  </a:lnTo>
                  <a:lnTo>
                    <a:pt x="3419" y="254"/>
                  </a:lnTo>
                  <a:lnTo>
                    <a:pt x="3455" y="274"/>
                  </a:lnTo>
                  <a:lnTo>
                    <a:pt x="3473" y="284"/>
                  </a:lnTo>
                  <a:lnTo>
                    <a:pt x="3491" y="296"/>
                  </a:lnTo>
                  <a:lnTo>
                    <a:pt x="3508" y="308"/>
                  </a:lnTo>
                  <a:lnTo>
                    <a:pt x="3524" y="320"/>
                  </a:lnTo>
                  <a:lnTo>
                    <a:pt x="3540" y="332"/>
                  </a:lnTo>
                  <a:lnTo>
                    <a:pt x="3554" y="345"/>
                  </a:lnTo>
                  <a:lnTo>
                    <a:pt x="3568" y="359"/>
                  </a:lnTo>
                  <a:lnTo>
                    <a:pt x="3580" y="375"/>
                  </a:lnTo>
                  <a:lnTo>
                    <a:pt x="3610" y="386"/>
                  </a:lnTo>
                  <a:lnTo>
                    <a:pt x="3610" y="386"/>
                  </a:lnTo>
                  <a:lnTo>
                    <a:pt x="3626" y="398"/>
                  </a:lnTo>
                  <a:lnTo>
                    <a:pt x="3643" y="409"/>
                  </a:lnTo>
                  <a:lnTo>
                    <a:pt x="3661" y="419"/>
                  </a:lnTo>
                  <a:lnTo>
                    <a:pt x="3679" y="428"/>
                  </a:lnTo>
                  <a:lnTo>
                    <a:pt x="3715" y="446"/>
                  </a:lnTo>
                  <a:lnTo>
                    <a:pt x="3752" y="463"/>
                  </a:lnTo>
                  <a:lnTo>
                    <a:pt x="3789" y="479"/>
                  </a:lnTo>
                  <a:lnTo>
                    <a:pt x="3826" y="496"/>
                  </a:lnTo>
                  <a:lnTo>
                    <a:pt x="3843" y="505"/>
                  </a:lnTo>
                  <a:lnTo>
                    <a:pt x="3860" y="516"/>
                  </a:lnTo>
                  <a:lnTo>
                    <a:pt x="3877" y="526"/>
                  </a:lnTo>
                  <a:lnTo>
                    <a:pt x="3894" y="537"/>
                  </a:lnTo>
                  <a:lnTo>
                    <a:pt x="3894" y="537"/>
                  </a:lnTo>
                  <a:lnTo>
                    <a:pt x="3914" y="549"/>
                  </a:lnTo>
                  <a:lnTo>
                    <a:pt x="3933" y="559"/>
                  </a:lnTo>
                  <a:lnTo>
                    <a:pt x="3970" y="578"/>
                  </a:lnTo>
                  <a:lnTo>
                    <a:pt x="3988" y="590"/>
                  </a:lnTo>
                  <a:lnTo>
                    <a:pt x="4004" y="602"/>
                  </a:lnTo>
                  <a:lnTo>
                    <a:pt x="4012" y="609"/>
                  </a:lnTo>
                  <a:lnTo>
                    <a:pt x="4020" y="616"/>
                  </a:lnTo>
                  <a:lnTo>
                    <a:pt x="4028" y="625"/>
                  </a:lnTo>
                  <a:lnTo>
                    <a:pt x="4035" y="634"/>
                  </a:lnTo>
                  <a:lnTo>
                    <a:pt x="4035" y="634"/>
                  </a:lnTo>
                  <a:lnTo>
                    <a:pt x="4046" y="651"/>
                  </a:lnTo>
                  <a:lnTo>
                    <a:pt x="4054" y="668"/>
                  </a:lnTo>
                  <a:lnTo>
                    <a:pt x="4061" y="685"/>
                  </a:lnTo>
                  <a:lnTo>
                    <a:pt x="4067" y="702"/>
                  </a:lnTo>
                  <a:lnTo>
                    <a:pt x="4072" y="719"/>
                  </a:lnTo>
                  <a:lnTo>
                    <a:pt x="4077" y="738"/>
                  </a:lnTo>
                  <a:lnTo>
                    <a:pt x="4085" y="776"/>
                  </a:lnTo>
                  <a:lnTo>
                    <a:pt x="4085" y="776"/>
                  </a:lnTo>
                  <a:lnTo>
                    <a:pt x="4092" y="808"/>
                  </a:lnTo>
                  <a:lnTo>
                    <a:pt x="4097" y="839"/>
                  </a:lnTo>
                  <a:lnTo>
                    <a:pt x="4102" y="870"/>
                  </a:lnTo>
                  <a:lnTo>
                    <a:pt x="4107" y="902"/>
                  </a:lnTo>
                  <a:lnTo>
                    <a:pt x="4110" y="934"/>
                  </a:lnTo>
                  <a:lnTo>
                    <a:pt x="4113" y="966"/>
                  </a:lnTo>
                  <a:lnTo>
                    <a:pt x="4115" y="998"/>
                  </a:lnTo>
                  <a:lnTo>
                    <a:pt x="4117" y="1031"/>
                  </a:lnTo>
                  <a:lnTo>
                    <a:pt x="4118" y="1095"/>
                  </a:lnTo>
                  <a:lnTo>
                    <a:pt x="4118" y="1159"/>
                  </a:lnTo>
                  <a:lnTo>
                    <a:pt x="4116" y="1224"/>
                  </a:lnTo>
                  <a:lnTo>
                    <a:pt x="4112" y="1289"/>
                  </a:lnTo>
                  <a:lnTo>
                    <a:pt x="4108" y="1354"/>
                  </a:lnTo>
                  <a:lnTo>
                    <a:pt x="4102" y="1419"/>
                  </a:lnTo>
                  <a:lnTo>
                    <a:pt x="4089" y="1549"/>
                  </a:lnTo>
                  <a:lnTo>
                    <a:pt x="4076" y="1677"/>
                  </a:lnTo>
                  <a:lnTo>
                    <a:pt x="4070" y="1740"/>
                  </a:lnTo>
                  <a:lnTo>
                    <a:pt x="4065" y="1804"/>
                  </a:lnTo>
                  <a:lnTo>
                    <a:pt x="4050" y="1872"/>
                  </a:lnTo>
                  <a:lnTo>
                    <a:pt x="4050" y="1872"/>
                  </a:lnTo>
                  <a:lnTo>
                    <a:pt x="4049" y="1931"/>
                  </a:lnTo>
                  <a:lnTo>
                    <a:pt x="4047" y="1991"/>
                  </a:lnTo>
                  <a:lnTo>
                    <a:pt x="4043" y="2052"/>
                  </a:lnTo>
                  <a:lnTo>
                    <a:pt x="4041" y="2113"/>
                  </a:lnTo>
                  <a:lnTo>
                    <a:pt x="4040" y="2173"/>
                  </a:lnTo>
                  <a:lnTo>
                    <a:pt x="4040" y="2204"/>
                  </a:lnTo>
                  <a:lnTo>
                    <a:pt x="4041" y="2234"/>
                  </a:lnTo>
                  <a:lnTo>
                    <a:pt x="4042" y="2264"/>
                  </a:lnTo>
                  <a:lnTo>
                    <a:pt x="4046" y="2293"/>
                  </a:lnTo>
                  <a:lnTo>
                    <a:pt x="4049" y="2322"/>
                  </a:lnTo>
                  <a:lnTo>
                    <a:pt x="4053" y="2351"/>
                  </a:lnTo>
                  <a:lnTo>
                    <a:pt x="4057" y="2376"/>
                  </a:lnTo>
                  <a:lnTo>
                    <a:pt x="4057" y="2376"/>
                  </a:lnTo>
                  <a:lnTo>
                    <a:pt x="4061" y="2392"/>
                  </a:lnTo>
                  <a:lnTo>
                    <a:pt x="4066" y="2408"/>
                  </a:lnTo>
                  <a:lnTo>
                    <a:pt x="4073" y="2421"/>
                  </a:lnTo>
                  <a:lnTo>
                    <a:pt x="4082" y="2433"/>
                  </a:lnTo>
                  <a:lnTo>
                    <a:pt x="4091" y="2444"/>
                  </a:lnTo>
                  <a:lnTo>
                    <a:pt x="4102" y="2454"/>
                  </a:lnTo>
                  <a:lnTo>
                    <a:pt x="4114" y="2462"/>
                  </a:lnTo>
                  <a:lnTo>
                    <a:pt x="4127" y="2469"/>
                  </a:lnTo>
                  <a:lnTo>
                    <a:pt x="4141" y="2477"/>
                  </a:lnTo>
                  <a:lnTo>
                    <a:pt x="4155" y="2482"/>
                  </a:lnTo>
                  <a:lnTo>
                    <a:pt x="4170" y="2486"/>
                  </a:lnTo>
                  <a:lnTo>
                    <a:pt x="4185" y="2489"/>
                  </a:lnTo>
                  <a:lnTo>
                    <a:pt x="4200" y="2492"/>
                  </a:lnTo>
                  <a:lnTo>
                    <a:pt x="4217" y="2493"/>
                  </a:lnTo>
                  <a:lnTo>
                    <a:pt x="4233" y="2494"/>
                  </a:lnTo>
                  <a:lnTo>
                    <a:pt x="4249" y="2494"/>
                  </a:lnTo>
                  <a:lnTo>
                    <a:pt x="4249" y="2494"/>
                  </a:lnTo>
                  <a:lnTo>
                    <a:pt x="4282" y="2492"/>
                  </a:lnTo>
                  <a:lnTo>
                    <a:pt x="4296" y="2492"/>
                  </a:lnTo>
                  <a:lnTo>
                    <a:pt x="4308" y="2493"/>
                  </a:lnTo>
                  <a:lnTo>
                    <a:pt x="4320" y="2495"/>
                  </a:lnTo>
                  <a:lnTo>
                    <a:pt x="4332" y="2499"/>
                  </a:lnTo>
                  <a:lnTo>
                    <a:pt x="4345" y="2505"/>
                  </a:lnTo>
                  <a:lnTo>
                    <a:pt x="4361" y="2512"/>
                  </a:lnTo>
                  <a:lnTo>
                    <a:pt x="4361" y="2512"/>
                  </a:lnTo>
                  <a:lnTo>
                    <a:pt x="4373" y="2518"/>
                  </a:lnTo>
                  <a:lnTo>
                    <a:pt x="4384" y="2523"/>
                  </a:lnTo>
                  <a:lnTo>
                    <a:pt x="4395" y="2527"/>
                  </a:lnTo>
                  <a:lnTo>
                    <a:pt x="4407" y="2530"/>
                  </a:lnTo>
                  <a:lnTo>
                    <a:pt x="4420" y="2532"/>
                  </a:lnTo>
                  <a:lnTo>
                    <a:pt x="4432" y="2533"/>
                  </a:lnTo>
                  <a:lnTo>
                    <a:pt x="4446" y="2534"/>
                  </a:lnTo>
                  <a:lnTo>
                    <a:pt x="4460" y="2533"/>
                  </a:lnTo>
                  <a:lnTo>
                    <a:pt x="4485" y="2538"/>
                  </a:lnTo>
                  <a:lnTo>
                    <a:pt x="4485" y="2538"/>
                  </a:lnTo>
                  <a:lnTo>
                    <a:pt x="4521" y="2535"/>
                  </a:lnTo>
                  <a:lnTo>
                    <a:pt x="4559" y="2531"/>
                  </a:lnTo>
                  <a:lnTo>
                    <a:pt x="4596" y="2525"/>
                  </a:lnTo>
                  <a:lnTo>
                    <a:pt x="4634" y="2518"/>
                  </a:lnTo>
                  <a:lnTo>
                    <a:pt x="4670" y="2510"/>
                  </a:lnTo>
                  <a:lnTo>
                    <a:pt x="4708" y="2502"/>
                  </a:lnTo>
                  <a:lnTo>
                    <a:pt x="4782" y="2485"/>
                  </a:lnTo>
                  <a:lnTo>
                    <a:pt x="4782" y="2485"/>
                  </a:lnTo>
                  <a:lnTo>
                    <a:pt x="4854" y="2466"/>
                  </a:lnTo>
                  <a:lnTo>
                    <a:pt x="4924" y="2449"/>
                  </a:lnTo>
                  <a:lnTo>
                    <a:pt x="4995" y="2433"/>
                  </a:lnTo>
                  <a:lnTo>
                    <a:pt x="5030" y="2424"/>
                  </a:lnTo>
                  <a:lnTo>
                    <a:pt x="5065" y="2414"/>
                  </a:lnTo>
                  <a:lnTo>
                    <a:pt x="5065" y="2414"/>
                  </a:lnTo>
                  <a:lnTo>
                    <a:pt x="5082" y="2409"/>
                  </a:lnTo>
                  <a:lnTo>
                    <a:pt x="5100" y="2403"/>
                  </a:lnTo>
                  <a:lnTo>
                    <a:pt x="5134" y="2389"/>
                  </a:lnTo>
                  <a:lnTo>
                    <a:pt x="5170" y="2374"/>
                  </a:lnTo>
                  <a:lnTo>
                    <a:pt x="5204" y="2358"/>
                  </a:lnTo>
                  <a:lnTo>
                    <a:pt x="5238" y="2344"/>
                  </a:lnTo>
                  <a:lnTo>
                    <a:pt x="5272" y="2330"/>
                  </a:lnTo>
                  <a:lnTo>
                    <a:pt x="5289" y="2324"/>
                  </a:lnTo>
                  <a:lnTo>
                    <a:pt x="5306" y="2319"/>
                  </a:lnTo>
                  <a:lnTo>
                    <a:pt x="5322" y="2315"/>
                  </a:lnTo>
                  <a:lnTo>
                    <a:pt x="5340" y="2312"/>
                  </a:lnTo>
                  <a:lnTo>
                    <a:pt x="5359" y="2312"/>
                  </a:lnTo>
                  <a:lnTo>
                    <a:pt x="5359" y="2312"/>
                  </a:lnTo>
                  <a:lnTo>
                    <a:pt x="5363" y="2310"/>
                  </a:lnTo>
                  <a:lnTo>
                    <a:pt x="5367" y="2309"/>
                  </a:lnTo>
                  <a:lnTo>
                    <a:pt x="5375" y="2309"/>
                  </a:lnTo>
                  <a:lnTo>
                    <a:pt x="5383" y="2311"/>
                  </a:lnTo>
                  <a:lnTo>
                    <a:pt x="5390" y="2314"/>
                  </a:lnTo>
                  <a:lnTo>
                    <a:pt x="5401" y="2341"/>
                  </a:lnTo>
                  <a:lnTo>
                    <a:pt x="5401" y="2341"/>
                  </a:lnTo>
                  <a:lnTo>
                    <a:pt x="5393" y="2355"/>
                  </a:lnTo>
                  <a:lnTo>
                    <a:pt x="5386" y="2368"/>
                  </a:lnTo>
                  <a:lnTo>
                    <a:pt x="5379" y="2382"/>
                  </a:lnTo>
                  <a:lnTo>
                    <a:pt x="5373" y="2396"/>
                  </a:lnTo>
                  <a:lnTo>
                    <a:pt x="5362" y="2425"/>
                  </a:lnTo>
                  <a:lnTo>
                    <a:pt x="5354" y="2454"/>
                  </a:lnTo>
                  <a:lnTo>
                    <a:pt x="5348" y="2485"/>
                  </a:lnTo>
                  <a:lnTo>
                    <a:pt x="5343" y="2515"/>
                  </a:lnTo>
                  <a:lnTo>
                    <a:pt x="5341" y="2546"/>
                  </a:lnTo>
                  <a:lnTo>
                    <a:pt x="5341" y="2576"/>
                  </a:lnTo>
                  <a:lnTo>
                    <a:pt x="5343" y="2607"/>
                  </a:lnTo>
                  <a:lnTo>
                    <a:pt x="5347" y="2638"/>
                  </a:lnTo>
                  <a:lnTo>
                    <a:pt x="5352" y="2669"/>
                  </a:lnTo>
                  <a:lnTo>
                    <a:pt x="5359" y="2700"/>
                  </a:lnTo>
                  <a:lnTo>
                    <a:pt x="5368" y="2729"/>
                  </a:lnTo>
                  <a:lnTo>
                    <a:pt x="5378" y="2758"/>
                  </a:lnTo>
                  <a:lnTo>
                    <a:pt x="5390" y="2787"/>
                  </a:lnTo>
                  <a:lnTo>
                    <a:pt x="5403" y="2815"/>
                  </a:lnTo>
                  <a:lnTo>
                    <a:pt x="5403" y="2815"/>
                  </a:lnTo>
                  <a:lnTo>
                    <a:pt x="5425" y="2799"/>
                  </a:lnTo>
                  <a:lnTo>
                    <a:pt x="5446" y="2784"/>
                  </a:lnTo>
                  <a:lnTo>
                    <a:pt x="5468" y="2772"/>
                  </a:lnTo>
                  <a:lnTo>
                    <a:pt x="5492" y="2760"/>
                  </a:lnTo>
                  <a:lnTo>
                    <a:pt x="5515" y="2750"/>
                  </a:lnTo>
                  <a:lnTo>
                    <a:pt x="5539" y="2742"/>
                  </a:lnTo>
                  <a:lnTo>
                    <a:pt x="5563" y="2735"/>
                  </a:lnTo>
                  <a:lnTo>
                    <a:pt x="5589" y="2729"/>
                  </a:lnTo>
                  <a:lnTo>
                    <a:pt x="5600" y="2773"/>
                  </a:lnTo>
                  <a:lnTo>
                    <a:pt x="5600" y="2773"/>
                  </a:lnTo>
                  <a:lnTo>
                    <a:pt x="5606" y="2797"/>
                  </a:lnTo>
                  <a:lnTo>
                    <a:pt x="5610" y="2821"/>
                  </a:lnTo>
                  <a:lnTo>
                    <a:pt x="5613" y="2846"/>
                  </a:lnTo>
                  <a:lnTo>
                    <a:pt x="5615" y="2870"/>
                  </a:lnTo>
                  <a:lnTo>
                    <a:pt x="5616" y="2894"/>
                  </a:lnTo>
                  <a:lnTo>
                    <a:pt x="5616" y="2918"/>
                  </a:lnTo>
                  <a:lnTo>
                    <a:pt x="5614" y="2942"/>
                  </a:lnTo>
                  <a:lnTo>
                    <a:pt x="5612" y="2966"/>
                  </a:lnTo>
                  <a:lnTo>
                    <a:pt x="5608" y="2990"/>
                  </a:lnTo>
                  <a:lnTo>
                    <a:pt x="5603" y="3013"/>
                  </a:lnTo>
                  <a:lnTo>
                    <a:pt x="5597" y="3035"/>
                  </a:lnTo>
                  <a:lnTo>
                    <a:pt x="5590" y="3059"/>
                  </a:lnTo>
                  <a:lnTo>
                    <a:pt x="5581" y="3081"/>
                  </a:lnTo>
                  <a:lnTo>
                    <a:pt x="5572" y="3103"/>
                  </a:lnTo>
                  <a:lnTo>
                    <a:pt x="5559" y="3125"/>
                  </a:lnTo>
                  <a:lnTo>
                    <a:pt x="5547" y="3146"/>
                  </a:lnTo>
                  <a:lnTo>
                    <a:pt x="5480" y="3176"/>
                  </a:lnTo>
                  <a:lnTo>
                    <a:pt x="5480" y="3176"/>
                  </a:lnTo>
                  <a:lnTo>
                    <a:pt x="5392" y="3207"/>
                  </a:lnTo>
                  <a:lnTo>
                    <a:pt x="5302" y="3235"/>
                  </a:lnTo>
                  <a:lnTo>
                    <a:pt x="5212" y="3262"/>
                  </a:lnTo>
                  <a:lnTo>
                    <a:pt x="5122" y="3289"/>
                  </a:lnTo>
                  <a:lnTo>
                    <a:pt x="5032" y="3314"/>
                  </a:lnTo>
                  <a:lnTo>
                    <a:pt x="4941" y="3338"/>
                  </a:lnTo>
                  <a:lnTo>
                    <a:pt x="4850" y="3362"/>
                  </a:lnTo>
                  <a:lnTo>
                    <a:pt x="4757" y="3384"/>
                  </a:lnTo>
                  <a:lnTo>
                    <a:pt x="4666" y="3406"/>
                  </a:lnTo>
                  <a:lnTo>
                    <a:pt x="4575" y="3428"/>
                  </a:lnTo>
                  <a:lnTo>
                    <a:pt x="4391" y="3468"/>
                  </a:lnTo>
                  <a:lnTo>
                    <a:pt x="4025" y="3548"/>
                  </a:lnTo>
                  <a:lnTo>
                    <a:pt x="4038" y="3612"/>
                  </a:lnTo>
                  <a:lnTo>
                    <a:pt x="4038" y="3612"/>
                  </a:lnTo>
                  <a:lnTo>
                    <a:pt x="4049" y="3702"/>
                  </a:lnTo>
                  <a:lnTo>
                    <a:pt x="4062" y="3792"/>
                  </a:lnTo>
                  <a:lnTo>
                    <a:pt x="4075" y="3881"/>
                  </a:lnTo>
                  <a:lnTo>
                    <a:pt x="4090" y="3971"/>
                  </a:lnTo>
                  <a:lnTo>
                    <a:pt x="4122" y="4150"/>
                  </a:lnTo>
                  <a:lnTo>
                    <a:pt x="4155" y="4327"/>
                  </a:lnTo>
                  <a:lnTo>
                    <a:pt x="4155" y="4327"/>
                  </a:lnTo>
                  <a:lnTo>
                    <a:pt x="4171" y="4417"/>
                  </a:lnTo>
                  <a:lnTo>
                    <a:pt x="4185" y="4508"/>
                  </a:lnTo>
                  <a:lnTo>
                    <a:pt x="4198" y="4598"/>
                  </a:lnTo>
                  <a:lnTo>
                    <a:pt x="4212" y="4688"/>
                  </a:lnTo>
                  <a:lnTo>
                    <a:pt x="4236" y="4869"/>
                  </a:lnTo>
                  <a:lnTo>
                    <a:pt x="4259" y="5049"/>
                  </a:lnTo>
                  <a:lnTo>
                    <a:pt x="4259" y="5049"/>
                  </a:lnTo>
                  <a:lnTo>
                    <a:pt x="4306" y="5415"/>
                  </a:lnTo>
                  <a:lnTo>
                    <a:pt x="4353" y="5781"/>
                  </a:lnTo>
                  <a:lnTo>
                    <a:pt x="4353" y="5781"/>
                  </a:lnTo>
                  <a:lnTo>
                    <a:pt x="4371" y="5906"/>
                  </a:lnTo>
                  <a:lnTo>
                    <a:pt x="4388" y="6031"/>
                  </a:lnTo>
                  <a:lnTo>
                    <a:pt x="4396" y="6093"/>
                  </a:lnTo>
                  <a:lnTo>
                    <a:pt x="4404" y="6156"/>
                  </a:lnTo>
                  <a:lnTo>
                    <a:pt x="4409" y="6219"/>
                  </a:lnTo>
                  <a:lnTo>
                    <a:pt x="4414" y="6282"/>
                  </a:lnTo>
                  <a:lnTo>
                    <a:pt x="0" y="6281"/>
                  </a:lnTo>
                  <a:close/>
                </a:path>
              </a:pathLst>
            </a:custGeom>
            <a:solidFill>
              <a:srgbClr val="F7C2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C9AD03EB-23FE-83D8-DC0A-147BCF588076}"/>
                </a:ext>
              </a:extLst>
            </p:cNvPr>
            <p:cNvSpPr>
              <a:spLocks/>
            </p:cNvSpPr>
            <p:nvPr/>
          </p:nvSpPr>
          <p:spPr bwMode="auto">
            <a:xfrm>
              <a:off x="1097" y="1179"/>
              <a:ext cx="2808" cy="3141"/>
            </a:xfrm>
            <a:custGeom>
              <a:avLst/>
              <a:gdLst>
                <a:gd name="T0" fmla="*/ 82 w 5616"/>
                <a:gd name="T1" fmla="*/ 6027 h 6282"/>
                <a:gd name="T2" fmla="*/ 188 w 5616"/>
                <a:gd name="T3" fmla="*/ 5547 h 6282"/>
                <a:gd name="T4" fmla="*/ 376 w 5616"/>
                <a:gd name="T5" fmla="*/ 4656 h 6282"/>
                <a:gd name="T6" fmla="*/ 531 w 5616"/>
                <a:gd name="T7" fmla="*/ 3879 h 6282"/>
                <a:gd name="T8" fmla="*/ 453 w 5616"/>
                <a:gd name="T9" fmla="*/ 3727 h 6282"/>
                <a:gd name="T10" fmla="*/ 355 w 5616"/>
                <a:gd name="T11" fmla="*/ 3691 h 6282"/>
                <a:gd name="T12" fmla="*/ 302 w 5616"/>
                <a:gd name="T13" fmla="*/ 3639 h 6282"/>
                <a:gd name="T14" fmla="*/ 250 w 5616"/>
                <a:gd name="T15" fmla="*/ 3514 h 6282"/>
                <a:gd name="T16" fmla="*/ 203 w 5616"/>
                <a:gd name="T17" fmla="*/ 3316 h 6282"/>
                <a:gd name="T18" fmla="*/ 323 w 5616"/>
                <a:gd name="T19" fmla="*/ 2785 h 6282"/>
                <a:gd name="T20" fmla="*/ 734 w 5616"/>
                <a:gd name="T21" fmla="*/ 1272 h 6282"/>
                <a:gd name="T22" fmla="*/ 862 w 5616"/>
                <a:gd name="T23" fmla="*/ 864 h 6282"/>
                <a:gd name="T24" fmla="*/ 945 w 5616"/>
                <a:gd name="T25" fmla="*/ 680 h 6282"/>
                <a:gd name="T26" fmla="*/ 1053 w 5616"/>
                <a:gd name="T27" fmla="*/ 511 h 6282"/>
                <a:gd name="T28" fmla="*/ 1200 w 5616"/>
                <a:gd name="T29" fmla="*/ 356 h 6282"/>
                <a:gd name="T30" fmla="*/ 1337 w 5616"/>
                <a:gd name="T31" fmla="*/ 263 h 6282"/>
                <a:gd name="T32" fmla="*/ 1589 w 5616"/>
                <a:gd name="T33" fmla="*/ 163 h 6282"/>
                <a:gd name="T34" fmla="*/ 1965 w 5616"/>
                <a:gd name="T35" fmla="*/ 40 h 6282"/>
                <a:gd name="T36" fmla="*/ 2161 w 5616"/>
                <a:gd name="T37" fmla="*/ 16 h 6282"/>
                <a:gd name="T38" fmla="*/ 2411 w 5616"/>
                <a:gd name="T39" fmla="*/ 0 h 6282"/>
                <a:gd name="T40" fmla="*/ 2650 w 5616"/>
                <a:gd name="T41" fmla="*/ 8 h 6282"/>
                <a:gd name="T42" fmla="*/ 2950 w 5616"/>
                <a:gd name="T43" fmla="*/ 49 h 6282"/>
                <a:gd name="T44" fmla="*/ 3102 w 5616"/>
                <a:gd name="T45" fmla="*/ 100 h 6282"/>
                <a:gd name="T46" fmla="*/ 3312 w 5616"/>
                <a:gd name="T47" fmla="*/ 200 h 6282"/>
                <a:gd name="T48" fmla="*/ 3473 w 5616"/>
                <a:gd name="T49" fmla="*/ 284 h 6282"/>
                <a:gd name="T50" fmla="*/ 3568 w 5616"/>
                <a:gd name="T51" fmla="*/ 359 h 6282"/>
                <a:gd name="T52" fmla="*/ 3661 w 5616"/>
                <a:gd name="T53" fmla="*/ 419 h 6282"/>
                <a:gd name="T54" fmla="*/ 3843 w 5616"/>
                <a:gd name="T55" fmla="*/ 505 h 6282"/>
                <a:gd name="T56" fmla="*/ 3933 w 5616"/>
                <a:gd name="T57" fmla="*/ 559 h 6282"/>
                <a:gd name="T58" fmla="*/ 4028 w 5616"/>
                <a:gd name="T59" fmla="*/ 625 h 6282"/>
                <a:gd name="T60" fmla="*/ 4067 w 5616"/>
                <a:gd name="T61" fmla="*/ 702 h 6282"/>
                <a:gd name="T62" fmla="*/ 4097 w 5616"/>
                <a:gd name="T63" fmla="*/ 839 h 6282"/>
                <a:gd name="T64" fmla="*/ 4117 w 5616"/>
                <a:gd name="T65" fmla="*/ 1031 h 6282"/>
                <a:gd name="T66" fmla="*/ 4102 w 5616"/>
                <a:gd name="T67" fmla="*/ 1419 h 6282"/>
                <a:gd name="T68" fmla="*/ 4050 w 5616"/>
                <a:gd name="T69" fmla="*/ 1872 h 6282"/>
                <a:gd name="T70" fmla="*/ 4040 w 5616"/>
                <a:gd name="T71" fmla="*/ 2204 h 6282"/>
                <a:gd name="T72" fmla="*/ 4057 w 5616"/>
                <a:gd name="T73" fmla="*/ 2376 h 6282"/>
                <a:gd name="T74" fmla="*/ 4091 w 5616"/>
                <a:gd name="T75" fmla="*/ 2444 h 6282"/>
                <a:gd name="T76" fmla="*/ 4170 w 5616"/>
                <a:gd name="T77" fmla="*/ 2486 h 6282"/>
                <a:gd name="T78" fmla="*/ 4249 w 5616"/>
                <a:gd name="T79" fmla="*/ 2494 h 6282"/>
                <a:gd name="T80" fmla="*/ 4345 w 5616"/>
                <a:gd name="T81" fmla="*/ 2505 h 6282"/>
                <a:gd name="T82" fmla="*/ 4407 w 5616"/>
                <a:gd name="T83" fmla="*/ 2530 h 6282"/>
                <a:gd name="T84" fmla="*/ 4485 w 5616"/>
                <a:gd name="T85" fmla="*/ 2538 h 6282"/>
                <a:gd name="T86" fmla="*/ 4708 w 5616"/>
                <a:gd name="T87" fmla="*/ 2502 h 6282"/>
                <a:gd name="T88" fmla="*/ 5030 w 5616"/>
                <a:gd name="T89" fmla="*/ 2424 h 6282"/>
                <a:gd name="T90" fmla="*/ 5170 w 5616"/>
                <a:gd name="T91" fmla="*/ 2374 h 6282"/>
                <a:gd name="T92" fmla="*/ 5322 w 5616"/>
                <a:gd name="T93" fmla="*/ 2315 h 6282"/>
                <a:gd name="T94" fmla="*/ 5375 w 5616"/>
                <a:gd name="T95" fmla="*/ 2309 h 6282"/>
                <a:gd name="T96" fmla="*/ 5386 w 5616"/>
                <a:gd name="T97" fmla="*/ 2368 h 6282"/>
                <a:gd name="T98" fmla="*/ 5343 w 5616"/>
                <a:gd name="T99" fmla="*/ 2515 h 6282"/>
                <a:gd name="T100" fmla="*/ 5359 w 5616"/>
                <a:gd name="T101" fmla="*/ 2700 h 6282"/>
                <a:gd name="T102" fmla="*/ 5425 w 5616"/>
                <a:gd name="T103" fmla="*/ 2799 h 6282"/>
                <a:gd name="T104" fmla="*/ 5563 w 5616"/>
                <a:gd name="T105" fmla="*/ 2735 h 6282"/>
                <a:gd name="T106" fmla="*/ 5613 w 5616"/>
                <a:gd name="T107" fmla="*/ 2846 h 6282"/>
                <a:gd name="T108" fmla="*/ 5608 w 5616"/>
                <a:gd name="T109" fmla="*/ 2990 h 6282"/>
                <a:gd name="T110" fmla="*/ 5559 w 5616"/>
                <a:gd name="T111" fmla="*/ 3125 h 6282"/>
                <a:gd name="T112" fmla="*/ 5212 w 5616"/>
                <a:gd name="T113" fmla="*/ 3262 h 6282"/>
                <a:gd name="T114" fmla="*/ 4666 w 5616"/>
                <a:gd name="T115" fmla="*/ 3406 h 6282"/>
                <a:gd name="T116" fmla="*/ 4049 w 5616"/>
                <a:gd name="T117" fmla="*/ 3702 h 6282"/>
                <a:gd name="T118" fmla="*/ 4155 w 5616"/>
                <a:gd name="T119" fmla="*/ 4327 h 6282"/>
                <a:gd name="T120" fmla="*/ 4259 w 5616"/>
                <a:gd name="T121" fmla="*/ 5049 h 6282"/>
                <a:gd name="T122" fmla="*/ 4388 w 5616"/>
                <a:gd name="T123" fmla="*/ 6031 h 6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5616" h="6282">
                  <a:moveTo>
                    <a:pt x="0" y="6281"/>
                  </a:moveTo>
                  <a:lnTo>
                    <a:pt x="0" y="6281"/>
                  </a:lnTo>
                  <a:lnTo>
                    <a:pt x="23" y="6219"/>
                  </a:lnTo>
                  <a:lnTo>
                    <a:pt x="45" y="6156"/>
                  </a:lnTo>
                  <a:lnTo>
                    <a:pt x="64" y="6092"/>
                  </a:lnTo>
                  <a:lnTo>
                    <a:pt x="82" y="6027"/>
                  </a:lnTo>
                  <a:lnTo>
                    <a:pt x="82" y="6027"/>
                  </a:lnTo>
                  <a:lnTo>
                    <a:pt x="102" y="5948"/>
                  </a:lnTo>
                  <a:lnTo>
                    <a:pt x="121" y="5868"/>
                  </a:lnTo>
                  <a:lnTo>
                    <a:pt x="139" y="5788"/>
                  </a:lnTo>
                  <a:lnTo>
                    <a:pt x="155" y="5708"/>
                  </a:lnTo>
                  <a:lnTo>
                    <a:pt x="188" y="5547"/>
                  </a:lnTo>
                  <a:lnTo>
                    <a:pt x="205" y="5466"/>
                  </a:lnTo>
                  <a:lnTo>
                    <a:pt x="222" y="5386"/>
                  </a:lnTo>
                  <a:lnTo>
                    <a:pt x="222" y="5386"/>
                  </a:lnTo>
                  <a:lnTo>
                    <a:pt x="300" y="5021"/>
                  </a:lnTo>
                  <a:lnTo>
                    <a:pt x="338" y="4838"/>
                  </a:lnTo>
                  <a:lnTo>
                    <a:pt x="376" y="4656"/>
                  </a:lnTo>
                  <a:lnTo>
                    <a:pt x="376" y="4656"/>
                  </a:lnTo>
                  <a:lnTo>
                    <a:pt x="412" y="4474"/>
                  </a:lnTo>
                  <a:lnTo>
                    <a:pt x="448" y="4292"/>
                  </a:lnTo>
                  <a:lnTo>
                    <a:pt x="482" y="4109"/>
                  </a:lnTo>
                  <a:lnTo>
                    <a:pt x="513" y="3926"/>
                  </a:lnTo>
                  <a:lnTo>
                    <a:pt x="531" y="3879"/>
                  </a:lnTo>
                  <a:lnTo>
                    <a:pt x="531" y="3879"/>
                  </a:lnTo>
                  <a:lnTo>
                    <a:pt x="531" y="3775"/>
                  </a:lnTo>
                  <a:lnTo>
                    <a:pt x="526" y="3740"/>
                  </a:lnTo>
                  <a:lnTo>
                    <a:pt x="526" y="3740"/>
                  </a:lnTo>
                  <a:lnTo>
                    <a:pt x="489" y="3734"/>
                  </a:lnTo>
                  <a:lnTo>
                    <a:pt x="453" y="3727"/>
                  </a:lnTo>
                  <a:lnTo>
                    <a:pt x="418" y="3718"/>
                  </a:lnTo>
                  <a:lnTo>
                    <a:pt x="386" y="3707"/>
                  </a:lnTo>
                  <a:lnTo>
                    <a:pt x="386" y="3707"/>
                  </a:lnTo>
                  <a:lnTo>
                    <a:pt x="376" y="3701"/>
                  </a:lnTo>
                  <a:lnTo>
                    <a:pt x="365" y="3696"/>
                  </a:lnTo>
                  <a:lnTo>
                    <a:pt x="355" y="3691"/>
                  </a:lnTo>
                  <a:lnTo>
                    <a:pt x="346" y="3684"/>
                  </a:lnTo>
                  <a:lnTo>
                    <a:pt x="337" y="3678"/>
                  </a:lnTo>
                  <a:lnTo>
                    <a:pt x="329" y="3671"/>
                  </a:lnTo>
                  <a:lnTo>
                    <a:pt x="322" y="3663"/>
                  </a:lnTo>
                  <a:lnTo>
                    <a:pt x="315" y="3655"/>
                  </a:lnTo>
                  <a:lnTo>
                    <a:pt x="302" y="3639"/>
                  </a:lnTo>
                  <a:lnTo>
                    <a:pt x="290" y="3619"/>
                  </a:lnTo>
                  <a:lnTo>
                    <a:pt x="279" y="3600"/>
                  </a:lnTo>
                  <a:lnTo>
                    <a:pt x="271" y="3580"/>
                  </a:lnTo>
                  <a:lnTo>
                    <a:pt x="263" y="3558"/>
                  </a:lnTo>
                  <a:lnTo>
                    <a:pt x="256" y="3536"/>
                  </a:lnTo>
                  <a:lnTo>
                    <a:pt x="250" y="3514"/>
                  </a:lnTo>
                  <a:lnTo>
                    <a:pt x="245" y="3491"/>
                  </a:lnTo>
                  <a:lnTo>
                    <a:pt x="235" y="3445"/>
                  </a:lnTo>
                  <a:lnTo>
                    <a:pt x="227" y="3399"/>
                  </a:lnTo>
                  <a:lnTo>
                    <a:pt x="214" y="3352"/>
                  </a:lnTo>
                  <a:lnTo>
                    <a:pt x="214" y="3352"/>
                  </a:lnTo>
                  <a:lnTo>
                    <a:pt x="203" y="3316"/>
                  </a:lnTo>
                  <a:lnTo>
                    <a:pt x="203" y="3293"/>
                  </a:lnTo>
                  <a:lnTo>
                    <a:pt x="203" y="3293"/>
                  </a:lnTo>
                  <a:lnTo>
                    <a:pt x="232" y="3166"/>
                  </a:lnTo>
                  <a:lnTo>
                    <a:pt x="262" y="3038"/>
                  </a:lnTo>
                  <a:lnTo>
                    <a:pt x="293" y="2912"/>
                  </a:lnTo>
                  <a:lnTo>
                    <a:pt x="323" y="2785"/>
                  </a:lnTo>
                  <a:lnTo>
                    <a:pt x="387" y="2531"/>
                  </a:lnTo>
                  <a:lnTo>
                    <a:pt x="453" y="2278"/>
                  </a:lnTo>
                  <a:lnTo>
                    <a:pt x="520" y="2026"/>
                  </a:lnTo>
                  <a:lnTo>
                    <a:pt x="590" y="1774"/>
                  </a:lnTo>
                  <a:lnTo>
                    <a:pt x="661" y="1523"/>
                  </a:lnTo>
                  <a:lnTo>
                    <a:pt x="734" y="1272"/>
                  </a:lnTo>
                  <a:lnTo>
                    <a:pt x="734" y="1272"/>
                  </a:lnTo>
                  <a:lnTo>
                    <a:pt x="775" y="1131"/>
                  </a:lnTo>
                  <a:lnTo>
                    <a:pt x="796" y="1062"/>
                  </a:lnTo>
                  <a:lnTo>
                    <a:pt x="817" y="995"/>
                  </a:lnTo>
                  <a:lnTo>
                    <a:pt x="838" y="929"/>
                  </a:lnTo>
                  <a:lnTo>
                    <a:pt x="862" y="864"/>
                  </a:lnTo>
                  <a:lnTo>
                    <a:pt x="875" y="833"/>
                  </a:lnTo>
                  <a:lnTo>
                    <a:pt x="887" y="802"/>
                  </a:lnTo>
                  <a:lnTo>
                    <a:pt x="900" y="770"/>
                  </a:lnTo>
                  <a:lnTo>
                    <a:pt x="914" y="740"/>
                  </a:lnTo>
                  <a:lnTo>
                    <a:pt x="930" y="710"/>
                  </a:lnTo>
                  <a:lnTo>
                    <a:pt x="945" y="680"/>
                  </a:lnTo>
                  <a:lnTo>
                    <a:pt x="960" y="650"/>
                  </a:lnTo>
                  <a:lnTo>
                    <a:pt x="977" y="622"/>
                  </a:lnTo>
                  <a:lnTo>
                    <a:pt x="994" y="594"/>
                  </a:lnTo>
                  <a:lnTo>
                    <a:pt x="1014" y="565"/>
                  </a:lnTo>
                  <a:lnTo>
                    <a:pt x="1033" y="538"/>
                  </a:lnTo>
                  <a:lnTo>
                    <a:pt x="1053" y="511"/>
                  </a:lnTo>
                  <a:lnTo>
                    <a:pt x="1074" y="484"/>
                  </a:lnTo>
                  <a:lnTo>
                    <a:pt x="1098" y="458"/>
                  </a:lnTo>
                  <a:lnTo>
                    <a:pt x="1121" y="431"/>
                  </a:lnTo>
                  <a:lnTo>
                    <a:pt x="1146" y="406"/>
                  </a:lnTo>
                  <a:lnTo>
                    <a:pt x="1173" y="382"/>
                  </a:lnTo>
                  <a:lnTo>
                    <a:pt x="1200" y="356"/>
                  </a:lnTo>
                  <a:lnTo>
                    <a:pt x="1228" y="333"/>
                  </a:lnTo>
                  <a:lnTo>
                    <a:pt x="1259" y="310"/>
                  </a:lnTo>
                  <a:lnTo>
                    <a:pt x="1259" y="310"/>
                  </a:lnTo>
                  <a:lnTo>
                    <a:pt x="1284" y="293"/>
                  </a:lnTo>
                  <a:lnTo>
                    <a:pt x="1309" y="277"/>
                  </a:lnTo>
                  <a:lnTo>
                    <a:pt x="1337" y="263"/>
                  </a:lnTo>
                  <a:lnTo>
                    <a:pt x="1364" y="250"/>
                  </a:lnTo>
                  <a:lnTo>
                    <a:pt x="1391" y="237"/>
                  </a:lnTo>
                  <a:lnTo>
                    <a:pt x="1420" y="226"/>
                  </a:lnTo>
                  <a:lnTo>
                    <a:pt x="1477" y="203"/>
                  </a:lnTo>
                  <a:lnTo>
                    <a:pt x="1477" y="203"/>
                  </a:lnTo>
                  <a:lnTo>
                    <a:pt x="1589" y="163"/>
                  </a:lnTo>
                  <a:lnTo>
                    <a:pt x="1701" y="122"/>
                  </a:lnTo>
                  <a:lnTo>
                    <a:pt x="1758" y="102"/>
                  </a:lnTo>
                  <a:lnTo>
                    <a:pt x="1815" y="84"/>
                  </a:lnTo>
                  <a:lnTo>
                    <a:pt x="1870" y="65"/>
                  </a:lnTo>
                  <a:lnTo>
                    <a:pt x="1926" y="49"/>
                  </a:lnTo>
                  <a:lnTo>
                    <a:pt x="1965" y="40"/>
                  </a:lnTo>
                  <a:lnTo>
                    <a:pt x="1965" y="40"/>
                  </a:lnTo>
                  <a:lnTo>
                    <a:pt x="1997" y="39"/>
                  </a:lnTo>
                  <a:lnTo>
                    <a:pt x="2029" y="36"/>
                  </a:lnTo>
                  <a:lnTo>
                    <a:pt x="2062" y="32"/>
                  </a:lnTo>
                  <a:lnTo>
                    <a:pt x="2095" y="27"/>
                  </a:lnTo>
                  <a:lnTo>
                    <a:pt x="2161" y="16"/>
                  </a:lnTo>
                  <a:lnTo>
                    <a:pt x="2194" y="12"/>
                  </a:lnTo>
                  <a:lnTo>
                    <a:pt x="2228" y="8"/>
                  </a:lnTo>
                  <a:lnTo>
                    <a:pt x="2228" y="8"/>
                  </a:lnTo>
                  <a:lnTo>
                    <a:pt x="2319" y="4"/>
                  </a:lnTo>
                  <a:lnTo>
                    <a:pt x="2366" y="1"/>
                  </a:lnTo>
                  <a:lnTo>
                    <a:pt x="2411" y="0"/>
                  </a:lnTo>
                  <a:lnTo>
                    <a:pt x="2458" y="0"/>
                  </a:lnTo>
                  <a:lnTo>
                    <a:pt x="2503" y="1"/>
                  </a:lnTo>
                  <a:lnTo>
                    <a:pt x="2549" y="3"/>
                  </a:lnTo>
                  <a:lnTo>
                    <a:pt x="2594" y="5"/>
                  </a:lnTo>
                  <a:lnTo>
                    <a:pt x="2594" y="5"/>
                  </a:lnTo>
                  <a:lnTo>
                    <a:pt x="2650" y="8"/>
                  </a:lnTo>
                  <a:lnTo>
                    <a:pt x="2706" y="12"/>
                  </a:lnTo>
                  <a:lnTo>
                    <a:pt x="2760" y="17"/>
                  </a:lnTo>
                  <a:lnTo>
                    <a:pt x="2815" y="24"/>
                  </a:lnTo>
                  <a:lnTo>
                    <a:pt x="2870" y="32"/>
                  </a:lnTo>
                  <a:lnTo>
                    <a:pt x="2922" y="43"/>
                  </a:lnTo>
                  <a:lnTo>
                    <a:pt x="2950" y="49"/>
                  </a:lnTo>
                  <a:lnTo>
                    <a:pt x="2976" y="56"/>
                  </a:lnTo>
                  <a:lnTo>
                    <a:pt x="3002" y="63"/>
                  </a:lnTo>
                  <a:lnTo>
                    <a:pt x="3028" y="72"/>
                  </a:lnTo>
                  <a:lnTo>
                    <a:pt x="3028" y="72"/>
                  </a:lnTo>
                  <a:lnTo>
                    <a:pt x="3065" y="86"/>
                  </a:lnTo>
                  <a:lnTo>
                    <a:pt x="3102" y="100"/>
                  </a:lnTo>
                  <a:lnTo>
                    <a:pt x="3137" y="114"/>
                  </a:lnTo>
                  <a:lnTo>
                    <a:pt x="3174" y="129"/>
                  </a:lnTo>
                  <a:lnTo>
                    <a:pt x="3208" y="145"/>
                  </a:lnTo>
                  <a:lnTo>
                    <a:pt x="3243" y="163"/>
                  </a:lnTo>
                  <a:lnTo>
                    <a:pt x="3278" y="181"/>
                  </a:lnTo>
                  <a:lnTo>
                    <a:pt x="3312" y="200"/>
                  </a:lnTo>
                  <a:lnTo>
                    <a:pt x="3312" y="200"/>
                  </a:lnTo>
                  <a:lnTo>
                    <a:pt x="3346" y="217"/>
                  </a:lnTo>
                  <a:lnTo>
                    <a:pt x="3382" y="236"/>
                  </a:lnTo>
                  <a:lnTo>
                    <a:pt x="3419" y="254"/>
                  </a:lnTo>
                  <a:lnTo>
                    <a:pt x="3455" y="274"/>
                  </a:lnTo>
                  <a:lnTo>
                    <a:pt x="3473" y="284"/>
                  </a:lnTo>
                  <a:lnTo>
                    <a:pt x="3491" y="296"/>
                  </a:lnTo>
                  <a:lnTo>
                    <a:pt x="3508" y="308"/>
                  </a:lnTo>
                  <a:lnTo>
                    <a:pt x="3524" y="320"/>
                  </a:lnTo>
                  <a:lnTo>
                    <a:pt x="3540" y="332"/>
                  </a:lnTo>
                  <a:lnTo>
                    <a:pt x="3554" y="345"/>
                  </a:lnTo>
                  <a:lnTo>
                    <a:pt x="3568" y="359"/>
                  </a:lnTo>
                  <a:lnTo>
                    <a:pt x="3580" y="375"/>
                  </a:lnTo>
                  <a:lnTo>
                    <a:pt x="3610" y="386"/>
                  </a:lnTo>
                  <a:lnTo>
                    <a:pt x="3610" y="386"/>
                  </a:lnTo>
                  <a:lnTo>
                    <a:pt x="3626" y="398"/>
                  </a:lnTo>
                  <a:lnTo>
                    <a:pt x="3643" y="409"/>
                  </a:lnTo>
                  <a:lnTo>
                    <a:pt x="3661" y="419"/>
                  </a:lnTo>
                  <a:lnTo>
                    <a:pt x="3679" y="428"/>
                  </a:lnTo>
                  <a:lnTo>
                    <a:pt x="3715" y="446"/>
                  </a:lnTo>
                  <a:lnTo>
                    <a:pt x="3752" y="463"/>
                  </a:lnTo>
                  <a:lnTo>
                    <a:pt x="3789" y="479"/>
                  </a:lnTo>
                  <a:lnTo>
                    <a:pt x="3826" y="496"/>
                  </a:lnTo>
                  <a:lnTo>
                    <a:pt x="3843" y="505"/>
                  </a:lnTo>
                  <a:lnTo>
                    <a:pt x="3860" y="516"/>
                  </a:lnTo>
                  <a:lnTo>
                    <a:pt x="3877" y="526"/>
                  </a:lnTo>
                  <a:lnTo>
                    <a:pt x="3894" y="537"/>
                  </a:lnTo>
                  <a:lnTo>
                    <a:pt x="3894" y="537"/>
                  </a:lnTo>
                  <a:lnTo>
                    <a:pt x="3914" y="549"/>
                  </a:lnTo>
                  <a:lnTo>
                    <a:pt x="3933" y="559"/>
                  </a:lnTo>
                  <a:lnTo>
                    <a:pt x="3970" y="578"/>
                  </a:lnTo>
                  <a:lnTo>
                    <a:pt x="3988" y="590"/>
                  </a:lnTo>
                  <a:lnTo>
                    <a:pt x="4004" y="602"/>
                  </a:lnTo>
                  <a:lnTo>
                    <a:pt x="4012" y="609"/>
                  </a:lnTo>
                  <a:lnTo>
                    <a:pt x="4020" y="616"/>
                  </a:lnTo>
                  <a:lnTo>
                    <a:pt x="4028" y="625"/>
                  </a:lnTo>
                  <a:lnTo>
                    <a:pt x="4035" y="634"/>
                  </a:lnTo>
                  <a:lnTo>
                    <a:pt x="4035" y="634"/>
                  </a:lnTo>
                  <a:lnTo>
                    <a:pt x="4046" y="651"/>
                  </a:lnTo>
                  <a:lnTo>
                    <a:pt x="4054" y="668"/>
                  </a:lnTo>
                  <a:lnTo>
                    <a:pt x="4061" y="685"/>
                  </a:lnTo>
                  <a:lnTo>
                    <a:pt x="4067" y="702"/>
                  </a:lnTo>
                  <a:lnTo>
                    <a:pt x="4072" y="719"/>
                  </a:lnTo>
                  <a:lnTo>
                    <a:pt x="4077" y="738"/>
                  </a:lnTo>
                  <a:lnTo>
                    <a:pt x="4085" y="776"/>
                  </a:lnTo>
                  <a:lnTo>
                    <a:pt x="4085" y="776"/>
                  </a:lnTo>
                  <a:lnTo>
                    <a:pt x="4092" y="808"/>
                  </a:lnTo>
                  <a:lnTo>
                    <a:pt x="4097" y="839"/>
                  </a:lnTo>
                  <a:lnTo>
                    <a:pt x="4102" y="870"/>
                  </a:lnTo>
                  <a:lnTo>
                    <a:pt x="4107" y="902"/>
                  </a:lnTo>
                  <a:lnTo>
                    <a:pt x="4110" y="934"/>
                  </a:lnTo>
                  <a:lnTo>
                    <a:pt x="4113" y="966"/>
                  </a:lnTo>
                  <a:lnTo>
                    <a:pt x="4115" y="998"/>
                  </a:lnTo>
                  <a:lnTo>
                    <a:pt x="4117" y="1031"/>
                  </a:lnTo>
                  <a:lnTo>
                    <a:pt x="4118" y="1095"/>
                  </a:lnTo>
                  <a:lnTo>
                    <a:pt x="4118" y="1159"/>
                  </a:lnTo>
                  <a:lnTo>
                    <a:pt x="4116" y="1224"/>
                  </a:lnTo>
                  <a:lnTo>
                    <a:pt x="4112" y="1289"/>
                  </a:lnTo>
                  <a:lnTo>
                    <a:pt x="4108" y="1354"/>
                  </a:lnTo>
                  <a:lnTo>
                    <a:pt x="4102" y="1419"/>
                  </a:lnTo>
                  <a:lnTo>
                    <a:pt x="4089" y="1549"/>
                  </a:lnTo>
                  <a:lnTo>
                    <a:pt x="4076" y="1677"/>
                  </a:lnTo>
                  <a:lnTo>
                    <a:pt x="4070" y="1740"/>
                  </a:lnTo>
                  <a:lnTo>
                    <a:pt x="4065" y="1804"/>
                  </a:lnTo>
                  <a:lnTo>
                    <a:pt x="4050" y="1872"/>
                  </a:lnTo>
                  <a:lnTo>
                    <a:pt x="4050" y="1872"/>
                  </a:lnTo>
                  <a:lnTo>
                    <a:pt x="4049" y="1931"/>
                  </a:lnTo>
                  <a:lnTo>
                    <a:pt x="4047" y="1991"/>
                  </a:lnTo>
                  <a:lnTo>
                    <a:pt x="4043" y="2052"/>
                  </a:lnTo>
                  <a:lnTo>
                    <a:pt x="4041" y="2113"/>
                  </a:lnTo>
                  <a:lnTo>
                    <a:pt x="4040" y="2173"/>
                  </a:lnTo>
                  <a:lnTo>
                    <a:pt x="4040" y="2204"/>
                  </a:lnTo>
                  <a:lnTo>
                    <a:pt x="4041" y="2234"/>
                  </a:lnTo>
                  <a:lnTo>
                    <a:pt x="4042" y="2264"/>
                  </a:lnTo>
                  <a:lnTo>
                    <a:pt x="4046" y="2293"/>
                  </a:lnTo>
                  <a:lnTo>
                    <a:pt x="4049" y="2322"/>
                  </a:lnTo>
                  <a:lnTo>
                    <a:pt x="4053" y="2351"/>
                  </a:lnTo>
                  <a:lnTo>
                    <a:pt x="4057" y="2376"/>
                  </a:lnTo>
                  <a:lnTo>
                    <a:pt x="4057" y="2376"/>
                  </a:lnTo>
                  <a:lnTo>
                    <a:pt x="4061" y="2392"/>
                  </a:lnTo>
                  <a:lnTo>
                    <a:pt x="4066" y="2408"/>
                  </a:lnTo>
                  <a:lnTo>
                    <a:pt x="4073" y="2421"/>
                  </a:lnTo>
                  <a:lnTo>
                    <a:pt x="4082" y="2433"/>
                  </a:lnTo>
                  <a:lnTo>
                    <a:pt x="4091" y="2444"/>
                  </a:lnTo>
                  <a:lnTo>
                    <a:pt x="4102" y="2454"/>
                  </a:lnTo>
                  <a:lnTo>
                    <a:pt x="4114" y="2462"/>
                  </a:lnTo>
                  <a:lnTo>
                    <a:pt x="4127" y="2469"/>
                  </a:lnTo>
                  <a:lnTo>
                    <a:pt x="4141" y="2477"/>
                  </a:lnTo>
                  <a:lnTo>
                    <a:pt x="4155" y="2482"/>
                  </a:lnTo>
                  <a:lnTo>
                    <a:pt x="4170" y="2486"/>
                  </a:lnTo>
                  <a:lnTo>
                    <a:pt x="4185" y="2489"/>
                  </a:lnTo>
                  <a:lnTo>
                    <a:pt x="4200" y="2492"/>
                  </a:lnTo>
                  <a:lnTo>
                    <a:pt x="4217" y="2493"/>
                  </a:lnTo>
                  <a:lnTo>
                    <a:pt x="4233" y="2494"/>
                  </a:lnTo>
                  <a:lnTo>
                    <a:pt x="4249" y="2494"/>
                  </a:lnTo>
                  <a:lnTo>
                    <a:pt x="4249" y="2494"/>
                  </a:lnTo>
                  <a:lnTo>
                    <a:pt x="4282" y="2492"/>
                  </a:lnTo>
                  <a:lnTo>
                    <a:pt x="4296" y="2492"/>
                  </a:lnTo>
                  <a:lnTo>
                    <a:pt x="4308" y="2493"/>
                  </a:lnTo>
                  <a:lnTo>
                    <a:pt x="4320" y="2495"/>
                  </a:lnTo>
                  <a:lnTo>
                    <a:pt x="4332" y="2499"/>
                  </a:lnTo>
                  <a:lnTo>
                    <a:pt x="4345" y="2505"/>
                  </a:lnTo>
                  <a:lnTo>
                    <a:pt x="4361" y="2512"/>
                  </a:lnTo>
                  <a:lnTo>
                    <a:pt x="4361" y="2512"/>
                  </a:lnTo>
                  <a:lnTo>
                    <a:pt x="4373" y="2518"/>
                  </a:lnTo>
                  <a:lnTo>
                    <a:pt x="4384" y="2523"/>
                  </a:lnTo>
                  <a:lnTo>
                    <a:pt x="4395" y="2527"/>
                  </a:lnTo>
                  <a:lnTo>
                    <a:pt x="4407" y="2530"/>
                  </a:lnTo>
                  <a:lnTo>
                    <a:pt x="4420" y="2532"/>
                  </a:lnTo>
                  <a:lnTo>
                    <a:pt x="4432" y="2533"/>
                  </a:lnTo>
                  <a:lnTo>
                    <a:pt x="4446" y="2534"/>
                  </a:lnTo>
                  <a:lnTo>
                    <a:pt x="4460" y="2533"/>
                  </a:lnTo>
                  <a:lnTo>
                    <a:pt x="4485" y="2538"/>
                  </a:lnTo>
                  <a:lnTo>
                    <a:pt x="4485" y="2538"/>
                  </a:lnTo>
                  <a:lnTo>
                    <a:pt x="4521" y="2535"/>
                  </a:lnTo>
                  <a:lnTo>
                    <a:pt x="4559" y="2531"/>
                  </a:lnTo>
                  <a:lnTo>
                    <a:pt x="4596" y="2525"/>
                  </a:lnTo>
                  <a:lnTo>
                    <a:pt x="4634" y="2518"/>
                  </a:lnTo>
                  <a:lnTo>
                    <a:pt x="4670" y="2510"/>
                  </a:lnTo>
                  <a:lnTo>
                    <a:pt x="4708" y="2502"/>
                  </a:lnTo>
                  <a:lnTo>
                    <a:pt x="4782" y="2485"/>
                  </a:lnTo>
                  <a:lnTo>
                    <a:pt x="4782" y="2485"/>
                  </a:lnTo>
                  <a:lnTo>
                    <a:pt x="4854" y="2466"/>
                  </a:lnTo>
                  <a:lnTo>
                    <a:pt x="4924" y="2449"/>
                  </a:lnTo>
                  <a:lnTo>
                    <a:pt x="4995" y="2433"/>
                  </a:lnTo>
                  <a:lnTo>
                    <a:pt x="5030" y="2424"/>
                  </a:lnTo>
                  <a:lnTo>
                    <a:pt x="5065" y="2414"/>
                  </a:lnTo>
                  <a:lnTo>
                    <a:pt x="5065" y="2414"/>
                  </a:lnTo>
                  <a:lnTo>
                    <a:pt x="5082" y="2409"/>
                  </a:lnTo>
                  <a:lnTo>
                    <a:pt x="5100" y="2403"/>
                  </a:lnTo>
                  <a:lnTo>
                    <a:pt x="5134" y="2389"/>
                  </a:lnTo>
                  <a:lnTo>
                    <a:pt x="5170" y="2374"/>
                  </a:lnTo>
                  <a:lnTo>
                    <a:pt x="5204" y="2358"/>
                  </a:lnTo>
                  <a:lnTo>
                    <a:pt x="5238" y="2344"/>
                  </a:lnTo>
                  <a:lnTo>
                    <a:pt x="5272" y="2330"/>
                  </a:lnTo>
                  <a:lnTo>
                    <a:pt x="5289" y="2324"/>
                  </a:lnTo>
                  <a:lnTo>
                    <a:pt x="5306" y="2319"/>
                  </a:lnTo>
                  <a:lnTo>
                    <a:pt x="5322" y="2315"/>
                  </a:lnTo>
                  <a:lnTo>
                    <a:pt x="5340" y="2312"/>
                  </a:lnTo>
                  <a:lnTo>
                    <a:pt x="5359" y="2312"/>
                  </a:lnTo>
                  <a:lnTo>
                    <a:pt x="5359" y="2312"/>
                  </a:lnTo>
                  <a:lnTo>
                    <a:pt x="5363" y="2310"/>
                  </a:lnTo>
                  <a:lnTo>
                    <a:pt x="5367" y="2309"/>
                  </a:lnTo>
                  <a:lnTo>
                    <a:pt x="5375" y="2309"/>
                  </a:lnTo>
                  <a:lnTo>
                    <a:pt x="5383" y="2311"/>
                  </a:lnTo>
                  <a:lnTo>
                    <a:pt x="5390" y="2314"/>
                  </a:lnTo>
                  <a:lnTo>
                    <a:pt x="5401" y="2341"/>
                  </a:lnTo>
                  <a:lnTo>
                    <a:pt x="5401" y="2341"/>
                  </a:lnTo>
                  <a:lnTo>
                    <a:pt x="5393" y="2355"/>
                  </a:lnTo>
                  <a:lnTo>
                    <a:pt x="5386" y="2368"/>
                  </a:lnTo>
                  <a:lnTo>
                    <a:pt x="5379" y="2382"/>
                  </a:lnTo>
                  <a:lnTo>
                    <a:pt x="5373" y="2396"/>
                  </a:lnTo>
                  <a:lnTo>
                    <a:pt x="5362" y="2425"/>
                  </a:lnTo>
                  <a:lnTo>
                    <a:pt x="5354" y="2454"/>
                  </a:lnTo>
                  <a:lnTo>
                    <a:pt x="5348" y="2485"/>
                  </a:lnTo>
                  <a:lnTo>
                    <a:pt x="5343" y="2515"/>
                  </a:lnTo>
                  <a:lnTo>
                    <a:pt x="5341" y="2546"/>
                  </a:lnTo>
                  <a:lnTo>
                    <a:pt x="5341" y="2576"/>
                  </a:lnTo>
                  <a:lnTo>
                    <a:pt x="5343" y="2607"/>
                  </a:lnTo>
                  <a:lnTo>
                    <a:pt x="5347" y="2638"/>
                  </a:lnTo>
                  <a:lnTo>
                    <a:pt x="5352" y="2669"/>
                  </a:lnTo>
                  <a:lnTo>
                    <a:pt x="5359" y="2700"/>
                  </a:lnTo>
                  <a:lnTo>
                    <a:pt x="5368" y="2729"/>
                  </a:lnTo>
                  <a:lnTo>
                    <a:pt x="5378" y="2758"/>
                  </a:lnTo>
                  <a:lnTo>
                    <a:pt x="5390" y="2787"/>
                  </a:lnTo>
                  <a:lnTo>
                    <a:pt x="5403" y="2815"/>
                  </a:lnTo>
                  <a:lnTo>
                    <a:pt x="5403" y="2815"/>
                  </a:lnTo>
                  <a:lnTo>
                    <a:pt x="5425" y="2799"/>
                  </a:lnTo>
                  <a:lnTo>
                    <a:pt x="5446" y="2784"/>
                  </a:lnTo>
                  <a:lnTo>
                    <a:pt x="5468" y="2772"/>
                  </a:lnTo>
                  <a:lnTo>
                    <a:pt x="5492" y="2760"/>
                  </a:lnTo>
                  <a:lnTo>
                    <a:pt x="5515" y="2750"/>
                  </a:lnTo>
                  <a:lnTo>
                    <a:pt x="5539" y="2742"/>
                  </a:lnTo>
                  <a:lnTo>
                    <a:pt x="5563" y="2735"/>
                  </a:lnTo>
                  <a:lnTo>
                    <a:pt x="5589" y="2729"/>
                  </a:lnTo>
                  <a:lnTo>
                    <a:pt x="5600" y="2773"/>
                  </a:lnTo>
                  <a:lnTo>
                    <a:pt x="5600" y="2773"/>
                  </a:lnTo>
                  <a:lnTo>
                    <a:pt x="5606" y="2797"/>
                  </a:lnTo>
                  <a:lnTo>
                    <a:pt x="5610" y="2821"/>
                  </a:lnTo>
                  <a:lnTo>
                    <a:pt x="5613" y="2846"/>
                  </a:lnTo>
                  <a:lnTo>
                    <a:pt x="5615" y="2870"/>
                  </a:lnTo>
                  <a:lnTo>
                    <a:pt x="5616" y="2894"/>
                  </a:lnTo>
                  <a:lnTo>
                    <a:pt x="5616" y="2918"/>
                  </a:lnTo>
                  <a:lnTo>
                    <a:pt x="5614" y="2942"/>
                  </a:lnTo>
                  <a:lnTo>
                    <a:pt x="5612" y="2966"/>
                  </a:lnTo>
                  <a:lnTo>
                    <a:pt x="5608" y="2990"/>
                  </a:lnTo>
                  <a:lnTo>
                    <a:pt x="5603" y="3013"/>
                  </a:lnTo>
                  <a:lnTo>
                    <a:pt x="5597" y="3035"/>
                  </a:lnTo>
                  <a:lnTo>
                    <a:pt x="5590" y="3059"/>
                  </a:lnTo>
                  <a:lnTo>
                    <a:pt x="5581" y="3081"/>
                  </a:lnTo>
                  <a:lnTo>
                    <a:pt x="5572" y="3103"/>
                  </a:lnTo>
                  <a:lnTo>
                    <a:pt x="5559" y="3125"/>
                  </a:lnTo>
                  <a:lnTo>
                    <a:pt x="5547" y="3146"/>
                  </a:lnTo>
                  <a:lnTo>
                    <a:pt x="5480" y="3176"/>
                  </a:lnTo>
                  <a:lnTo>
                    <a:pt x="5480" y="3176"/>
                  </a:lnTo>
                  <a:lnTo>
                    <a:pt x="5392" y="3207"/>
                  </a:lnTo>
                  <a:lnTo>
                    <a:pt x="5302" y="3235"/>
                  </a:lnTo>
                  <a:lnTo>
                    <a:pt x="5212" y="3262"/>
                  </a:lnTo>
                  <a:lnTo>
                    <a:pt x="5122" y="3289"/>
                  </a:lnTo>
                  <a:lnTo>
                    <a:pt x="5032" y="3314"/>
                  </a:lnTo>
                  <a:lnTo>
                    <a:pt x="4941" y="3338"/>
                  </a:lnTo>
                  <a:lnTo>
                    <a:pt x="4850" y="3362"/>
                  </a:lnTo>
                  <a:lnTo>
                    <a:pt x="4757" y="3384"/>
                  </a:lnTo>
                  <a:lnTo>
                    <a:pt x="4666" y="3406"/>
                  </a:lnTo>
                  <a:lnTo>
                    <a:pt x="4575" y="3428"/>
                  </a:lnTo>
                  <a:lnTo>
                    <a:pt x="4391" y="3468"/>
                  </a:lnTo>
                  <a:lnTo>
                    <a:pt x="4025" y="3548"/>
                  </a:lnTo>
                  <a:lnTo>
                    <a:pt x="4038" y="3612"/>
                  </a:lnTo>
                  <a:lnTo>
                    <a:pt x="4038" y="3612"/>
                  </a:lnTo>
                  <a:lnTo>
                    <a:pt x="4049" y="3702"/>
                  </a:lnTo>
                  <a:lnTo>
                    <a:pt x="4062" y="3792"/>
                  </a:lnTo>
                  <a:lnTo>
                    <a:pt x="4075" y="3881"/>
                  </a:lnTo>
                  <a:lnTo>
                    <a:pt x="4090" y="3971"/>
                  </a:lnTo>
                  <a:lnTo>
                    <a:pt x="4122" y="4150"/>
                  </a:lnTo>
                  <a:lnTo>
                    <a:pt x="4155" y="4327"/>
                  </a:lnTo>
                  <a:lnTo>
                    <a:pt x="4155" y="4327"/>
                  </a:lnTo>
                  <a:lnTo>
                    <a:pt x="4171" y="4417"/>
                  </a:lnTo>
                  <a:lnTo>
                    <a:pt x="4185" y="4508"/>
                  </a:lnTo>
                  <a:lnTo>
                    <a:pt x="4198" y="4598"/>
                  </a:lnTo>
                  <a:lnTo>
                    <a:pt x="4212" y="4688"/>
                  </a:lnTo>
                  <a:lnTo>
                    <a:pt x="4236" y="4869"/>
                  </a:lnTo>
                  <a:lnTo>
                    <a:pt x="4259" y="5049"/>
                  </a:lnTo>
                  <a:lnTo>
                    <a:pt x="4259" y="5049"/>
                  </a:lnTo>
                  <a:lnTo>
                    <a:pt x="4306" y="5415"/>
                  </a:lnTo>
                  <a:lnTo>
                    <a:pt x="4353" y="5781"/>
                  </a:lnTo>
                  <a:lnTo>
                    <a:pt x="4353" y="5781"/>
                  </a:lnTo>
                  <a:lnTo>
                    <a:pt x="4371" y="5906"/>
                  </a:lnTo>
                  <a:lnTo>
                    <a:pt x="4388" y="6031"/>
                  </a:lnTo>
                  <a:lnTo>
                    <a:pt x="4396" y="6093"/>
                  </a:lnTo>
                  <a:lnTo>
                    <a:pt x="4404" y="6156"/>
                  </a:lnTo>
                  <a:lnTo>
                    <a:pt x="4409" y="6219"/>
                  </a:lnTo>
                  <a:lnTo>
                    <a:pt x="4414" y="6282"/>
                  </a:lnTo>
                  <a:lnTo>
                    <a:pt x="0" y="628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5DC7EE64-4B98-832F-8F9F-D9B0894BC847}"/>
                </a:ext>
              </a:extLst>
            </p:cNvPr>
            <p:cNvSpPr>
              <a:spLocks/>
            </p:cNvSpPr>
            <p:nvPr/>
          </p:nvSpPr>
          <p:spPr bwMode="auto">
            <a:xfrm>
              <a:off x="4813" y="2472"/>
              <a:ext cx="1109" cy="1847"/>
            </a:xfrm>
            <a:custGeom>
              <a:avLst/>
              <a:gdLst>
                <a:gd name="T0" fmla="*/ 668 w 2218"/>
                <a:gd name="T1" fmla="*/ 3139 h 3696"/>
                <a:gd name="T2" fmla="*/ 647 w 2218"/>
                <a:gd name="T3" fmla="*/ 2304 h 3696"/>
                <a:gd name="T4" fmla="*/ 669 w 2218"/>
                <a:gd name="T5" fmla="*/ 1467 h 3696"/>
                <a:gd name="T6" fmla="*/ 641 w 2218"/>
                <a:gd name="T7" fmla="*/ 1353 h 3696"/>
                <a:gd name="T8" fmla="*/ 543 w 2218"/>
                <a:gd name="T9" fmla="*/ 1270 h 3696"/>
                <a:gd name="T10" fmla="*/ 480 w 2218"/>
                <a:gd name="T11" fmla="*/ 1195 h 3696"/>
                <a:gd name="T12" fmla="*/ 441 w 2218"/>
                <a:gd name="T13" fmla="*/ 1185 h 3696"/>
                <a:gd name="T14" fmla="*/ 364 w 2218"/>
                <a:gd name="T15" fmla="*/ 1223 h 3696"/>
                <a:gd name="T16" fmla="*/ 175 w 2218"/>
                <a:gd name="T17" fmla="*/ 1290 h 3696"/>
                <a:gd name="T18" fmla="*/ 40 w 2218"/>
                <a:gd name="T19" fmla="*/ 1316 h 3696"/>
                <a:gd name="T20" fmla="*/ 17 w 2218"/>
                <a:gd name="T21" fmla="*/ 1093 h 3696"/>
                <a:gd name="T22" fmla="*/ 66 w 2218"/>
                <a:gd name="T23" fmla="*/ 711 h 3696"/>
                <a:gd name="T24" fmla="*/ 133 w 2218"/>
                <a:gd name="T25" fmla="*/ 440 h 3696"/>
                <a:gd name="T26" fmla="*/ 187 w 2218"/>
                <a:gd name="T27" fmla="*/ 316 h 3696"/>
                <a:gd name="T28" fmla="*/ 244 w 2218"/>
                <a:gd name="T29" fmla="*/ 262 h 3696"/>
                <a:gd name="T30" fmla="*/ 326 w 2218"/>
                <a:gd name="T31" fmla="*/ 215 h 3696"/>
                <a:gd name="T32" fmla="*/ 507 w 2218"/>
                <a:gd name="T33" fmla="*/ 85 h 3696"/>
                <a:gd name="T34" fmla="*/ 609 w 2218"/>
                <a:gd name="T35" fmla="*/ 32 h 3696"/>
                <a:gd name="T36" fmla="*/ 608 w 2218"/>
                <a:gd name="T37" fmla="*/ 64 h 3696"/>
                <a:gd name="T38" fmla="*/ 578 w 2218"/>
                <a:gd name="T39" fmla="*/ 303 h 3696"/>
                <a:gd name="T40" fmla="*/ 583 w 2218"/>
                <a:gd name="T41" fmla="*/ 485 h 3696"/>
                <a:gd name="T42" fmla="*/ 606 w 2218"/>
                <a:gd name="T43" fmla="*/ 632 h 3696"/>
                <a:gd name="T44" fmla="*/ 685 w 2218"/>
                <a:gd name="T45" fmla="*/ 866 h 3696"/>
                <a:gd name="T46" fmla="*/ 868 w 2218"/>
                <a:gd name="T47" fmla="*/ 1266 h 3696"/>
                <a:gd name="T48" fmla="*/ 1116 w 2218"/>
                <a:gd name="T49" fmla="*/ 1680 h 3696"/>
                <a:gd name="T50" fmla="*/ 1164 w 2218"/>
                <a:gd name="T51" fmla="*/ 1578 h 3696"/>
                <a:gd name="T52" fmla="*/ 1290 w 2218"/>
                <a:gd name="T53" fmla="*/ 1417 h 3696"/>
                <a:gd name="T54" fmla="*/ 1455 w 2218"/>
                <a:gd name="T55" fmla="*/ 1121 h 3696"/>
                <a:gd name="T56" fmla="*/ 1590 w 2218"/>
                <a:gd name="T57" fmla="*/ 886 h 3696"/>
                <a:gd name="T58" fmla="*/ 1685 w 2218"/>
                <a:gd name="T59" fmla="*/ 691 h 3696"/>
                <a:gd name="T60" fmla="*/ 1739 w 2218"/>
                <a:gd name="T61" fmla="*/ 481 h 3696"/>
                <a:gd name="T62" fmla="*/ 1737 w 2218"/>
                <a:gd name="T63" fmla="*/ 346 h 3696"/>
                <a:gd name="T64" fmla="*/ 1709 w 2218"/>
                <a:gd name="T65" fmla="*/ 181 h 3696"/>
                <a:gd name="T66" fmla="*/ 1676 w 2218"/>
                <a:gd name="T67" fmla="*/ 129 h 3696"/>
                <a:gd name="T68" fmla="*/ 1635 w 2218"/>
                <a:gd name="T69" fmla="*/ 57 h 3696"/>
                <a:gd name="T70" fmla="*/ 1627 w 2218"/>
                <a:gd name="T71" fmla="*/ 22 h 3696"/>
                <a:gd name="T72" fmla="*/ 1650 w 2218"/>
                <a:gd name="T73" fmla="*/ 15 h 3696"/>
                <a:gd name="T74" fmla="*/ 1714 w 2218"/>
                <a:gd name="T75" fmla="*/ 45 h 3696"/>
                <a:gd name="T76" fmla="*/ 1819 w 2218"/>
                <a:gd name="T77" fmla="*/ 122 h 3696"/>
                <a:gd name="T78" fmla="*/ 1917 w 2218"/>
                <a:gd name="T79" fmla="*/ 228 h 3696"/>
                <a:gd name="T80" fmla="*/ 1974 w 2218"/>
                <a:gd name="T81" fmla="*/ 353 h 3696"/>
                <a:gd name="T82" fmla="*/ 2066 w 2218"/>
                <a:gd name="T83" fmla="*/ 628 h 3696"/>
                <a:gd name="T84" fmla="*/ 2151 w 2218"/>
                <a:gd name="T85" fmla="*/ 935 h 3696"/>
                <a:gd name="T86" fmla="*/ 2208 w 2218"/>
                <a:gd name="T87" fmla="*/ 1244 h 3696"/>
                <a:gd name="T88" fmla="*/ 2114 w 2218"/>
                <a:gd name="T89" fmla="*/ 1267 h 3696"/>
                <a:gd name="T90" fmla="*/ 1973 w 2218"/>
                <a:gd name="T91" fmla="*/ 1188 h 3696"/>
                <a:gd name="T92" fmla="*/ 1876 w 2218"/>
                <a:gd name="T93" fmla="*/ 1161 h 3696"/>
                <a:gd name="T94" fmla="*/ 1811 w 2218"/>
                <a:gd name="T95" fmla="*/ 1166 h 3696"/>
                <a:gd name="T96" fmla="*/ 1789 w 2218"/>
                <a:gd name="T97" fmla="*/ 1198 h 3696"/>
                <a:gd name="T98" fmla="*/ 1765 w 2218"/>
                <a:gd name="T99" fmla="*/ 1287 h 3696"/>
                <a:gd name="T100" fmla="*/ 1759 w 2218"/>
                <a:gd name="T101" fmla="*/ 1405 h 3696"/>
                <a:gd name="T102" fmla="*/ 1723 w 2218"/>
                <a:gd name="T103" fmla="*/ 1865 h 3696"/>
                <a:gd name="T104" fmla="*/ 1702 w 2218"/>
                <a:gd name="T105" fmla="*/ 2511 h 3696"/>
                <a:gd name="T106" fmla="*/ 1668 w 2218"/>
                <a:gd name="T107" fmla="*/ 2970 h 3696"/>
                <a:gd name="T108" fmla="*/ 1599 w 2218"/>
                <a:gd name="T109" fmla="*/ 3611 h 3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218" h="3696">
                  <a:moveTo>
                    <a:pt x="700" y="3696"/>
                  </a:moveTo>
                  <a:lnTo>
                    <a:pt x="700" y="3696"/>
                  </a:lnTo>
                  <a:lnTo>
                    <a:pt x="690" y="3557"/>
                  </a:lnTo>
                  <a:lnTo>
                    <a:pt x="682" y="3417"/>
                  </a:lnTo>
                  <a:lnTo>
                    <a:pt x="674" y="3278"/>
                  </a:lnTo>
                  <a:lnTo>
                    <a:pt x="668" y="3139"/>
                  </a:lnTo>
                  <a:lnTo>
                    <a:pt x="662" y="2999"/>
                  </a:lnTo>
                  <a:lnTo>
                    <a:pt x="657" y="2860"/>
                  </a:lnTo>
                  <a:lnTo>
                    <a:pt x="653" y="2722"/>
                  </a:lnTo>
                  <a:lnTo>
                    <a:pt x="650" y="2582"/>
                  </a:lnTo>
                  <a:lnTo>
                    <a:pt x="648" y="2443"/>
                  </a:lnTo>
                  <a:lnTo>
                    <a:pt x="647" y="2304"/>
                  </a:lnTo>
                  <a:lnTo>
                    <a:pt x="648" y="2164"/>
                  </a:lnTo>
                  <a:lnTo>
                    <a:pt x="649" y="2025"/>
                  </a:lnTo>
                  <a:lnTo>
                    <a:pt x="652" y="1885"/>
                  </a:lnTo>
                  <a:lnTo>
                    <a:pt x="656" y="1746"/>
                  </a:lnTo>
                  <a:lnTo>
                    <a:pt x="662" y="1606"/>
                  </a:lnTo>
                  <a:lnTo>
                    <a:pt x="669" y="1467"/>
                  </a:lnTo>
                  <a:lnTo>
                    <a:pt x="669" y="1431"/>
                  </a:lnTo>
                  <a:lnTo>
                    <a:pt x="669" y="1431"/>
                  </a:lnTo>
                  <a:lnTo>
                    <a:pt x="669" y="1404"/>
                  </a:lnTo>
                  <a:lnTo>
                    <a:pt x="673" y="1375"/>
                  </a:lnTo>
                  <a:lnTo>
                    <a:pt x="673" y="1375"/>
                  </a:lnTo>
                  <a:lnTo>
                    <a:pt x="641" y="1353"/>
                  </a:lnTo>
                  <a:lnTo>
                    <a:pt x="609" y="1330"/>
                  </a:lnTo>
                  <a:lnTo>
                    <a:pt x="580" y="1306"/>
                  </a:lnTo>
                  <a:lnTo>
                    <a:pt x="566" y="1293"/>
                  </a:lnTo>
                  <a:lnTo>
                    <a:pt x="552" y="1280"/>
                  </a:lnTo>
                  <a:lnTo>
                    <a:pt x="552" y="1280"/>
                  </a:lnTo>
                  <a:lnTo>
                    <a:pt x="543" y="1270"/>
                  </a:lnTo>
                  <a:lnTo>
                    <a:pt x="533" y="1258"/>
                  </a:lnTo>
                  <a:lnTo>
                    <a:pt x="514" y="1232"/>
                  </a:lnTo>
                  <a:lnTo>
                    <a:pt x="505" y="1219"/>
                  </a:lnTo>
                  <a:lnTo>
                    <a:pt x="495" y="1208"/>
                  </a:lnTo>
                  <a:lnTo>
                    <a:pt x="485" y="1198"/>
                  </a:lnTo>
                  <a:lnTo>
                    <a:pt x="480" y="1195"/>
                  </a:lnTo>
                  <a:lnTo>
                    <a:pt x="475" y="1191"/>
                  </a:lnTo>
                  <a:lnTo>
                    <a:pt x="475" y="1191"/>
                  </a:lnTo>
                  <a:lnTo>
                    <a:pt x="465" y="1186"/>
                  </a:lnTo>
                  <a:lnTo>
                    <a:pt x="456" y="1183"/>
                  </a:lnTo>
                  <a:lnTo>
                    <a:pt x="448" y="1183"/>
                  </a:lnTo>
                  <a:lnTo>
                    <a:pt x="441" y="1185"/>
                  </a:lnTo>
                  <a:lnTo>
                    <a:pt x="434" y="1188"/>
                  </a:lnTo>
                  <a:lnTo>
                    <a:pt x="426" y="1193"/>
                  </a:lnTo>
                  <a:lnTo>
                    <a:pt x="407" y="1202"/>
                  </a:lnTo>
                  <a:lnTo>
                    <a:pt x="407" y="1202"/>
                  </a:lnTo>
                  <a:lnTo>
                    <a:pt x="386" y="1213"/>
                  </a:lnTo>
                  <a:lnTo>
                    <a:pt x="364" y="1223"/>
                  </a:lnTo>
                  <a:lnTo>
                    <a:pt x="342" y="1233"/>
                  </a:lnTo>
                  <a:lnTo>
                    <a:pt x="320" y="1242"/>
                  </a:lnTo>
                  <a:lnTo>
                    <a:pt x="274" y="1258"/>
                  </a:lnTo>
                  <a:lnTo>
                    <a:pt x="228" y="1274"/>
                  </a:lnTo>
                  <a:lnTo>
                    <a:pt x="228" y="1274"/>
                  </a:lnTo>
                  <a:lnTo>
                    <a:pt x="175" y="1290"/>
                  </a:lnTo>
                  <a:lnTo>
                    <a:pt x="146" y="1298"/>
                  </a:lnTo>
                  <a:lnTo>
                    <a:pt x="115" y="1306"/>
                  </a:lnTo>
                  <a:lnTo>
                    <a:pt x="84" y="1311"/>
                  </a:lnTo>
                  <a:lnTo>
                    <a:pt x="70" y="1313"/>
                  </a:lnTo>
                  <a:lnTo>
                    <a:pt x="54" y="1315"/>
                  </a:lnTo>
                  <a:lnTo>
                    <a:pt x="40" y="1316"/>
                  </a:lnTo>
                  <a:lnTo>
                    <a:pt x="26" y="1315"/>
                  </a:lnTo>
                  <a:lnTo>
                    <a:pt x="13" y="1314"/>
                  </a:lnTo>
                  <a:lnTo>
                    <a:pt x="0" y="1312"/>
                  </a:lnTo>
                  <a:lnTo>
                    <a:pt x="0" y="1312"/>
                  </a:lnTo>
                  <a:lnTo>
                    <a:pt x="8" y="1203"/>
                  </a:lnTo>
                  <a:lnTo>
                    <a:pt x="17" y="1093"/>
                  </a:lnTo>
                  <a:lnTo>
                    <a:pt x="27" y="984"/>
                  </a:lnTo>
                  <a:lnTo>
                    <a:pt x="33" y="929"/>
                  </a:lnTo>
                  <a:lnTo>
                    <a:pt x="40" y="874"/>
                  </a:lnTo>
                  <a:lnTo>
                    <a:pt x="47" y="820"/>
                  </a:lnTo>
                  <a:lnTo>
                    <a:pt x="57" y="766"/>
                  </a:lnTo>
                  <a:lnTo>
                    <a:pt x="66" y="711"/>
                  </a:lnTo>
                  <a:lnTo>
                    <a:pt x="77" y="657"/>
                  </a:lnTo>
                  <a:lnTo>
                    <a:pt x="89" y="602"/>
                  </a:lnTo>
                  <a:lnTo>
                    <a:pt x="102" y="549"/>
                  </a:lnTo>
                  <a:lnTo>
                    <a:pt x="116" y="495"/>
                  </a:lnTo>
                  <a:lnTo>
                    <a:pt x="133" y="440"/>
                  </a:lnTo>
                  <a:lnTo>
                    <a:pt x="133" y="440"/>
                  </a:lnTo>
                  <a:lnTo>
                    <a:pt x="143" y="412"/>
                  </a:lnTo>
                  <a:lnTo>
                    <a:pt x="152" y="385"/>
                  </a:lnTo>
                  <a:lnTo>
                    <a:pt x="162" y="360"/>
                  </a:lnTo>
                  <a:lnTo>
                    <a:pt x="174" y="338"/>
                  </a:lnTo>
                  <a:lnTo>
                    <a:pt x="180" y="327"/>
                  </a:lnTo>
                  <a:lnTo>
                    <a:pt x="187" y="316"/>
                  </a:lnTo>
                  <a:lnTo>
                    <a:pt x="194" y="306"/>
                  </a:lnTo>
                  <a:lnTo>
                    <a:pt x="203" y="297"/>
                  </a:lnTo>
                  <a:lnTo>
                    <a:pt x="211" y="288"/>
                  </a:lnTo>
                  <a:lnTo>
                    <a:pt x="222" y="279"/>
                  </a:lnTo>
                  <a:lnTo>
                    <a:pt x="233" y="270"/>
                  </a:lnTo>
                  <a:lnTo>
                    <a:pt x="244" y="262"/>
                  </a:lnTo>
                  <a:lnTo>
                    <a:pt x="244" y="262"/>
                  </a:lnTo>
                  <a:lnTo>
                    <a:pt x="261" y="250"/>
                  </a:lnTo>
                  <a:lnTo>
                    <a:pt x="280" y="239"/>
                  </a:lnTo>
                  <a:lnTo>
                    <a:pt x="280" y="239"/>
                  </a:lnTo>
                  <a:lnTo>
                    <a:pt x="304" y="227"/>
                  </a:lnTo>
                  <a:lnTo>
                    <a:pt x="326" y="215"/>
                  </a:lnTo>
                  <a:lnTo>
                    <a:pt x="369" y="189"/>
                  </a:lnTo>
                  <a:lnTo>
                    <a:pt x="412" y="160"/>
                  </a:lnTo>
                  <a:lnTo>
                    <a:pt x="452" y="130"/>
                  </a:lnTo>
                  <a:lnTo>
                    <a:pt x="452" y="130"/>
                  </a:lnTo>
                  <a:lnTo>
                    <a:pt x="489" y="100"/>
                  </a:lnTo>
                  <a:lnTo>
                    <a:pt x="507" y="85"/>
                  </a:lnTo>
                  <a:lnTo>
                    <a:pt x="524" y="69"/>
                  </a:lnTo>
                  <a:lnTo>
                    <a:pt x="542" y="53"/>
                  </a:lnTo>
                  <a:lnTo>
                    <a:pt x="558" y="36"/>
                  </a:lnTo>
                  <a:lnTo>
                    <a:pt x="573" y="18"/>
                  </a:lnTo>
                  <a:lnTo>
                    <a:pt x="587" y="0"/>
                  </a:lnTo>
                  <a:lnTo>
                    <a:pt x="609" y="32"/>
                  </a:lnTo>
                  <a:lnTo>
                    <a:pt x="609" y="32"/>
                  </a:lnTo>
                  <a:lnTo>
                    <a:pt x="610" y="40"/>
                  </a:lnTo>
                  <a:lnTo>
                    <a:pt x="611" y="43"/>
                  </a:lnTo>
                  <a:lnTo>
                    <a:pt x="612" y="45"/>
                  </a:lnTo>
                  <a:lnTo>
                    <a:pt x="608" y="64"/>
                  </a:lnTo>
                  <a:lnTo>
                    <a:pt x="608" y="64"/>
                  </a:lnTo>
                  <a:lnTo>
                    <a:pt x="597" y="124"/>
                  </a:lnTo>
                  <a:lnTo>
                    <a:pt x="588" y="184"/>
                  </a:lnTo>
                  <a:lnTo>
                    <a:pt x="585" y="214"/>
                  </a:lnTo>
                  <a:lnTo>
                    <a:pt x="582" y="243"/>
                  </a:lnTo>
                  <a:lnTo>
                    <a:pt x="580" y="274"/>
                  </a:lnTo>
                  <a:lnTo>
                    <a:pt x="578" y="303"/>
                  </a:lnTo>
                  <a:lnTo>
                    <a:pt x="577" y="334"/>
                  </a:lnTo>
                  <a:lnTo>
                    <a:pt x="577" y="364"/>
                  </a:lnTo>
                  <a:lnTo>
                    <a:pt x="577" y="394"/>
                  </a:lnTo>
                  <a:lnTo>
                    <a:pt x="579" y="424"/>
                  </a:lnTo>
                  <a:lnTo>
                    <a:pt x="580" y="454"/>
                  </a:lnTo>
                  <a:lnTo>
                    <a:pt x="583" y="485"/>
                  </a:lnTo>
                  <a:lnTo>
                    <a:pt x="586" y="515"/>
                  </a:lnTo>
                  <a:lnTo>
                    <a:pt x="590" y="546"/>
                  </a:lnTo>
                  <a:lnTo>
                    <a:pt x="590" y="546"/>
                  </a:lnTo>
                  <a:lnTo>
                    <a:pt x="595" y="575"/>
                  </a:lnTo>
                  <a:lnTo>
                    <a:pt x="600" y="603"/>
                  </a:lnTo>
                  <a:lnTo>
                    <a:pt x="606" y="632"/>
                  </a:lnTo>
                  <a:lnTo>
                    <a:pt x="613" y="658"/>
                  </a:lnTo>
                  <a:lnTo>
                    <a:pt x="621" y="686"/>
                  </a:lnTo>
                  <a:lnTo>
                    <a:pt x="629" y="712"/>
                  </a:lnTo>
                  <a:lnTo>
                    <a:pt x="646" y="763"/>
                  </a:lnTo>
                  <a:lnTo>
                    <a:pt x="665" y="814"/>
                  </a:lnTo>
                  <a:lnTo>
                    <a:pt x="685" y="866"/>
                  </a:lnTo>
                  <a:lnTo>
                    <a:pt x="732" y="973"/>
                  </a:lnTo>
                  <a:lnTo>
                    <a:pt x="732" y="973"/>
                  </a:lnTo>
                  <a:lnTo>
                    <a:pt x="753" y="1023"/>
                  </a:lnTo>
                  <a:lnTo>
                    <a:pt x="775" y="1072"/>
                  </a:lnTo>
                  <a:lnTo>
                    <a:pt x="821" y="1169"/>
                  </a:lnTo>
                  <a:lnTo>
                    <a:pt x="868" y="1266"/>
                  </a:lnTo>
                  <a:lnTo>
                    <a:pt x="916" y="1361"/>
                  </a:lnTo>
                  <a:lnTo>
                    <a:pt x="967" y="1456"/>
                  </a:lnTo>
                  <a:lnTo>
                    <a:pt x="1018" y="1550"/>
                  </a:lnTo>
                  <a:lnTo>
                    <a:pt x="1122" y="1739"/>
                  </a:lnTo>
                  <a:lnTo>
                    <a:pt x="1116" y="1680"/>
                  </a:lnTo>
                  <a:lnTo>
                    <a:pt x="1116" y="1680"/>
                  </a:lnTo>
                  <a:lnTo>
                    <a:pt x="1119" y="1663"/>
                  </a:lnTo>
                  <a:lnTo>
                    <a:pt x="1125" y="1647"/>
                  </a:lnTo>
                  <a:lnTo>
                    <a:pt x="1132" y="1630"/>
                  </a:lnTo>
                  <a:lnTo>
                    <a:pt x="1141" y="1612"/>
                  </a:lnTo>
                  <a:lnTo>
                    <a:pt x="1152" y="1595"/>
                  </a:lnTo>
                  <a:lnTo>
                    <a:pt x="1164" y="1578"/>
                  </a:lnTo>
                  <a:lnTo>
                    <a:pt x="1176" y="1561"/>
                  </a:lnTo>
                  <a:lnTo>
                    <a:pt x="1191" y="1544"/>
                  </a:lnTo>
                  <a:lnTo>
                    <a:pt x="1245" y="1478"/>
                  </a:lnTo>
                  <a:lnTo>
                    <a:pt x="1270" y="1447"/>
                  </a:lnTo>
                  <a:lnTo>
                    <a:pt x="1281" y="1432"/>
                  </a:lnTo>
                  <a:lnTo>
                    <a:pt x="1290" y="1417"/>
                  </a:lnTo>
                  <a:lnTo>
                    <a:pt x="1290" y="1417"/>
                  </a:lnTo>
                  <a:lnTo>
                    <a:pt x="1324" y="1359"/>
                  </a:lnTo>
                  <a:lnTo>
                    <a:pt x="1358" y="1300"/>
                  </a:lnTo>
                  <a:lnTo>
                    <a:pt x="1390" y="1240"/>
                  </a:lnTo>
                  <a:lnTo>
                    <a:pt x="1423" y="1180"/>
                  </a:lnTo>
                  <a:lnTo>
                    <a:pt x="1455" y="1121"/>
                  </a:lnTo>
                  <a:lnTo>
                    <a:pt x="1487" y="1062"/>
                  </a:lnTo>
                  <a:lnTo>
                    <a:pt x="1521" y="1003"/>
                  </a:lnTo>
                  <a:lnTo>
                    <a:pt x="1555" y="944"/>
                  </a:lnTo>
                  <a:lnTo>
                    <a:pt x="1555" y="944"/>
                  </a:lnTo>
                  <a:lnTo>
                    <a:pt x="1572" y="916"/>
                  </a:lnTo>
                  <a:lnTo>
                    <a:pt x="1590" y="886"/>
                  </a:lnTo>
                  <a:lnTo>
                    <a:pt x="1607" y="856"/>
                  </a:lnTo>
                  <a:lnTo>
                    <a:pt x="1623" y="824"/>
                  </a:lnTo>
                  <a:lnTo>
                    <a:pt x="1640" y="792"/>
                  </a:lnTo>
                  <a:lnTo>
                    <a:pt x="1655" y="759"/>
                  </a:lnTo>
                  <a:lnTo>
                    <a:pt x="1671" y="725"/>
                  </a:lnTo>
                  <a:lnTo>
                    <a:pt x="1685" y="691"/>
                  </a:lnTo>
                  <a:lnTo>
                    <a:pt x="1697" y="656"/>
                  </a:lnTo>
                  <a:lnTo>
                    <a:pt x="1709" y="621"/>
                  </a:lnTo>
                  <a:lnTo>
                    <a:pt x="1719" y="586"/>
                  </a:lnTo>
                  <a:lnTo>
                    <a:pt x="1727" y="551"/>
                  </a:lnTo>
                  <a:lnTo>
                    <a:pt x="1733" y="516"/>
                  </a:lnTo>
                  <a:lnTo>
                    <a:pt x="1739" y="481"/>
                  </a:lnTo>
                  <a:lnTo>
                    <a:pt x="1741" y="446"/>
                  </a:lnTo>
                  <a:lnTo>
                    <a:pt x="1742" y="430"/>
                  </a:lnTo>
                  <a:lnTo>
                    <a:pt x="1741" y="413"/>
                  </a:lnTo>
                  <a:lnTo>
                    <a:pt x="1741" y="413"/>
                  </a:lnTo>
                  <a:lnTo>
                    <a:pt x="1740" y="383"/>
                  </a:lnTo>
                  <a:lnTo>
                    <a:pt x="1737" y="346"/>
                  </a:lnTo>
                  <a:lnTo>
                    <a:pt x="1733" y="304"/>
                  </a:lnTo>
                  <a:lnTo>
                    <a:pt x="1728" y="261"/>
                  </a:lnTo>
                  <a:lnTo>
                    <a:pt x="1724" y="239"/>
                  </a:lnTo>
                  <a:lnTo>
                    <a:pt x="1720" y="218"/>
                  </a:lnTo>
                  <a:lnTo>
                    <a:pt x="1715" y="199"/>
                  </a:lnTo>
                  <a:lnTo>
                    <a:pt x="1709" y="181"/>
                  </a:lnTo>
                  <a:lnTo>
                    <a:pt x="1703" y="163"/>
                  </a:lnTo>
                  <a:lnTo>
                    <a:pt x="1695" y="149"/>
                  </a:lnTo>
                  <a:lnTo>
                    <a:pt x="1691" y="143"/>
                  </a:lnTo>
                  <a:lnTo>
                    <a:pt x="1686" y="138"/>
                  </a:lnTo>
                  <a:lnTo>
                    <a:pt x="1681" y="133"/>
                  </a:lnTo>
                  <a:lnTo>
                    <a:pt x="1676" y="129"/>
                  </a:lnTo>
                  <a:lnTo>
                    <a:pt x="1672" y="98"/>
                  </a:lnTo>
                  <a:lnTo>
                    <a:pt x="1672" y="98"/>
                  </a:lnTo>
                  <a:lnTo>
                    <a:pt x="1665" y="89"/>
                  </a:lnTo>
                  <a:lnTo>
                    <a:pt x="1655" y="79"/>
                  </a:lnTo>
                  <a:lnTo>
                    <a:pt x="1645" y="68"/>
                  </a:lnTo>
                  <a:lnTo>
                    <a:pt x="1635" y="57"/>
                  </a:lnTo>
                  <a:lnTo>
                    <a:pt x="1628" y="46"/>
                  </a:lnTo>
                  <a:lnTo>
                    <a:pt x="1625" y="41"/>
                  </a:lnTo>
                  <a:lnTo>
                    <a:pt x="1623" y="36"/>
                  </a:lnTo>
                  <a:lnTo>
                    <a:pt x="1623" y="31"/>
                  </a:lnTo>
                  <a:lnTo>
                    <a:pt x="1624" y="26"/>
                  </a:lnTo>
                  <a:lnTo>
                    <a:pt x="1627" y="22"/>
                  </a:lnTo>
                  <a:lnTo>
                    <a:pt x="1631" y="18"/>
                  </a:lnTo>
                  <a:lnTo>
                    <a:pt x="1631" y="18"/>
                  </a:lnTo>
                  <a:lnTo>
                    <a:pt x="1635" y="16"/>
                  </a:lnTo>
                  <a:lnTo>
                    <a:pt x="1639" y="15"/>
                  </a:lnTo>
                  <a:lnTo>
                    <a:pt x="1644" y="14"/>
                  </a:lnTo>
                  <a:lnTo>
                    <a:pt x="1650" y="15"/>
                  </a:lnTo>
                  <a:lnTo>
                    <a:pt x="1663" y="18"/>
                  </a:lnTo>
                  <a:lnTo>
                    <a:pt x="1675" y="22"/>
                  </a:lnTo>
                  <a:lnTo>
                    <a:pt x="1687" y="28"/>
                  </a:lnTo>
                  <a:lnTo>
                    <a:pt x="1698" y="35"/>
                  </a:lnTo>
                  <a:lnTo>
                    <a:pt x="1707" y="40"/>
                  </a:lnTo>
                  <a:lnTo>
                    <a:pt x="1714" y="45"/>
                  </a:lnTo>
                  <a:lnTo>
                    <a:pt x="1739" y="61"/>
                  </a:lnTo>
                  <a:lnTo>
                    <a:pt x="1739" y="61"/>
                  </a:lnTo>
                  <a:lnTo>
                    <a:pt x="1758" y="73"/>
                  </a:lnTo>
                  <a:lnTo>
                    <a:pt x="1777" y="87"/>
                  </a:lnTo>
                  <a:lnTo>
                    <a:pt x="1797" y="104"/>
                  </a:lnTo>
                  <a:lnTo>
                    <a:pt x="1819" y="122"/>
                  </a:lnTo>
                  <a:lnTo>
                    <a:pt x="1838" y="141"/>
                  </a:lnTo>
                  <a:lnTo>
                    <a:pt x="1857" y="159"/>
                  </a:lnTo>
                  <a:lnTo>
                    <a:pt x="1891" y="194"/>
                  </a:lnTo>
                  <a:lnTo>
                    <a:pt x="1891" y="194"/>
                  </a:lnTo>
                  <a:lnTo>
                    <a:pt x="1905" y="211"/>
                  </a:lnTo>
                  <a:lnTo>
                    <a:pt x="1917" y="228"/>
                  </a:lnTo>
                  <a:lnTo>
                    <a:pt x="1928" y="247"/>
                  </a:lnTo>
                  <a:lnTo>
                    <a:pt x="1939" y="268"/>
                  </a:lnTo>
                  <a:lnTo>
                    <a:pt x="1948" y="288"/>
                  </a:lnTo>
                  <a:lnTo>
                    <a:pt x="1957" y="309"/>
                  </a:lnTo>
                  <a:lnTo>
                    <a:pt x="1966" y="331"/>
                  </a:lnTo>
                  <a:lnTo>
                    <a:pt x="1974" y="353"/>
                  </a:lnTo>
                  <a:lnTo>
                    <a:pt x="1989" y="398"/>
                  </a:lnTo>
                  <a:lnTo>
                    <a:pt x="2003" y="443"/>
                  </a:lnTo>
                  <a:lnTo>
                    <a:pt x="2016" y="487"/>
                  </a:lnTo>
                  <a:lnTo>
                    <a:pt x="2030" y="527"/>
                  </a:lnTo>
                  <a:lnTo>
                    <a:pt x="2030" y="527"/>
                  </a:lnTo>
                  <a:lnTo>
                    <a:pt x="2066" y="628"/>
                  </a:lnTo>
                  <a:lnTo>
                    <a:pt x="2082" y="677"/>
                  </a:lnTo>
                  <a:lnTo>
                    <a:pt x="2098" y="728"/>
                  </a:lnTo>
                  <a:lnTo>
                    <a:pt x="2113" y="779"/>
                  </a:lnTo>
                  <a:lnTo>
                    <a:pt x="2127" y="831"/>
                  </a:lnTo>
                  <a:lnTo>
                    <a:pt x="2141" y="882"/>
                  </a:lnTo>
                  <a:lnTo>
                    <a:pt x="2151" y="935"/>
                  </a:lnTo>
                  <a:lnTo>
                    <a:pt x="2151" y="935"/>
                  </a:lnTo>
                  <a:lnTo>
                    <a:pt x="2172" y="1035"/>
                  </a:lnTo>
                  <a:lnTo>
                    <a:pt x="2182" y="1087"/>
                  </a:lnTo>
                  <a:lnTo>
                    <a:pt x="2191" y="1140"/>
                  </a:lnTo>
                  <a:lnTo>
                    <a:pt x="2200" y="1191"/>
                  </a:lnTo>
                  <a:lnTo>
                    <a:pt x="2208" y="1244"/>
                  </a:lnTo>
                  <a:lnTo>
                    <a:pt x="2214" y="1296"/>
                  </a:lnTo>
                  <a:lnTo>
                    <a:pt x="2218" y="1346"/>
                  </a:lnTo>
                  <a:lnTo>
                    <a:pt x="2218" y="1346"/>
                  </a:lnTo>
                  <a:lnTo>
                    <a:pt x="2186" y="1320"/>
                  </a:lnTo>
                  <a:lnTo>
                    <a:pt x="2152" y="1293"/>
                  </a:lnTo>
                  <a:lnTo>
                    <a:pt x="2114" y="1267"/>
                  </a:lnTo>
                  <a:lnTo>
                    <a:pt x="2076" y="1241"/>
                  </a:lnTo>
                  <a:lnTo>
                    <a:pt x="2055" y="1229"/>
                  </a:lnTo>
                  <a:lnTo>
                    <a:pt x="2035" y="1218"/>
                  </a:lnTo>
                  <a:lnTo>
                    <a:pt x="2015" y="1207"/>
                  </a:lnTo>
                  <a:lnTo>
                    <a:pt x="1995" y="1197"/>
                  </a:lnTo>
                  <a:lnTo>
                    <a:pt x="1973" y="1188"/>
                  </a:lnTo>
                  <a:lnTo>
                    <a:pt x="1953" y="1180"/>
                  </a:lnTo>
                  <a:lnTo>
                    <a:pt x="1933" y="1174"/>
                  </a:lnTo>
                  <a:lnTo>
                    <a:pt x="1912" y="1169"/>
                  </a:lnTo>
                  <a:lnTo>
                    <a:pt x="1912" y="1169"/>
                  </a:lnTo>
                  <a:lnTo>
                    <a:pt x="1889" y="1164"/>
                  </a:lnTo>
                  <a:lnTo>
                    <a:pt x="1876" y="1161"/>
                  </a:lnTo>
                  <a:lnTo>
                    <a:pt x="1862" y="1160"/>
                  </a:lnTo>
                  <a:lnTo>
                    <a:pt x="1848" y="1159"/>
                  </a:lnTo>
                  <a:lnTo>
                    <a:pt x="1834" y="1159"/>
                  </a:lnTo>
                  <a:lnTo>
                    <a:pt x="1822" y="1161"/>
                  </a:lnTo>
                  <a:lnTo>
                    <a:pt x="1816" y="1163"/>
                  </a:lnTo>
                  <a:lnTo>
                    <a:pt x="1811" y="1166"/>
                  </a:lnTo>
                  <a:lnTo>
                    <a:pt x="1811" y="1166"/>
                  </a:lnTo>
                  <a:lnTo>
                    <a:pt x="1806" y="1169"/>
                  </a:lnTo>
                  <a:lnTo>
                    <a:pt x="1802" y="1174"/>
                  </a:lnTo>
                  <a:lnTo>
                    <a:pt x="1798" y="1179"/>
                  </a:lnTo>
                  <a:lnTo>
                    <a:pt x="1794" y="1184"/>
                  </a:lnTo>
                  <a:lnTo>
                    <a:pt x="1789" y="1198"/>
                  </a:lnTo>
                  <a:lnTo>
                    <a:pt x="1784" y="1212"/>
                  </a:lnTo>
                  <a:lnTo>
                    <a:pt x="1778" y="1240"/>
                  </a:lnTo>
                  <a:lnTo>
                    <a:pt x="1774" y="1254"/>
                  </a:lnTo>
                  <a:lnTo>
                    <a:pt x="1771" y="1267"/>
                  </a:lnTo>
                  <a:lnTo>
                    <a:pt x="1765" y="1287"/>
                  </a:lnTo>
                  <a:lnTo>
                    <a:pt x="1765" y="1287"/>
                  </a:lnTo>
                  <a:lnTo>
                    <a:pt x="1762" y="1305"/>
                  </a:lnTo>
                  <a:lnTo>
                    <a:pt x="1759" y="1323"/>
                  </a:lnTo>
                  <a:lnTo>
                    <a:pt x="1756" y="1342"/>
                  </a:lnTo>
                  <a:lnTo>
                    <a:pt x="1755" y="1352"/>
                  </a:lnTo>
                  <a:lnTo>
                    <a:pt x="1754" y="1362"/>
                  </a:lnTo>
                  <a:lnTo>
                    <a:pt x="1759" y="1405"/>
                  </a:lnTo>
                  <a:lnTo>
                    <a:pt x="1759" y="1405"/>
                  </a:lnTo>
                  <a:lnTo>
                    <a:pt x="1749" y="1497"/>
                  </a:lnTo>
                  <a:lnTo>
                    <a:pt x="1741" y="1589"/>
                  </a:lnTo>
                  <a:lnTo>
                    <a:pt x="1733" y="1681"/>
                  </a:lnTo>
                  <a:lnTo>
                    <a:pt x="1728" y="1772"/>
                  </a:lnTo>
                  <a:lnTo>
                    <a:pt x="1723" y="1865"/>
                  </a:lnTo>
                  <a:lnTo>
                    <a:pt x="1720" y="1957"/>
                  </a:lnTo>
                  <a:lnTo>
                    <a:pt x="1715" y="2142"/>
                  </a:lnTo>
                  <a:lnTo>
                    <a:pt x="1715" y="2142"/>
                  </a:lnTo>
                  <a:lnTo>
                    <a:pt x="1709" y="2326"/>
                  </a:lnTo>
                  <a:lnTo>
                    <a:pt x="1706" y="2418"/>
                  </a:lnTo>
                  <a:lnTo>
                    <a:pt x="1702" y="2511"/>
                  </a:lnTo>
                  <a:lnTo>
                    <a:pt x="1697" y="2602"/>
                  </a:lnTo>
                  <a:lnTo>
                    <a:pt x="1691" y="2694"/>
                  </a:lnTo>
                  <a:lnTo>
                    <a:pt x="1685" y="2786"/>
                  </a:lnTo>
                  <a:lnTo>
                    <a:pt x="1677" y="2878"/>
                  </a:lnTo>
                  <a:lnTo>
                    <a:pt x="1677" y="2878"/>
                  </a:lnTo>
                  <a:lnTo>
                    <a:pt x="1668" y="2970"/>
                  </a:lnTo>
                  <a:lnTo>
                    <a:pt x="1657" y="3061"/>
                  </a:lnTo>
                  <a:lnTo>
                    <a:pt x="1637" y="3245"/>
                  </a:lnTo>
                  <a:lnTo>
                    <a:pt x="1617" y="3427"/>
                  </a:lnTo>
                  <a:lnTo>
                    <a:pt x="1607" y="3520"/>
                  </a:lnTo>
                  <a:lnTo>
                    <a:pt x="1599" y="3611"/>
                  </a:lnTo>
                  <a:lnTo>
                    <a:pt x="1599" y="3611"/>
                  </a:lnTo>
                  <a:lnTo>
                    <a:pt x="1592" y="3695"/>
                  </a:lnTo>
                  <a:lnTo>
                    <a:pt x="700" y="369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74A586FC-87A4-0F89-24B7-B37F3E132BF0}"/>
                </a:ext>
              </a:extLst>
            </p:cNvPr>
            <p:cNvSpPr>
              <a:spLocks/>
            </p:cNvSpPr>
            <p:nvPr/>
          </p:nvSpPr>
          <p:spPr bwMode="auto">
            <a:xfrm>
              <a:off x="4813" y="2472"/>
              <a:ext cx="1109" cy="1847"/>
            </a:xfrm>
            <a:custGeom>
              <a:avLst/>
              <a:gdLst>
                <a:gd name="T0" fmla="*/ 668 w 2218"/>
                <a:gd name="T1" fmla="*/ 3139 h 3696"/>
                <a:gd name="T2" fmla="*/ 647 w 2218"/>
                <a:gd name="T3" fmla="*/ 2304 h 3696"/>
                <a:gd name="T4" fmla="*/ 669 w 2218"/>
                <a:gd name="T5" fmla="*/ 1467 h 3696"/>
                <a:gd name="T6" fmla="*/ 641 w 2218"/>
                <a:gd name="T7" fmla="*/ 1353 h 3696"/>
                <a:gd name="T8" fmla="*/ 543 w 2218"/>
                <a:gd name="T9" fmla="*/ 1270 h 3696"/>
                <a:gd name="T10" fmla="*/ 480 w 2218"/>
                <a:gd name="T11" fmla="*/ 1195 h 3696"/>
                <a:gd name="T12" fmla="*/ 441 w 2218"/>
                <a:gd name="T13" fmla="*/ 1185 h 3696"/>
                <a:gd name="T14" fmla="*/ 364 w 2218"/>
                <a:gd name="T15" fmla="*/ 1223 h 3696"/>
                <a:gd name="T16" fmla="*/ 175 w 2218"/>
                <a:gd name="T17" fmla="*/ 1290 h 3696"/>
                <a:gd name="T18" fmla="*/ 40 w 2218"/>
                <a:gd name="T19" fmla="*/ 1316 h 3696"/>
                <a:gd name="T20" fmla="*/ 17 w 2218"/>
                <a:gd name="T21" fmla="*/ 1093 h 3696"/>
                <a:gd name="T22" fmla="*/ 66 w 2218"/>
                <a:gd name="T23" fmla="*/ 711 h 3696"/>
                <a:gd name="T24" fmla="*/ 133 w 2218"/>
                <a:gd name="T25" fmla="*/ 440 h 3696"/>
                <a:gd name="T26" fmla="*/ 187 w 2218"/>
                <a:gd name="T27" fmla="*/ 316 h 3696"/>
                <a:gd name="T28" fmla="*/ 244 w 2218"/>
                <a:gd name="T29" fmla="*/ 262 h 3696"/>
                <a:gd name="T30" fmla="*/ 326 w 2218"/>
                <a:gd name="T31" fmla="*/ 215 h 3696"/>
                <a:gd name="T32" fmla="*/ 507 w 2218"/>
                <a:gd name="T33" fmla="*/ 85 h 3696"/>
                <a:gd name="T34" fmla="*/ 609 w 2218"/>
                <a:gd name="T35" fmla="*/ 32 h 3696"/>
                <a:gd name="T36" fmla="*/ 608 w 2218"/>
                <a:gd name="T37" fmla="*/ 64 h 3696"/>
                <a:gd name="T38" fmla="*/ 578 w 2218"/>
                <a:gd name="T39" fmla="*/ 303 h 3696"/>
                <a:gd name="T40" fmla="*/ 583 w 2218"/>
                <a:gd name="T41" fmla="*/ 485 h 3696"/>
                <a:gd name="T42" fmla="*/ 606 w 2218"/>
                <a:gd name="T43" fmla="*/ 632 h 3696"/>
                <a:gd name="T44" fmla="*/ 685 w 2218"/>
                <a:gd name="T45" fmla="*/ 866 h 3696"/>
                <a:gd name="T46" fmla="*/ 868 w 2218"/>
                <a:gd name="T47" fmla="*/ 1266 h 3696"/>
                <a:gd name="T48" fmla="*/ 1116 w 2218"/>
                <a:gd name="T49" fmla="*/ 1680 h 3696"/>
                <a:gd name="T50" fmla="*/ 1164 w 2218"/>
                <a:gd name="T51" fmla="*/ 1578 h 3696"/>
                <a:gd name="T52" fmla="*/ 1290 w 2218"/>
                <a:gd name="T53" fmla="*/ 1417 h 3696"/>
                <a:gd name="T54" fmla="*/ 1455 w 2218"/>
                <a:gd name="T55" fmla="*/ 1121 h 3696"/>
                <a:gd name="T56" fmla="*/ 1590 w 2218"/>
                <a:gd name="T57" fmla="*/ 886 h 3696"/>
                <a:gd name="T58" fmla="*/ 1685 w 2218"/>
                <a:gd name="T59" fmla="*/ 691 h 3696"/>
                <a:gd name="T60" fmla="*/ 1739 w 2218"/>
                <a:gd name="T61" fmla="*/ 481 h 3696"/>
                <a:gd name="T62" fmla="*/ 1737 w 2218"/>
                <a:gd name="T63" fmla="*/ 346 h 3696"/>
                <a:gd name="T64" fmla="*/ 1709 w 2218"/>
                <a:gd name="T65" fmla="*/ 181 h 3696"/>
                <a:gd name="T66" fmla="*/ 1676 w 2218"/>
                <a:gd name="T67" fmla="*/ 129 h 3696"/>
                <a:gd name="T68" fmla="*/ 1635 w 2218"/>
                <a:gd name="T69" fmla="*/ 57 h 3696"/>
                <a:gd name="T70" fmla="*/ 1627 w 2218"/>
                <a:gd name="T71" fmla="*/ 22 h 3696"/>
                <a:gd name="T72" fmla="*/ 1650 w 2218"/>
                <a:gd name="T73" fmla="*/ 15 h 3696"/>
                <a:gd name="T74" fmla="*/ 1714 w 2218"/>
                <a:gd name="T75" fmla="*/ 45 h 3696"/>
                <a:gd name="T76" fmla="*/ 1819 w 2218"/>
                <a:gd name="T77" fmla="*/ 122 h 3696"/>
                <a:gd name="T78" fmla="*/ 1917 w 2218"/>
                <a:gd name="T79" fmla="*/ 228 h 3696"/>
                <a:gd name="T80" fmla="*/ 1974 w 2218"/>
                <a:gd name="T81" fmla="*/ 353 h 3696"/>
                <a:gd name="T82" fmla="*/ 2066 w 2218"/>
                <a:gd name="T83" fmla="*/ 628 h 3696"/>
                <a:gd name="T84" fmla="*/ 2151 w 2218"/>
                <a:gd name="T85" fmla="*/ 935 h 3696"/>
                <a:gd name="T86" fmla="*/ 2208 w 2218"/>
                <a:gd name="T87" fmla="*/ 1244 h 3696"/>
                <a:gd name="T88" fmla="*/ 2114 w 2218"/>
                <a:gd name="T89" fmla="*/ 1267 h 3696"/>
                <a:gd name="T90" fmla="*/ 1973 w 2218"/>
                <a:gd name="T91" fmla="*/ 1188 h 3696"/>
                <a:gd name="T92" fmla="*/ 1876 w 2218"/>
                <a:gd name="T93" fmla="*/ 1161 h 3696"/>
                <a:gd name="T94" fmla="*/ 1811 w 2218"/>
                <a:gd name="T95" fmla="*/ 1166 h 3696"/>
                <a:gd name="T96" fmla="*/ 1789 w 2218"/>
                <a:gd name="T97" fmla="*/ 1198 h 3696"/>
                <a:gd name="T98" fmla="*/ 1765 w 2218"/>
                <a:gd name="T99" fmla="*/ 1287 h 3696"/>
                <a:gd name="T100" fmla="*/ 1759 w 2218"/>
                <a:gd name="T101" fmla="*/ 1405 h 3696"/>
                <a:gd name="T102" fmla="*/ 1723 w 2218"/>
                <a:gd name="T103" fmla="*/ 1865 h 3696"/>
                <a:gd name="T104" fmla="*/ 1702 w 2218"/>
                <a:gd name="T105" fmla="*/ 2511 h 3696"/>
                <a:gd name="T106" fmla="*/ 1668 w 2218"/>
                <a:gd name="T107" fmla="*/ 2970 h 3696"/>
                <a:gd name="T108" fmla="*/ 1599 w 2218"/>
                <a:gd name="T109" fmla="*/ 3611 h 3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218" h="3696">
                  <a:moveTo>
                    <a:pt x="700" y="3696"/>
                  </a:moveTo>
                  <a:lnTo>
                    <a:pt x="700" y="3696"/>
                  </a:lnTo>
                  <a:lnTo>
                    <a:pt x="690" y="3557"/>
                  </a:lnTo>
                  <a:lnTo>
                    <a:pt x="682" y="3417"/>
                  </a:lnTo>
                  <a:lnTo>
                    <a:pt x="674" y="3278"/>
                  </a:lnTo>
                  <a:lnTo>
                    <a:pt x="668" y="3139"/>
                  </a:lnTo>
                  <a:lnTo>
                    <a:pt x="662" y="2999"/>
                  </a:lnTo>
                  <a:lnTo>
                    <a:pt x="657" y="2860"/>
                  </a:lnTo>
                  <a:lnTo>
                    <a:pt x="653" y="2722"/>
                  </a:lnTo>
                  <a:lnTo>
                    <a:pt x="650" y="2582"/>
                  </a:lnTo>
                  <a:lnTo>
                    <a:pt x="648" y="2443"/>
                  </a:lnTo>
                  <a:lnTo>
                    <a:pt x="647" y="2304"/>
                  </a:lnTo>
                  <a:lnTo>
                    <a:pt x="648" y="2164"/>
                  </a:lnTo>
                  <a:lnTo>
                    <a:pt x="649" y="2025"/>
                  </a:lnTo>
                  <a:lnTo>
                    <a:pt x="652" y="1885"/>
                  </a:lnTo>
                  <a:lnTo>
                    <a:pt x="656" y="1746"/>
                  </a:lnTo>
                  <a:lnTo>
                    <a:pt x="662" y="1606"/>
                  </a:lnTo>
                  <a:lnTo>
                    <a:pt x="669" y="1467"/>
                  </a:lnTo>
                  <a:lnTo>
                    <a:pt x="669" y="1431"/>
                  </a:lnTo>
                  <a:lnTo>
                    <a:pt x="669" y="1431"/>
                  </a:lnTo>
                  <a:lnTo>
                    <a:pt x="669" y="1404"/>
                  </a:lnTo>
                  <a:lnTo>
                    <a:pt x="673" y="1375"/>
                  </a:lnTo>
                  <a:lnTo>
                    <a:pt x="673" y="1375"/>
                  </a:lnTo>
                  <a:lnTo>
                    <a:pt x="641" y="1353"/>
                  </a:lnTo>
                  <a:lnTo>
                    <a:pt x="609" y="1330"/>
                  </a:lnTo>
                  <a:lnTo>
                    <a:pt x="580" y="1306"/>
                  </a:lnTo>
                  <a:lnTo>
                    <a:pt x="566" y="1293"/>
                  </a:lnTo>
                  <a:lnTo>
                    <a:pt x="552" y="1280"/>
                  </a:lnTo>
                  <a:lnTo>
                    <a:pt x="552" y="1280"/>
                  </a:lnTo>
                  <a:lnTo>
                    <a:pt x="543" y="1270"/>
                  </a:lnTo>
                  <a:lnTo>
                    <a:pt x="533" y="1258"/>
                  </a:lnTo>
                  <a:lnTo>
                    <a:pt x="514" y="1232"/>
                  </a:lnTo>
                  <a:lnTo>
                    <a:pt x="505" y="1219"/>
                  </a:lnTo>
                  <a:lnTo>
                    <a:pt x="495" y="1208"/>
                  </a:lnTo>
                  <a:lnTo>
                    <a:pt x="485" y="1198"/>
                  </a:lnTo>
                  <a:lnTo>
                    <a:pt x="480" y="1195"/>
                  </a:lnTo>
                  <a:lnTo>
                    <a:pt x="475" y="1191"/>
                  </a:lnTo>
                  <a:lnTo>
                    <a:pt x="475" y="1191"/>
                  </a:lnTo>
                  <a:lnTo>
                    <a:pt x="465" y="1186"/>
                  </a:lnTo>
                  <a:lnTo>
                    <a:pt x="456" y="1183"/>
                  </a:lnTo>
                  <a:lnTo>
                    <a:pt x="448" y="1183"/>
                  </a:lnTo>
                  <a:lnTo>
                    <a:pt x="441" y="1185"/>
                  </a:lnTo>
                  <a:lnTo>
                    <a:pt x="434" y="1188"/>
                  </a:lnTo>
                  <a:lnTo>
                    <a:pt x="426" y="1193"/>
                  </a:lnTo>
                  <a:lnTo>
                    <a:pt x="407" y="1202"/>
                  </a:lnTo>
                  <a:lnTo>
                    <a:pt x="407" y="1202"/>
                  </a:lnTo>
                  <a:lnTo>
                    <a:pt x="386" y="1213"/>
                  </a:lnTo>
                  <a:lnTo>
                    <a:pt x="364" y="1223"/>
                  </a:lnTo>
                  <a:lnTo>
                    <a:pt x="342" y="1233"/>
                  </a:lnTo>
                  <a:lnTo>
                    <a:pt x="320" y="1242"/>
                  </a:lnTo>
                  <a:lnTo>
                    <a:pt x="274" y="1258"/>
                  </a:lnTo>
                  <a:lnTo>
                    <a:pt x="228" y="1274"/>
                  </a:lnTo>
                  <a:lnTo>
                    <a:pt x="228" y="1274"/>
                  </a:lnTo>
                  <a:lnTo>
                    <a:pt x="175" y="1290"/>
                  </a:lnTo>
                  <a:lnTo>
                    <a:pt x="146" y="1298"/>
                  </a:lnTo>
                  <a:lnTo>
                    <a:pt x="115" y="1306"/>
                  </a:lnTo>
                  <a:lnTo>
                    <a:pt x="84" y="1311"/>
                  </a:lnTo>
                  <a:lnTo>
                    <a:pt x="70" y="1313"/>
                  </a:lnTo>
                  <a:lnTo>
                    <a:pt x="54" y="1315"/>
                  </a:lnTo>
                  <a:lnTo>
                    <a:pt x="40" y="1316"/>
                  </a:lnTo>
                  <a:lnTo>
                    <a:pt x="26" y="1315"/>
                  </a:lnTo>
                  <a:lnTo>
                    <a:pt x="13" y="1314"/>
                  </a:lnTo>
                  <a:lnTo>
                    <a:pt x="0" y="1312"/>
                  </a:lnTo>
                  <a:lnTo>
                    <a:pt x="0" y="1312"/>
                  </a:lnTo>
                  <a:lnTo>
                    <a:pt x="8" y="1203"/>
                  </a:lnTo>
                  <a:lnTo>
                    <a:pt x="17" y="1093"/>
                  </a:lnTo>
                  <a:lnTo>
                    <a:pt x="27" y="984"/>
                  </a:lnTo>
                  <a:lnTo>
                    <a:pt x="33" y="929"/>
                  </a:lnTo>
                  <a:lnTo>
                    <a:pt x="40" y="874"/>
                  </a:lnTo>
                  <a:lnTo>
                    <a:pt x="47" y="820"/>
                  </a:lnTo>
                  <a:lnTo>
                    <a:pt x="57" y="766"/>
                  </a:lnTo>
                  <a:lnTo>
                    <a:pt x="66" y="711"/>
                  </a:lnTo>
                  <a:lnTo>
                    <a:pt x="77" y="657"/>
                  </a:lnTo>
                  <a:lnTo>
                    <a:pt x="89" y="602"/>
                  </a:lnTo>
                  <a:lnTo>
                    <a:pt x="102" y="549"/>
                  </a:lnTo>
                  <a:lnTo>
                    <a:pt x="116" y="495"/>
                  </a:lnTo>
                  <a:lnTo>
                    <a:pt x="133" y="440"/>
                  </a:lnTo>
                  <a:lnTo>
                    <a:pt x="133" y="440"/>
                  </a:lnTo>
                  <a:lnTo>
                    <a:pt x="143" y="412"/>
                  </a:lnTo>
                  <a:lnTo>
                    <a:pt x="152" y="385"/>
                  </a:lnTo>
                  <a:lnTo>
                    <a:pt x="162" y="360"/>
                  </a:lnTo>
                  <a:lnTo>
                    <a:pt x="174" y="338"/>
                  </a:lnTo>
                  <a:lnTo>
                    <a:pt x="180" y="327"/>
                  </a:lnTo>
                  <a:lnTo>
                    <a:pt x="187" y="316"/>
                  </a:lnTo>
                  <a:lnTo>
                    <a:pt x="194" y="306"/>
                  </a:lnTo>
                  <a:lnTo>
                    <a:pt x="203" y="297"/>
                  </a:lnTo>
                  <a:lnTo>
                    <a:pt x="211" y="288"/>
                  </a:lnTo>
                  <a:lnTo>
                    <a:pt x="222" y="279"/>
                  </a:lnTo>
                  <a:lnTo>
                    <a:pt x="233" y="270"/>
                  </a:lnTo>
                  <a:lnTo>
                    <a:pt x="244" y="262"/>
                  </a:lnTo>
                  <a:lnTo>
                    <a:pt x="244" y="262"/>
                  </a:lnTo>
                  <a:lnTo>
                    <a:pt x="261" y="250"/>
                  </a:lnTo>
                  <a:lnTo>
                    <a:pt x="280" y="239"/>
                  </a:lnTo>
                  <a:lnTo>
                    <a:pt x="280" y="239"/>
                  </a:lnTo>
                  <a:lnTo>
                    <a:pt x="304" y="227"/>
                  </a:lnTo>
                  <a:lnTo>
                    <a:pt x="326" y="215"/>
                  </a:lnTo>
                  <a:lnTo>
                    <a:pt x="369" y="189"/>
                  </a:lnTo>
                  <a:lnTo>
                    <a:pt x="412" y="160"/>
                  </a:lnTo>
                  <a:lnTo>
                    <a:pt x="452" y="130"/>
                  </a:lnTo>
                  <a:lnTo>
                    <a:pt x="452" y="130"/>
                  </a:lnTo>
                  <a:lnTo>
                    <a:pt x="489" y="100"/>
                  </a:lnTo>
                  <a:lnTo>
                    <a:pt x="507" y="85"/>
                  </a:lnTo>
                  <a:lnTo>
                    <a:pt x="524" y="69"/>
                  </a:lnTo>
                  <a:lnTo>
                    <a:pt x="542" y="53"/>
                  </a:lnTo>
                  <a:lnTo>
                    <a:pt x="558" y="36"/>
                  </a:lnTo>
                  <a:lnTo>
                    <a:pt x="573" y="18"/>
                  </a:lnTo>
                  <a:lnTo>
                    <a:pt x="587" y="0"/>
                  </a:lnTo>
                  <a:lnTo>
                    <a:pt x="609" y="32"/>
                  </a:lnTo>
                  <a:lnTo>
                    <a:pt x="609" y="32"/>
                  </a:lnTo>
                  <a:lnTo>
                    <a:pt x="610" y="40"/>
                  </a:lnTo>
                  <a:lnTo>
                    <a:pt x="611" y="43"/>
                  </a:lnTo>
                  <a:lnTo>
                    <a:pt x="612" y="45"/>
                  </a:lnTo>
                  <a:lnTo>
                    <a:pt x="608" y="64"/>
                  </a:lnTo>
                  <a:lnTo>
                    <a:pt x="608" y="64"/>
                  </a:lnTo>
                  <a:lnTo>
                    <a:pt x="597" y="124"/>
                  </a:lnTo>
                  <a:lnTo>
                    <a:pt x="588" y="184"/>
                  </a:lnTo>
                  <a:lnTo>
                    <a:pt x="585" y="214"/>
                  </a:lnTo>
                  <a:lnTo>
                    <a:pt x="582" y="243"/>
                  </a:lnTo>
                  <a:lnTo>
                    <a:pt x="580" y="274"/>
                  </a:lnTo>
                  <a:lnTo>
                    <a:pt x="578" y="303"/>
                  </a:lnTo>
                  <a:lnTo>
                    <a:pt x="577" y="334"/>
                  </a:lnTo>
                  <a:lnTo>
                    <a:pt x="577" y="364"/>
                  </a:lnTo>
                  <a:lnTo>
                    <a:pt x="577" y="394"/>
                  </a:lnTo>
                  <a:lnTo>
                    <a:pt x="579" y="424"/>
                  </a:lnTo>
                  <a:lnTo>
                    <a:pt x="580" y="454"/>
                  </a:lnTo>
                  <a:lnTo>
                    <a:pt x="583" y="485"/>
                  </a:lnTo>
                  <a:lnTo>
                    <a:pt x="586" y="515"/>
                  </a:lnTo>
                  <a:lnTo>
                    <a:pt x="590" y="546"/>
                  </a:lnTo>
                  <a:lnTo>
                    <a:pt x="590" y="546"/>
                  </a:lnTo>
                  <a:lnTo>
                    <a:pt x="595" y="575"/>
                  </a:lnTo>
                  <a:lnTo>
                    <a:pt x="600" y="603"/>
                  </a:lnTo>
                  <a:lnTo>
                    <a:pt x="606" y="632"/>
                  </a:lnTo>
                  <a:lnTo>
                    <a:pt x="613" y="658"/>
                  </a:lnTo>
                  <a:lnTo>
                    <a:pt x="621" y="686"/>
                  </a:lnTo>
                  <a:lnTo>
                    <a:pt x="629" y="712"/>
                  </a:lnTo>
                  <a:lnTo>
                    <a:pt x="646" y="763"/>
                  </a:lnTo>
                  <a:lnTo>
                    <a:pt x="665" y="814"/>
                  </a:lnTo>
                  <a:lnTo>
                    <a:pt x="685" y="866"/>
                  </a:lnTo>
                  <a:lnTo>
                    <a:pt x="732" y="973"/>
                  </a:lnTo>
                  <a:lnTo>
                    <a:pt x="732" y="973"/>
                  </a:lnTo>
                  <a:lnTo>
                    <a:pt x="753" y="1023"/>
                  </a:lnTo>
                  <a:lnTo>
                    <a:pt x="775" y="1072"/>
                  </a:lnTo>
                  <a:lnTo>
                    <a:pt x="821" y="1169"/>
                  </a:lnTo>
                  <a:lnTo>
                    <a:pt x="868" y="1266"/>
                  </a:lnTo>
                  <a:lnTo>
                    <a:pt x="916" y="1361"/>
                  </a:lnTo>
                  <a:lnTo>
                    <a:pt x="967" y="1456"/>
                  </a:lnTo>
                  <a:lnTo>
                    <a:pt x="1018" y="1550"/>
                  </a:lnTo>
                  <a:lnTo>
                    <a:pt x="1122" y="1739"/>
                  </a:lnTo>
                  <a:lnTo>
                    <a:pt x="1116" y="1680"/>
                  </a:lnTo>
                  <a:lnTo>
                    <a:pt x="1116" y="1680"/>
                  </a:lnTo>
                  <a:lnTo>
                    <a:pt x="1119" y="1663"/>
                  </a:lnTo>
                  <a:lnTo>
                    <a:pt x="1125" y="1647"/>
                  </a:lnTo>
                  <a:lnTo>
                    <a:pt x="1132" y="1630"/>
                  </a:lnTo>
                  <a:lnTo>
                    <a:pt x="1141" y="1612"/>
                  </a:lnTo>
                  <a:lnTo>
                    <a:pt x="1152" y="1595"/>
                  </a:lnTo>
                  <a:lnTo>
                    <a:pt x="1164" y="1578"/>
                  </a:lnTo>
                  <a:lnTo>
                    <a:pt x="1176" y="1561"/>
                  </a:lnTo>
                  <a:lnTo>
                    <a:pt x="1191" y="1544"/>
                  </a:lnTo>
                  <a:lnTo>
                    <a:pt x="1245" y="1478"/>
                  </a:lnTo>
                  <a:lnTo>
                    <a:pt x="1270" y="1447"/>
                  </a:lnTo>
                  <a:lnTo>
                    <a:pt x="1281" y="1432"/>
                  </a:lnTo>
                  <a:lnTo>
                    <a:pt x="1290" y="1417"/>
                  </a:lnTo>
                  <a:lnTo>
                    <a:pt x="1290" y="1417"/>
                  </a:lnTo>
                  <a:lnTo>
                    <a:pt x="1324" y="1359"/>
                  </a:lnTo>
                  <a:lnTo>
                    <a:pt x="1358" y="1300"/>
                  </a:lnTo>
                  <a:lnTo>
                    <a:pt x="1390" y="1240"/>
                  </a:lnTo>
                  <a:lnTo>
                    <a:pt x="1423" y="1180"/>
                  </a:lnTo>
                  <a:lnTo>
                    <a:pt x="1455" y="1121"/>
                  </a:lnTo>
                  <a:lnTo>
                    <a:pt x="1487" y="1062"/>
                  </a:lnTo>
                  <a:lnTo>
                    <a:pt x="1521" y="1003"/>
                  </a:lnTo>
                  <a:lnTo>
                    <a:pt x="1555" y="944"/>
                  </a:lnTo>
                  <a:lnTo>
                    <a:pt x="1555" y="944"/>
                  </a:lnTo>
                  <a:lnTo>
                    <a:pt x="1572" y="916"/>
                  </a:lnTo>
                  <a:lnTo>
                    <a:pt x="1590" y="886"/>
                  </a:lnTo>
                  <a:lnTo>
                    <a:pt x="1607" y="856"/>
                  </a:lnTo>
                  <a:lnTo>
                    <a:pt x="1623" y="824"/>
                  </a:lnTo>
                  <a:lnTo>
                    <a:pt x="1640" y="792"/>
                  </a:lnTo>
                  <a:lnTo>
                    <a:pt x="1655" y="759"/>
                  </a:lnTo>
                  <a:lnTo>
                    <a:pt x="1671" y="725"/>
                  </a:lnTo>
                  <a:lnTo>
                    <a:pt x="1685" y="691"/>
                  </a:lnTo>
                  <a:lnTo>
                    <a:pt x="1697" y="656"/>
                  </a:lnTo>
                  <a:lnTo>
                    <a:pt x="1709" y="621"/>
                  </a:lnTo>
                  <a:lnTo>
                    <a:pt x="1719" y="586"/>
                  </a:lnTo>
                  <a:lnTo>
                    <a:pt x="1727" y="551"/>
                  </a:lnTo>
                  <a:lnTo>
                    <a:pt x="1733" y="516"/>
                  </a:lnTo>
                  <a:lnTo>
                    <a:pt x="1739" y="481"/>
                  </a:lnTo>
                  <a:lnTo>
                    <a:pt x="1741" y="446"/>
                  </a:lnTo>
                  <a:lnTo>
                    <a:pt x="1742" y="430"/>
                  </a:lnTo>
                  <a:lnTo>
                    <a:pt x="1741" y="413"/>
                  </a:lnTo>
                  <a:lnTo>
                    <a:pt x="1741" y="413"/>
                  </a:lnTo>
                  <a:lnTo>
                    <a:pt x="1740" y="383"/>
                  </a:lnTo>
                  <a:lnTo>
                    <a:pt x="1737" y="346"/>
                  </a:lnTo>
                  <a:lnTo>
                    <a:pt x="1733" y="304"/>
                  </a:lnTo>
                  <a:lnTo>
                    <a:pt x="1728" y="261"/>
                  </a:lnTo>
                  <a:lnTo>
                    <a:pt x="1724" y="239"/>
                  </a:lnTo>
                  <a:lnTo>
                    <a:pt x="1720" y="218"/>
                  </a:lnTo>
                  <a:lnTo>
                    <a:pt x="1715" y="199"/>
                  </a:lnTo>
                  <a:lnTo>
                    <a:pt x="1709" y="181"/>
                  </a:lnTo>
                  <a:lnTo>
                    <a:pt x="1703" y="163"/>
                  </a:lnTo>
                  <a:lnTo>
                    <a:pt x="1695" y="149"/>
                  </a:lnTo>
                  <a:lnTo>
                    <a:pt x="1691" y="143"/>
                  </a:lnTo>
                  <a:lnTo>
                    <a:pt x="1686" y="138"/>
                  </a:lnTo>
                  <a:lnTo>
                    <a:pt x="1681" y="133"/>
                  </a:lnTo>
                  <a:lnTo>
                    <a:pt x="1676" y="129"/>
                  </a:lnTo>
                  <a:lnTo>
                    <a:pt x="1672" y="98"/>
                  </a:lnTo>
                  <a:lnTo>
                    <a:pt x="1672" y="98"/>
                  </a:lnTo>
                  <a:lnTo>
                    <a:pt x="1665" y="89"/>
                  </a:lnTo>
                  <a:lnTo>
                    <a:pt x="1655" y="79"/>
                  </a:lnTo>
                  <a:lnTo>
                    <a:pt x="1645" y="68"/>
                  </a:lnTo>
                  <a:lnTo>
                    <a:pt x="1635" y="57"/>
                  </a:lnTo>
                  <a:lnTo>
                    <a:pt x="1628" y="46"/>
                  </a:lnTo>
                  <a:lnTo>
                    <a:pt x="1625" y="41"/>
                  </a:lnTo>
                  <a:lnTo>
                    <a:pt x="1623" y="36"/>
                  </a:lnTo>
                  <a:lnTo>
                    <a:pt x="1623" y="31"/>
                  </a:lnTo>
                  <a:lnTo>
                    <a:pt x="1624" y="26"/>
                  </a:lnTo>
                  <a:lnTo>
                    <a:pt x="1627" y="22"/>
                  </a:lnTo>
                  <a:lnTo>
                    <a:pt x="1631" y="18"/>
                  </a:lnTo>
                  <a:lnTo>
                    <a:pt x="1631" y="18"/>
                  </a:lnTo>
                  <a:lnTo>
                    <a:pt x="1635" y="16"/>
                  </a:lnTo>
                  <a:lnTo>
                    <a:pt x="1639" y="15"/>
                  </a:lnTo>
                  <a:lnTo>
                    <a:pt x="1644" y="14"/>
                  </a:lnTo>
                  <a:lnTo>
                    <a:pt x="1650" y="15"/>
                  </a:lnTo>
                  <a:lnTo>
                    <a:pt x="1663" y="18"/>
                  </a:lnTo>
                  <a:lnTo>
                    <a:pt x="1675" y="22"/>
                  </a:lnTo>
                  <a:lnTo>
                    <a:pt x="1687" y="28"/>
                  </a:lnTo>
                  <a:lnTo>
                    <a:pt x="1698" y="35"/>
                  </a:lnTo>
                  <a:lnTo>
                    <a:pt x="1707" y="40"/>
                  </a:lnTo>
                  <a:lnTo>
                    <a:pt x="1714" y="45"/>
                  </a:lnTo>
                  <a:lnTo>
                    <a:pt x="1739" y="61"/>
                  </a:lnTo>
                  <a:lnTo>
                    <a:pt x="1739" y="61"/>
                  </a:lnTo>
                  <a:lnTo>
                    <a:pt x="1758" y="73"/>
                  </a:lnTo>
                  <a:lnTo>
                    <a:pt x="1777" y="87"/>
                  </a:lnTo>
                  <a:lnTo>
                    <a:pt x="1797" y="104"/>
                  </a:lnTo>
                  <a:lnTo>
                    <a:pt x="1819" y="122"/>
                  </a:lnTo>
                  <a:lnTo>
                    <a:pt x="1838" y="141"/>
                  </a:lnTo>
                  <a:lnTo>
                    <a:pt x="1857" y="159"/>
                  </a:lnTo>
                  <a:lnTo>
                    <a:pt x="1891" y="194"/>
                  </a:lnTo>
                  <a:lnTo>
                    <a:pt x="1891" y="194"/>
                  </a:lnTo>
                  <a:lnTo>
                    <a:pt x="1905" y="211"/>
                  </a:lnTo>
                  <a:lnTo>
                    <a:pt x="1917" y="228"/>
                  </a:lnTo>
                  <a:lnTo>
                    <a:pt x="1928" y="247"/>
                  </a:lnTo>
                  <a:lnTo>
                    <a:pt x="1939" y="268"/>
                  </a:lnTo>
                  <a:lnTo>
                    <a:pt x="1948" y="288"/>
                  </a:lnTo>
                  <a:lnTo>
                    <a:pt x="1957" y="309"/>
                  </a:lnTo>
                  <a:lnTo>
                    <a:pt x="1966" y="331"/>
                  </a:lnTo>
                  <a:lnTo>
                    <a:pt x="1974" y="353"/>
                  </a:lnTo>
                  <a:lnTo>
                    <a:pt x="1989" y="398"/>
                  </a:lnTo>
                  <a:lnTo>
                    <a:pt x="2003" y="443"/>
                  </a:lnTo>
                  <a:lnTo>
                    <a:pt x="2016" y="487"/>
                  </a:lnTo>
                  <a:lnTo>
                    <a:pt x="2030" y="527"/>
                  </a:lnTo>
                  <a:lnTo>
                    <a:pt x="2030" y="527"/>
                  </a:lnTo>
                  <a:lnTo>
                    <a:pt x="2066" y="628"/>
                  </a:lnTo>
                  <a:lnTo>
                    <a:pt x="2082" y="677"/>
                  </a:lnTo>
                  <a:lnTo>
                    <a:pt x="2098" y="728"/>
                  </a:lnTo>
                  <a:lnTo>
                    <a:pt x="2113" y="779"/>
                  </a:lnTo>
                  <a:lnTo>
                    <a:pt x="2127" y="831"/>
                  </a:lnTo>
                  <a:lnTo>
                    <a:pt x="2141" y="882"/>
                  </a:lnTo>
                  <a:lnTo>
                    <a:pt x="2151" y="935"/>
                  </a:lnTo>
                  <a:lnTo>
                    <a:pt x="2151" y="935"/>
                  </a:lnTo>
                  <a:lnTo>
                    <a:pt x="2172" y="1035"/>
                  </a:lnTo>
                  <a:lnTo>
                    <a:pt x="2182" y="1087"/>
                  </a:lnTo>
                  <a:lnTo>
                    <a:pt x="2191" y="1140"/>
                  </a:lnTo>
                  <a:lnTo>
                    <a:pt x="2200" y="1191"/>
                  </a:lnTo>
                  <a:lnTo>
                    <a:pt x="2208" y="1244"/>
                  </a:lnTo>
                  <a:lnTo>
                    <a:pt x="2214" y="1296"/>
                  </a:lnTo>
                  <a:lnTo>
                    <a:pt x="2218" y="1346"/>
                  </a:lnTo>
                  <a:lnTo>
                    <a:pt x="2218" y="1346"/>
                  </a:lnTo>
                  <a:lnTo>
                    <a:pt x="2186" y="1320"/>
                  </a:lnTo>
                  <a:lnTo>
                    <a:pt x="2152" y="1293"/>
                  </a:lnTo>
                  <a:lnTo>
                    <a:pt x="2114" y="1267"/>
                  </a:lnTo>
                  <a:lnTo>
                    <a:pt x="2076" y="1241"/>
                  </a:lnTo>
                  <a:lnTo>
                    <a:pt x="2055" y="1229"/>
                  </a:lnTo>
                  <a:lnTo>
                    <a:pt x="2035" y="1218"/>
                  </a:lnTo>
                  <a:lnTo>
                    <a:pt x="2015" y="1207"/>
                  </a:lnTo>
                  <a:lnTo>
                    <a:pt x="1995" y="1197"/>
                  </a:lnTo>
                  <a:lnTo>
                    <a:pt x="1973" y="1188"/>
                  </a:lnTo>
                  <a:lnTo>
                    <a:pt x="1953" y="1180"/>
                  </a:lnTo>
                  <a:lnTo>
                    <a:pt x="1933" y="1174"/>
                  </a:lnTo>
                  <a:lnTo>
                    <a:pt x="1912" y="1169"/>
                  </a:lnTo>
                  <a:lnTo>
                    <a:pt x="1912" y="1169"/>
                  </a:lnTo>
                  <a:lnTo>
                    <a:pt x="1889" y="1164"/>
                  </a:lnTo>
                  <a:lnTo>
                    <a:pt x="1876" y="1161"/>
                  </a:lnTo>
                  <a:lnTo>
                    <a:pt x="1862" y="1160"/>
                  </a:lnTo>
                  <a:lnTo>
                    <a:pt x="1848" y="1159"/>
                  </a:lnTo>
                  <a:lnTo>
                    <a:pt x="1834" y="1159"/>
                  </a:lnTo>
                  <a:lnTo>
                    <a:pt x="1822" y="1161"/>
                  </a:lnTo>
                  <a:lnTo>
                    <a:pt x="1816" y="1163"/>
                  </a:lnTo>
                  <a:lnTo>
                    <a:pt x="1811" y="1166"/>
                  </a:lnTo>
                  <a:lnTo>
                    <a:pt x="1811" y="1166"/>
                  </a:lnTo>
                  <a:lnTo>
                    <a:pt x="1806" y="1169"/>
                  </a:lnTo>
                  <a:lnTo>
                    <a:pt x="1802" y="1174"/>
                  </a:lnTo>
                  <a:lnTo>
                    <a:pt x="1798" y="1179"/>
                  </a:lnTo>
                  <a:lnTo>
                    <a:pt x="1794" y="1184"/>
                  </a:lnTo>
                  <a:lnTo>
                    <a:pt x="1789" y="1198"/>
                  </a:lnTo>
                  <a:lnTo>
                    <a:pt x="1784" y="1212"/>
                  </a:lnTo>
                  <a:lnTo>
                    <a:pt x="1778" y="1240"/>
                  </a:lnTo>
                  <a:lnTo>
                    <a:pt x="1774" y="1254"/>
                  </a:lnTo>
                  <a:lnTo>
                    <a:pt x="1771" y="1267"/>
                  </a:lnTo>
                  <a:lnTo>
                    <a:pt x="1765" y="1287"/>
                  </a:lnTo>
                  <a:lnTo>
                    <a:pt x="1765" y="1287"/>
                  </a:lnTo>
                  <a:lnTo>
                    <a:pt x="1762" y="1305"/>
                  </a:lnTo>
                  <a:lnTo>
                    <a:pt x="1759" y="1323"/>
                  </a:lnTo>
                  <a:lnTo>
                    <a:pt x="1756" y="1342"/>
                  </a:lnTo>
                  <a:lnTo>
                    <a:pt x="1755" y="1352"/>
                  </a:lnTo>
                  <a:lnTo>
                    <a:pt x="1754" y="1362"/>
                  </a:lnTo>
                  <a:lnTo>
                    <a:pt x="1759" y="1405"/>
                  </a:lnTo>
                  <a:lnTo>
                    <a:pt x="1759" y="1405"/>
                  </a:lnTo>
                  <a:lnTo>
                    <a:pt x="1749" y="1497"/>
                  </a:lnTo>
                  <a:lnTo>
                    <a:pt x="1741" y="1589"/>
                  </a:lnTo>
                  <a:lnTo>
                    <a:pt x="1733" y="1681"/>
                  </a:lnTo>
                  <a:lnTo>
                    <a:pt x="1728" y="1772"/>
                  </a:lnTo>
                  <a:lnTo>
                    <a:pt x="1723" y="1865"/>
                  </a:lnTo>
                  <a:lnTo>
                    <a:pt x="1720" y="1957"/>
                  </a:lnTo>
                  <a:lnTo>
                    <a:pt x="1715" y="2142"/>
                  </a:lnTo>
                  <a:lnTo>
                    <a:pt x="1715" y="2142"/>
                  </a:lnTo>
                  <a:lnTo>
                    <a:pt x="1709" y="2326"/>
                  </a:lnTo>
                  <a:lnTo>
                    <a:pt x="1706" y="2418"/>
                  </a:lnTo>
                  <a:lnTo>
                    <a:pt x="1702" y="2511"/>
                  </a:lnTo>
                  <a:lnTo>
                    <a:pt x="1697" y="2602"/>
                  </a:lnTo>
                  <a:lnTo>
                    <a:pt x="1691" y="2694"/>
                  </a:lnTo>
                  <a:lnTo>
                    <a:pt x="1685" y="2786"/>
                  </a:lnTo>
                  <a:lnTo>
                    <a:pt x="1677" y="2878"/>
                  </a:lnTo>
                  <a:lnTo>
                    <a:pt x="1677" y="2878"/>
                  </a:lnTo>
                  <a:lnTo>
                    <a:pt x="1668" y="2970"/>
                  </a:lnTo>
                  <a:lnTo>
                    <a:pt x="1657" y="3061"/>
                  </a:lnTo>
                  <a:lnTo>
                    <a:pt x="1637" y="3245"/>
                  </a:lnTo>
                  <a:lnTo>
                    <a:pt x="1617" y="3427"/>
                  </a:lnTo>
                  <a:lnTo>
                    <a:pt x="1607" y="3520"/>
                  </a:lnTo>
                  <a:lnTo>
                    <a:pt x="1599" y="3611"/>
                  </a:lnTo>
                  <a:lnTo>
                    <a:pt x="1599" y="3611"/>
                  </a:lnTo>
                  <a:lnTo>
                    <a:pt x="1592" y="369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1480AD20-7BDC-E543-32EB-DC315947B98A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1" y="3338"/>
              <a:ext cx="980" cy="980"/>
            </a:xfrm>
            <a:custGeom>
              <a:avLst/>
              <a:gdLst>
                <a:gd name="T0" fmla="*/ 1762 w 1961"/>
                <a:gd name="T1" fmla="*/ 109 h 1959"/>
                <a:gd name="T2" fmla="*/ 1733 w 1961"/>
                <a:gd name="T3" fmla="*/ 131 h 1959"/>
                <a:gd name="T4" fmla="*/ 1675 w 1961"/>
                <a:gd name="T5" fmla="*/ 167 h 1959"/>
                <a:gd name="T6" fmla="*/ 1616 w 1961"/>
                <a:gd name="T7" fmla="*/ 196 h 1959"/>
                <a:gd name="T8" fmla="*/ 1555 w 1961"/>
                <a:gd name="T9" fmla="*/ 217 h 1959"/>
                <a:gd name="T10" fmla="*/ 1495 w 1961"/>
                <a:gd name="T11" fmla="*/ 233 h 1959"/>
                <a:gd name="T12" fmla="*/ 1432 w 1961"/>
                <a:gd name="T13" fmla="*/ 243 h 1959"/>
                <a:gd name="T14" fmla="*/ 1369 w 1961"/>
                <a:gd name="T15" fmla="*/ 249 h 1959"/>
                <a:gd name="T16" fmla="*/ 1305 w 1961"/>
                <a:gd name="T17" fmla="*/ 252 h 1959"/>
                <a:gd name="T18" fmla="*/ 1273 w 1961"/>
                <a:gd name="T19" fmla="*/ 252 h 1959"/>
                <a:gd name="T20" fmla="*/ 1187 w 1961"/>
                <a:gd name="T21" fmla="*/ 251 h 1959"/>
                <a:gd name="T22" fmla="*/ 1013 w 1961"/>
                <a:gd name="T23" fmla="*/ 244 h 1959"/>
                <a:gd name="T24" fmla="*/ 926 w 1961"/>
                <a:gd name="T25" fmla="*/ 242 h 1959"/>
                <a:gd name="T26" fmla="*/ 856 w 1961"/>
                <a:gd name="T27" fmla="*/ 221 h 1959"/>
                <a:gd name="T28" fmla="*/ 809 w 1961"/>
                <a:gd name="T29" fmla="*/ 334 h 1959"/>
                <a:gd name="T30" fmla="*/ 761 w 1961"/>
                <a:gd name="T31" fmla="*/ 446 h 1959"/>
                <a:gd name="T32" fmla="*/ 658 w 1961"/>
                <a:gd name="T33" fmla="*/ 666 h 1959"/>
                <a:gd name="T34" fmla="*/ 553 w 1961"/>
                <a:gd name="T35" fmla="*/ 882 h 1959"/>
                <a:gd name="T36" fmla="*/ 355 w 1961"/>
                <a:gd name="T37" fmla="*/ 1226 h 1959"/>
                <a:gd name="T38" fmla="*/ 352 w 1961"/>
                <a:gd name="T39" fmla="*/ 1259 h 1959"/>
                <a:gd name="T40" fmla="*/ 345 w 1961"/>
                <a:gd name="T41" fmla="*/ 1325 h 1959"/>
                <a:gd name="T42" fmla="*/ 332 w 1961"/>
                <a:gd name="T43" fmla="*/ 1390 h 1959"/>
                <a:gd name="T44" fmla="*/ 314 w 1961"/>
                <a:gd name="T45" fmla="*/ 1454 h 1959"/>
                <a:gd name="T46" fmla="*/ 292 w 1961"/>
                <a:gd name="T47" fmla="*/ 1517 h 1959"/>
                <a:gd name="T48" fmla="*/ 266 w 1961"/>
                <a:gd name="T49" fmla="*/ 1578 h 1959"/>
                <a:gd name="T50" fmla="*/ 237 w 1961"/>
                <a:gd name="T51" fmla="*/ 1638 h 1959"/>
                <a:gd name="T52" fmla="*/ 205 w 1961"/>
                <a:gd name="T53" fmla="*/ 1695 h 1959"/>
                <a:gd name="T54" fmla="*/ 187 w 1961"/>
                <a:gd name="T55" fmla="*/ 1724 h 1959"/>
                <a:gd name="T56" fmla="*/ 146 w 1961"/>
                <a:gd name="T57" fmla="*/ 1786 h 1959"/>
                <a:gd name="T58" fmla="*/ 100 w 1961"/>
                <a:gd name="T59" fmla="*/ 1846 h 1959"/>
                <a:gd name="T60" fmla="*/ 52 w 1961"/>
                <a:gd name="T61" fmla="*/ 1903 h 1959"/>
                <a:gd name="T62" fmla="*/ 0 w 1961"/>
                <a:gd name="T63" fmla="*/ 1958 h 1959"/>
                <a:gd name="T64" fmla="*/ 1961 w 1961"/>
                <a:gd name="T65" fmla="*/ 1959 h 1959"/>
                <a:gd name="T66" fmla="*/ 1959 w 1961"/>
                <a:gd name="T67" fmla="*/ 1908 h 1959"/>
                <a:gd name="T68" fmla="*/ 1951 w 1961"/>
                <a:gd name="T69" fmla="*/ 1807 h 1959"/>
                <a:gd name="T70" fmla="*/ 1949 w 1961"/>
                <a:gd name="T71" fmla="*/ 1756 h 1959"/>
                <a:gd name="T72" fmla="*/ 1946 w 1961"/>
                <a:gd name="T73" fmla="*/ 1635 h 1959"/>
                <a:gd name="T74" fmla="*/ 1942 w 1961"/>
                <a:gd name="T75" fmla="*/ 1395 h 1959"/>
                <a:gd name="T76" fmla="*/ 1939 w 1961"/>
                <a:gd name="T77" fmla="*/ 1276 h 1959"/>
                <a:gd name="T78" fmla="*/ 1918 w 1961"/>
                <a:gd name="T79" fmla="*/ 969 h 1959"/>
                <a:gd name="T80" fmla="*/ 1880 w 1961"/>
                <a:gd name="T81" fmla="*/ 470 h 1959"/>
                <a:gd name="T82" fmla="*/ 1870 w 1961"/>
                <a:gd name="T83" fmla="*/ 306 h 1959"/>
                <a:gd name="T84" fmla="*/ 1864 w 1961"/>
                <a:gd name="T85" fmla="*/ 148 h 1959"/>
                <a:gd name="T86" fmla="*/ 1862 w 1961"/>
                <a:gd name="T87" fmla="*/ 0 h 19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961" h="1959">
                  <a:moveTo>
                    <a:pt x="1862" y="0"/>
                  </a:moveTo>
                  <a:lnTo>
                    <a:pt x="1762" y="109"/>
                  </a:lnTo>
                  <a:lnTo>
                    <a:pt x="1762" y="109"/>
                  </a:lnTo>
                  <a:lnTo>
                    <a:pt x="1733" y="131"/>
                  </a:lnTo>
                  <a:lnTo>
                    <a:pt x="1704" y="150"/>
                  </a:lnTo>
                  <a:lnTo>
                    <a:pt x="1675" y="167"/>
                  </a:lnTo>
                  <a:lnTo>
                    <a:pt x="1646" y="182"/>
                  </a:lnTo>
                  <a:lnTo>
                    <a:pt x="1616" y="196"/>
                  </a:lnTo>
                  <a:lnTo>
                    <a:pt x="1586" y="207"/>
                  </a:lnTo>
                  <a:lnTo>
                    <a:pt x="1555" y="217"/>
                  </a:lnTo>
                  <a:lnTo>
                    <a:pt x="1525" y="226"/>
                  </a:lnTo>
                  <a:lnTo>
                    <a:pt x="1495" y="233"/>
                  </a:lnTo>
                  <a:lnTo>
                    <a:pt x="1463" y="239"/>
                  </a:lnTo>
                  <a:lnTo>
                    <a:pt x="1432" y="243"/>
                  </a:lnTo>
                  <a:lnTo>
                    <a:pt x="1401" y="247"/>
                  </a:lnTo>
                  <a:lnTo>
                    <a:pt x="1369" y="249"/>
                  </a:lnTo>
                  <a:lnTo>
                    <a:pt x="1338" y="251"/>
                  </a:lnTo>
                  <a:lnTo>
                    <a:pt x="1305" y="252"/>
                  </a:lnTo>
                  <a:lnTo>
                    <a:pt x="1273" y="252"/>
                  </a:lnTo>
                  <a:lnTo>
                    <a:pt x="1273" y="252"/>
                  </a:lnTo>
                  <a:lnTo>
                    <a:pt x="1230" y="252"/>
                  </a:lnTo>
                  <a:lnTo>
                    <a:pt x="1187" y="251"/>
                  </a:lnTo>
                  <a:lnTo>
                    <a:pt x="1100" y="247"/>
                  </a:lnTo>
                  <a:lnTo>
                    <a:pt x="1013" y="244"/>
                  </a:lnTo>
                  <a:lnTo>
                    <a:pt x="969" y="242"/>
                  </a:lnTo>
                  <a:lnTo>
                    <a:pt x="926" y="242"/>
                  </a:lnTo>
                  <a:lnTo>
                    <a:pt x="856" y="221"/>
                  </a:lnTo>
                  <a:lnTo>
                    <a:pt x="856" y="221"/>
                  </a:lnTo>
                  <a:lnTo>
                    <a:pt x="832" y="278"/>
                  </a:lnTo>
                  <a:lnTo>
                    <a:pt x="809" y="334"/>
                  </a:lnTo>
                  <a:lnTo>
                    <a:pt x="785" y="389"/>
                  </a:lnTo>
                  <a:lnTo>
                    <a:pt x="761" y="446"/>
                  </a:lnTo>
                  <a:lnTo>
                    <a:pt x="710" y="557"/>
                  </a:lnTo>
                  <a:lnTo>
                    <a:pt x="658" y="666"/>
                  </a:lnTo>
                  <a:lnTo>
                    <a:pt x="606" y="775"/>
                  </a:lnTo>
                  <a:lnTo>
                    <a:pt x="553" y="882"/>
                  </a:lnTo>
                  <a:lnTo>
                    <a:pt x="448" y="1093"/>
                  </a:lnTo>
                  <a:lnTo>
                    <a:pt x="355" y="1226"/>
                  </a:lnTo>
                  <a:lnTo>
                    <a:pt x="355" y="1226"/>
                  </a:lnTo>
                  <a:lnTo>
                    <a:pt x="352" y="1259"/>
                  </a:lnTo>
                  <a:lnTo>
                    <a:pt x="349" y="1292"/>
                  </a:lnTo>
                  <a:lnTo>
                    <a:pt x="345" y="1325"/>
                  </a:lnTo>
                  <a:lnTo>
                    <a:pt x="339" y="1358"/>
                  </a:lnTo>
                  <a:lnTo>
                    <a:pt x="332" y="1390"/>
                  </a:lnTo>
                  <a:lnTo>
                    <a:pt x="324" y="1422"/>
                  </a:lnTo>
                  <a:lnTo>
                    <a:pt x="314" y="1454"/>
                  </a:lnTo>
                  <a:lnTo>
                    <a:pt x="304" y="1485"/>
                  </a:lnTo>
                  <a:lnTo>
                    <a:pt x="292" y="1517"/>
                  </a:lnTo>
                  <a:lnTo>
                    <a:pt x="280" y="1547"/>
                  </a:lnTo>
                  <a:lnTo>
                    <a:pt x="266" y="1578"/>
                  </a:lnTo>
                  <a:lnTo>
                    <a:pt x="252" y="1608"/>
                  </a:lnTo>
                  <a:lnTo>
                    <a:pt x="237" y="1638"/>
                  </a:lnTo>
                  <a:lnTo>
                    <a:pt x="221" y="1667"/>
                  </a:lnTo>
                  <a:lnTo>
                    <a:pt x="205" y="1695"/>
                  </a:lnTo>
                  <a:lnTo>
                    <a:pt x="187" y="1724"/>
                  </a:lnTo>
                  <a:lnTo>
                    <a:pt x="187" y="1724"/>
                  </a:lnTo>
                  <a:lnTo>
                    <a:pt x="167" y="1755"/>
                  </a:lnTo>
                  <a:lnTo>
                    <a:pt x="146" y="1786"/>
                  </a:lnTo>
                  <a:lnTo>
                    <a:pt x="124" y="1816"/>
                  </a:lnTo>
                  <a:lnTo>
                    <a:pt x="100" y="1846"/>
                  </a:lnTo>
                  <a:lnTo>
                    <a:pt x="76" y="1875"/>
                  </a:lnTo>
                  <a:lnTo>
                    <a:pt x="52" y="1903"/>
                  </a:lnTo>
                  <a:lnTo>
                    <a:pt x="26" y="1932"/>
                  </a:lnTo>
                  <a:lnTo>
                    <a:pt x="0" y="1958"/>
                  </a:lnTo>
                  <a:lnTo>
                    <a:pt x="1961" y="1959"/>
                  </a:lnTo>
                  <a:lnTo>
                    <a:pt x="1961" y="1959"/>
                  </a:lnTo>
                  <a:lnTo>
                    <a:pt x="1960" y="1934"/>
                  </a:lnTo>
                  <a:lnTo>
                    <a:pt x="1959" y="1908"/>
                  </a:lnTo>
                  <a:lnTo>
                    <a:pt x="1955" y="1858"/>
                  </a:lnTo>
                  <a:lnTo>
                    <a:pt x="1951" y="1807"/>
                  </a:lnTo>
                  <a:lnTo>
                    <a:pt x="1950" y="1782"/>
                  </a:lnTo>
                  <a:lnTo>
                    <a:pt x="1949" y="1756"/>
                  </a:lnTo>
                  <a:lnTo>
                    <a:pt x="1949" y="1756"/>
                  </a:lnTo>
                  <a:lnTo>
                    <a:pt x="1946" y="1635"/>
                  </a:lnTo>
                  <a:lnTo>
                    <a:pt x="1944" y="1516"/>
                  </a:lnTo>
                  <a:lnTo>
                    <a:pt x="1942" y="1395"/>
                  </a:lnTo>
                  <a:lnTo>
                    <a:pt x="1939" y="1276"/>
                  </a:lnTo>
                  <a:lnTo>
                    <a:pt x="1939" y="1276"/>
                  </a:lnTo>
                  <a:lnTo>
                    <a:pt x="1929" y="1127"/>
                  </a:lnTo>
                  <a:lnTo>
                    <a:pt x="1918" y="969"/>
                  </a:lnTo>
                  <a:lnTo>
                    <a:pt x="1892" y="638"/>
                  </a:lnTo>
                  <a:lnTo>
                    <a:pt x="1880" y="470"/>
                  </a:lnTo>
                  <a:lnTo>
                    <a:pt x="1874" y="388"/>
                  </a:lnTo>
                  <a:lnTo>
                    <a:pt x="1870" y="306"/>
                  </a:lnTo>
                  <a:lnTo>
                    <a:pt x="1866" y="226"/>
                  </a:lnTo>
                  <a:lnTo>
                    <a:pt x="1864" y="148"/>
                  </a:lnTo>
                  <a:lnTo>
                    <a:pt x="1862" y="73"/>
                  </a:lnTo>
                  <a:lnTo>
                    <a:pt x="1862" y="0"/>
                  </a:lnTo>
                  <a:close/>
                </a:path>
              </a:pathLst>
            </a:custGeom>
            <a:solidFill>
              <a:srgbClr val="4A3A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BEEE4644-9865-4E22-BE60-8B4A35921347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1" y="3338"/>
              <a:ext cx="980" cy="980"/>
            </a:xfrm>
            <a:custGeom>
              <a:avLst/>
              <a:gdLst>
                <a:gd name="T0" fmla="*/ 1762 w 1961"/>
                <a:gd name="T1" fmla="*/ 109 h 1959"/>
                <a:gd name="T2" fmla="*/ 1733 w 1961"/>
                <a:gd name="T3" fmla="*/ 131 h 1959"/>
                <a:gd name="T4" fmla="*/ 1675 w 1961"/>
                <a:gd name="T5" fmla="*/ 167 h 1959"/>
                <a:gd name="T6" fmla="*/ 1616 w 1961"/>
                <a:gd name="T7" fmla="*/ 196 h 1959"/>
                <a:gd name="T8" fmla="*/ 1555 w 1961"/>
                <a:gd name="T9" fmla="*/ 217 h 1959"/>
                <a:gd name="T10" fmla="*/ 1495 w 1961"/>
                <a:gd name="T11" fmla="*/ 233 h 1959"/>
                <a:gd name="T12" fmla="*/ 1432 w 1961"/>
                <a:gd name="T13" fmla="*/ 243 h 1959"/>
                <a:gd name="T14" fmla="*/ 1369 w 1961"/>
                <a:gd name="T15" fmla="*/ 249 h 1959"/>
                <a:gd name="T16" fmla="*/ 1305 w 1961"/>
                <a:gd name="T17" fmla="*/ 252 h 1959"/>
                <a:gd name="T18" fmla="*/ 1273 w 1961"/>
                <a:gd name="T19" fmla="*/ 252 h 1959"/>
                <a:gd name="T20" fmla="*/ 1187 w 1961"/>
                <a:gd name="T21" fmla="*/ 251 h 1959"/>
                <a:gd name="T22" fmla="*/ 1013 w 1961"/>
                <a:gd name="T23" fmla="*/ 244 h 1959"/>
                <a:gd name="T24" fmla="*/ 926 w 1961"/>
                <a:gd name="T25" fmla="*/ 242 h 1959"/>
                <a:gd name="T26" fmla="*/ 856 w 1961"/>
                <a:gd name="T27" fmla="*/ 221 h 1959"/>
                <a:gd name="T28" fmla="*/ 809 w 1961"/>
                <a:gd name="T29" fmla="*/ 334 h 1959"/>
                <a:gd name="T30" fmla="*/ 761 w 1961"/>
                <a:gd name="T31" fmla="*/ 446 h 1959"/>
                <a:gd name="T32" fmla="*/ 658 w 1961"/>
                <a:gd name="T33" fmla="*/ 666 h 1959"/>
                <a:gd name="T34" fmla="*/ 553 w 1961"/>
                <a:gd name="T35" fmla="*/ 882 h 1959"/>
                <a:gd name="T36" fmla="*/ 355 w 1961"/>
                <a:gd name="T37" fmla="*/ 1226 h 1959"/>
                <a:gd name="T38" fmla="*/ 352 w 1961"/>
                <a:gd name="T39" fmla="*/ 1259 h 1959"/>
                <a:gd name="T40" fmla="*/ 345 w 1961"/>
                <a:gd name="T41" fmla="*/ 1325 h 1959"/>
                <a:gd name="T42" fmla="*/ 332 w 1961"/>
                <a:gd name="T43" fmla="*/ 1390 h 1959"/>
                <a:gd name="T44" fmla="*/ 314 w 1961"/>
                <a:gd name="T45" fmla="*/ 1454 h 1959"/>
                <a:gd name="T46" fmla="*/ 292 w 1961"/>
                <a:gd name="T47" fmla="*/ 1517 h 1959"/>
                <a:gd name="T48" fmla="*/ 266 w 1961"/>
                <a:gd name="T49" fmla="*/ 1578 h 1959"/>
                <a:gd name="T50" fmla="*/ 237 w 1961"/>
                <a:gd name="T51" fmla="*/ 1638 h 1959"/>
                <a:gd name="T52" fmla="*/ 205 w 1961"/>
                <a:gd name="T53" fmla="*/ 1695 h 1959"/>
                <a:gd name="T54" fmla="*/ 187 w 1961"/>
                <a:gd name="T55" fmla="*/ 1724 h 1959"/>
                <a:gd name="T56" fmla="*/ 146 w 1961"/>
                <a:gd name="T57" fmla="*/ 1786 h 1959"/>
                <a:gd name="T58" fmla="*/ 100 w 1961"/>
                <a:gd name="T59" fmla="*/ 1846 h 1959"/>
                <a:gd name="T60" fmla="*/ 52 w 1961"/>
                <a:gd name="T61" fmla="*/ 1903 h 1959"/>
                <a:gd name="T62" fmla="*/ 0 w 1961"/>
                <a:gd name="T63" fmla="*/ 1958 h 1959"/>
                <a:gd name="T64" fmla="*/ 1961 w 1961"/>
                <a:gd name="T65" fmla="*/ 1959 h 1959"/>
                <a:gd name="T66" fmla="*/ 1959 w 1961"/>
                <a:gd name="T67" fmla="*/ 1908 h 1959"/>
                <a:gd name="T68" fmla="*/ 1951 w 1961"/>
                <a:gd name="T69" fmla="*/ 1807 h 1959"/>
                <a:gd name="T70" fmla="*/ 1949 w 1961"/>
                <a:gd name="T71" fmla="*/ 1756 h 1959"/>
                <a:gd name="T72" fmla="*/ 1946 w 1961"/>
                <a:gd name="T73" fmla="*/ 1635 h 1959"/>
                <a:gd name="T74" fmla="*/ 1942 w 1961"/>
                <a:gd name="T75" fmla="*/ 1395 h 1959"/>
                <a:gd name="T76" fmla="*/ 1939 w 1961"/>
                <a:gd name="T77" fmla="*/ 1276 h 1959"/>
                <a:gd name="T78" fmla="*/ 1918 w 1961"/>
                <a:gd name="T79" fmla="*/ 969 h 1959"/>
                <a:gd name="T80" fmla="*/ 1880 w 1961"/>
                <a:gd name="T81" fmla="*/ 470 h 1959"/>
                <a:gd name="T82" fmla="*/ 1870 w 1961"/>
                <a:gd name="T83" fmla="*/ 306 h 1959"/>
                <a:gd name="T84" fmla="*/ 1864 w 1961"/>
                <a:gd name="T85" fmla="*/ 148 h 1959"/>
                <a:gd name="T86" fmla="*/ 1862 w 1961"/>
                <a:gd name="T87" fmla="*/ 0 h 19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961" h="1959">
                  <a:moveTo>
                    <a:pt x="1862" y="0"/>
                  </a:moveTo>
                  <a:lnTo>
                    <a:pt x="1762" y="109"/>
                  </a:lnTo>
                  <a:lnTo>
                    <a:pt x="1762" y="109"/>
                  </a:lnTo>
                  <a:lnTo>
                    <a:pt x="1733" y="131"/>
                  </a:lnTo>
                  <a:lnTo>
                    <a:pt x="1704" y="150"/>
                  </a:lnTo>
                  <a:lnTo>
                    <a:pt x="1675" y="167"/>
                  </a:lnTo>
                  <a:lnTo>
                    <a:pt x="1646" y="182"/>
                  </a:lnTo>
                  <a:lnTo>
                    <a:pt x="1616" y="196"/>
                  </a:lnTo>
                  <a:lnTo>
                    <a:pt x="1586" y="207"/>
                  </a:lnTo>
                  <a:lnTo>
                    <a:pt x="1555" y="217"/>
                  </a:lnTo>
                  <a:lnTo>
                    <a:pt x="1525" y="226"/>
                  </a:lnTo>
                  <a:lnTo>
                    <a:pt x="1495" y="233"/>
                  </a:lnTo>
                  <a:lnTo>
                    <a:pt x="1463" y="239"/>
                  </a:lnTo>
                  <a:lnTo>
                    <a:pt x="1432" y="243"/>
                  </a:lnTo>
                  <a:lnTo>
                    <a:pt x="1401" y="247"/>
                  </a:lnTo>
                  <a:lnTo>
                    <a:pt x="1369" y="249"/>
                  </a:lnTo>
                  <a:lnTo>
                    <a:pt x="1338" y="251"/>
                  </a:lnTo>
                  <a:lnTo>
                    <a:pt x="1305" y="252"/>
                  </a:lnTo>
                  <a:lnTo>
                    <a:pt x="1273" y="252"/>
                  </a:lnTo>
                  <a:lnTo>
                    <a:pt x="1273" y="252"/>
                  </a:lnTo>
                  <a:lnTo>
                    <a:pt x="1230" y="252"/>
                  </a:lnTo>
                  <a:lnTo>
                    <a:pt x="1187" y="251"/>
                  </a:lnTo>
                  <a:lnTo>
                    <a:pt x="1100" y="247"/>
                  </a:lnTo>
                  <a:lnTo>
                    <a:pt x="1013" y="244"/>
                  </a:lnTo>
                  <a:lnTo>
                    <a:pt x="969" y="242"/>
                  </a:lnTo>
                  <a:lnTo>
                    <a:pt x="926" y="242"/>
                  </a:lnTo>
                  <a:lnTo>
                    <a:pt x="856" y="221"/>
                  </a:lnTo>
                  <a:lnTo>
                    <a:pt x="856" y="221"/>
                  </a:lnTo>
                  <a:lnTo>
                    <a:pt x="832" y="278"/>
                  </a:lnTo>
                  <a:lnTo>
                    <a:pt x="809" y="334"/>
                  </a:lnTo>
                  <a:lnTo>
                    <a:pt x="785" y="389"/>
                  </a:lnTo>
                  <a:lnTo>
                    <a:pt x="761" y="446"/>
                  </a:lnTo>
                  <a:lnTo>
                    <a:pt x="710" y="557"/>
                  </a:lnTo>
                  <a:lnTo>
                    <a:pt x="658" y="666"/>
                  </a:lnTo>
                  <a:lnTo>
                    <a:pt x="606" y="775"/>
                  </a:lnTo>
                  <a:lnTo>
                    <a:pt x="553" y="882"/>
                  </a:lnTo>
                  <a:lnTo>
                    <a:pt x="448" y="1093"/>
                  </a:lnTo>
                  <a:lnTo>
                    <a:pt x="355" y="1226"/>
                  </a:lnTo>
                  <a:lnTo>
                    <a:pt x="355" y="1226"/>
                  </a:lnTo>
                  <a:lnTo>
                    <a:pt x="352" y="1259"/>
                  </a:lnTo>
                  <a:lnTo>
                    <a:pt x="349" y="1292"/>
                  </a:lnTo>
                  <a:lnTo>
                    <a:pt x="345" y="1325"/>
                  </a:lnTo>
                  <a:lnTo>
                    <a:pt x="339" y="1358"/>
                  </a:lnTo>
                  <a:lnTo>
                    <a:pt x="332" y="1390"/>
                  </a:lnTo>
                  <a:lnTo>
                    <a:pt x="324" y="1422"/>
                  </a:lnTo>
                  <a:lnTo>
                    <a:pt x="314" y="1454"/>
                  </a:lnTo>
                  <a:lnTo>
                    <a:pt x="304" y="1485"/>
                  </a:lnTo>
                  <a:lnTo>
                    <a:pt x="292" y="1517"/>
                  </a:lnTo>
                  <a:lnTo>
                    <a:pt x="280" y="1547"/>
                  </a:lnTo>
                  <a:lnTo>
                    <a:pt x="266" y="1578"/>
                  </a:lnTo>
                  <a:lnTo>
                    <a:pt x="252" y="1608"/>
                  </a:lnTo>
                  <a:lnTo>
                    <a:pt x="237" y="1638"/>
                  </a:lnTo>
                  <a:lnTo>
                    <a:pt x="221" y="1667"/>
                  </a:lnTo>
                  <a:lnTo>
                    <a:pt x="205" y="1695"/>
                  </a:lnTo>
                  <a:lnTo>
                    <a:pt x="187" y="1724"/>
                  </a:lnTo>
                  <a:lnTo>
                    <a:pt x="187" y="1724"/>
                  </a:lnTo>
                  <a:lnTo>
                    <a:pt x="167" y="1755"/>
                  </a:lnTo>
                  <a:lnTo>
                    <a:pt x="146" y="1786"/>
                  </a:lnTo>
                  <a:lnTo>
                    <a:pt x="124" y="1816"/>
                  </a:lnTo>
                  <a:lnTo>
                    <a:pt x="100" y="1846"/>
                  </a:lnTo>
                  <a:lnTo>
                    <a:pt x="76" y="1875"/>
                  </a:lnTo>
                  <a:lnTo>
                    <a:pt x="52" y="1903"/>
                  </a:lnTo>
                  <a:lnTo>
                    <a:pt x="26" y="1932"/>
                  </a:lnTo>
                  <a:lnTo>
                    <a:pt x="0" y="1958"/>
                  </a:lnTo>
                  <a:lnTo>
                    <a:pt x="1961" y="1959"/>
                  </a:lnTo>
                  <a:lnTo>
                    <a:pt x="1961" y="1959"/>
                  </a:lnTo>
                  <a:lnTo>
                    <a:pt x="1960" y="1934"/>
                  </a:lnTo>
                  <a:lnTo>
                    <a:pt x="1959" y="1908"/>
                  </a:lnTo>
                  <a:lnTo>
                    <a:pt x="1955" y="1858"/>
                  </a:lnTo>
                  <a:lnTo>
                    <a:pt x="1951" y="1807"/>
                  </a:lnTo>
                  <a:lnTo>
                    <a:pt x="1950" y="1782"/>
                  </a:lnTo>
                  <a:lnTo>
                    <a:pt x="1949" y="1756"/>
                  </a:lnTo>
                  <a:lnTo>
                    <a:pt x="1949" y="1756"/>
                  </a:lnTo>
                  <a:lnTo>
                    <a:pt x="1946" y="1635"/>
                  </a:lnTo>
                  <a:lnTo>
                    <a:pt x="1944" y="1516"/>
                  </a:lnTo>
                  <a:lnTo>
                    <a:pt x="1942" y="1395"/>
                  </a:lnTo>
                  <a:lnTo>
                    <a:pt x="1939" y="1276"/>
                  </a:lnTo>
                  <a:lnTo>
                    <a:pt x="1939" y="1276"/>
                  </a:lnTo>
                  <a:lnTo>
                    <a:pt x="1929" y="1127"/>
                  </a:lnTo>
                  <a:lnTo>
                    <a:pt x="1918" y="969"/>
                  </a:lnTo>
                  <a:lnTo>
                    <a:pt x="1892" y="638"/>
                  </a:lnTo>
                  <a:lnTo>
                    <a:pt x="1880" y="470"/>
                  </a:lnTo>
                  <a:lnTo>
                    <a:pt x="1874" y="388"/>
                  </a:lnTo>
                  <a:lnTo>
                    <a:pt x="1870" y="306"/>
                  </a:lnTo>
                  <a:lnTo>
                    <a:pt x="1866" y="226"/>
                  </a:lnTo>
                  <a:lnTo>
                    <a:pt x="1864" y="148"/>
                  </a:lnTo>
                  <a:lnTo>
                    <a:pt x="1862" y="73"/>
                  </a:lnTo>
                  <a:lnTo>
                    <a:pt x="186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99AA6D4B-8F0B-6246-9A15-83C1A5B71BE3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3" y="1466"/>
              <a:ext cx="595" cy="1995"/>
            </a:xfrm>
            <a:custGeom>
              <a:avLst/>
              <a:gdLst>
                <a:gd name="T0" fmla="*/ 876 w 1190"/>
                <a:gd name="T1" fmla="*/ 1300 h 3989"/>
                <a:gd name="T2" fmla="*/ 957 w 1190"/>
                <a:gd name="T3" fmla="*/ 1122 h 3989"/>
                <a:gd name="T4" fmla="*/ 1004 w 1190"/>
                <a:gd name="T5" fmla="*/ 986 h 3989"/>
                <a:gd name="T6" fmla="*/ 1019 w 1190"/>
                <a:gd name="T7" fmla="*/ 845 h 3989"/>
                <a:gd name="T8" fmla="*/ 1001 w 1190"/>
                <a:gd name="T9" fmla="*/ 748 h 3989"/>
                <a:gd name="T10" fmla="*/ 937 w 1190"/>
                <a:gd name="T11" fmla="*/ 588 h 3989"/>
                <a:gd name="T12" fmla="*/ 902 w 1190"/>
                <a:gd name="T13" fmla="*/ 465 h 3989"/>
                <a:gd name="T14" fmla="*/ 874 w 1190"/>
                <a:gd name="T15" fmla="*/ 287 h 3989"/>
                <a:gd name="T16" fmla="*/ 870 w 1190"/>
                <a:gd name="T17" fmla="*/ 150 h 3989"/>
                <a:gd name="T18" fmla="*/ 888 w 1190"/>
                <a:gd name="T19" fmla="*/ 50 h 3989"/>
                <a:gd name="T20" fmla="*/ 922 w 1190"/>
                <a:gd name="T21" fmla="*/ 123 h 3989"/>
                <a:gd name="T22" fmla="*/ 981 w 1190"/>
                <a:gd name="T23" fmla="*/ 418 h 3989"/>
                <a:gd name="T24" fmla="*/ 1040 w 1190"/>
                <a:gd name="T25" fmla="*/ 598 h 3989"/>
                <a:gd name="T26" fmla="*/ 1113 w 1190"/>
                <a:gd name="T27" fmla="*/ 797 h 3989"/>
                <a:gd name="T28" fmla="*/ 1149 w 1190"/>
                <a:gd name="T29" fmla="*/ 944 h 3989"/>
                <a:gd name="T30" fmla="*/ 1169 w 1190"/>
                <a:gd name="T31" fmla="*/ 1095 h 3989"/>
                <a:gd name="T32" fmla="*/ 1167 w 1190"/>
                <a:gd name="T33" fmla="*/ 1370 h 3989"/>
                <a:gd name="T34" fmla="*/ 1160 w 1190"/>
                <a:gd name="T35" fmla="*/ 1693 h 3989"/>
                <a:gd name="T36" fmla="*/ 1175 w 1190"/>
                <a:gd name="T37" fmla="*/ 1850 h 3989"/>
                <a:gd name="T38" fmla="*/ 1175 w 1190"/>
                <a:gd name="T39" fmla="*/ 2067 h 3989"/>
                <a:gd name="T40" fmla="*/ 1190 w 1190"/>
                <a:gd name="T41" fmla="*/ 2491 h 3989"/>
                <a:gd name="T42" fmla="*/ 1176 w 1190"/>
                <a:gd name="T43" fmla="*/ 2648 h 3989"/>
                <a:gd name="T44" fmla="*/ 1129 w 1190"/>
                <a:gd name="T45" fmla="*/ 2880 h 3989"/>
                <a:gd name="T46" fmla="*/ 1023 w 1190"/>
                <a:gd name="T47" fmla="*/ 3299 h 3989"/>
                <a:gd name="T48" fmla="*/ 996 w 1190"/>
                <a:gd name="T49" fmla="*/ 3491 h 3989"/>
                <a:gd name="T50" fmla="*/ 1000 w 1190"/>
                <a:gd name="T51" fmla="*/ 3687 h 3989"/>
                <a:gd name="T52" fmla="*/ 913 w 1190"/>
                <a:gd name="T53" fmla="*/ 3846 h 3989"/>
                <a:gd name="T54" fmla="*/ 816 w 1190"/>
                <a:gd name="T55" fmla="*/ 3909 h 3989"/>
                <a:gd name="T56" fmla="*/ 691 w 1190"/>
                <a:gd name="T57" fmla="*/ 3959 h 3989"/>
                <a:gd name="T58" fmla="*/ 562 w 1190"/>
                <a:gd name="T59" fmla="*/ 3983 h 3989"/>
                <a:gd name="T60" fmla="*/ 349 w 1190"/>
                <a:gd name="T61" fmla="*/ 3988 h 3989"/>
                <a:gd name="T62" fmla="*/ 0 w 1190"/>
                <a:gd name="T63" fmla="*/ 3974 h 3989"/>
                <a:gd name="T64" fmla="*/ 101 w 1190"/>
                <a:gd name="T65" fmla="*/ 3694 h 3989"/>
                <a:gd name="T66" fmla="*/ 193 w 1190"/>
                <a:gd name="T67" fmla="*/ 3337 h 3989"/>
                <a:gd name="T68" fmla="*/ 235 w 1190"/>
                <a:gd name="T69" fmla="*/ 3008 h 3989"/>
                <a:gd name="T70" fmla="*/ 236 w 1190"/>
                <a:gd name="T71" fmla="*/ 2822 h 3989"/>
                <a:gd name="T72" fmla="*/ 259 w 1190"/>
                <a:gd name="T73" fmla="*/ 2531 h 3989"/>
                <a:gd name="T74" fmla="*/ 284 w 1190"/>
                <a:gd name="T75" fmla="*/ 2294 h 3989"/>
                <a:gd name="T76" fmla="*/ 359 w 1190"/>
                <a:gd name="T77" fmla="*/ 1948 h 3989"/>
                <a:gd name="T78" fmla="*/ 394 w 1190"/>
                <a:gd name="T79" fmla="*/ 1731 h 3989"/>
                <a:gd name="T80" fmla="*/ 405 w 1190"/>
                <a:gd name="T81" fmla="*/ 1574 h 3989"/>
                <a:gd name="T82" fmla="*/ 359 w 1190"/>
                <a:gd name="T83" fmla="*/ 1241 h 3989"/>
                <a:gd name="T84" fmla="*/ 318 w 1190"/>
                <a:gd name="T85" fmla="*/ 814 h 3989"/>
                <a:gd name="T86" fmla="*/ 259 w 1190"/>
                <a:gd name="T87" fmla="*/ 244 h 3989"/>
                <a:gd name="T88" fmla="*/ 261 w 1190"/>
                <a:gd name="T89" fmla="*/ 66 h 3989"/>
                <a:gd name="T90" fmla="*/ 330 w 1190"/>
                <a:gd name="T91" fmla="*/ 142 h 3989"/>
                <a:gd name="T92" fmla="*/ 434 w 1190"/>
                <a:gd name="T93" fmla="*/ 231 h 3989"/>
                <a:gd name="T94" fmla="*/ 482 w 1190"/>
                <a:gd name="T95" fmla="*/ 296 h 3989"/>
                <a:gd name="T96" fmla="*/ 528 w 1190"/>
                <a:gd name="T97" fmla="*/ 454 h 3989"/>
                <a:gd name="T98" fmla="*/ 655 w 1190"/>
                <a:gd name="T99" fmla="*/ 882 h 3989"/>
                <a:gd name="T100" fmla="*/ 768 w 1190"/>
                <a:gd name="T101" fmla="*/ 1179 h 39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190" h="3989">
                  <a:moveTo>
                    <a:pt x="844" y="1377"/>
                  </a:moveTo>
                  <a:lnTo>
                    <a:pt x="844" y="1377"/>
                  </a:lnTo>
                  <a:lnTo>
                    <a:pt x="851" y="1358"/>
                  </a:lnTo>
                  <a:lnTo>
                    <a:pt x="859" y="1339"/>
                  </a:lnTo>
                  <a:lnTo>
                    <a:pt x="876" y="1300"/>
                  </a:lnTo>
                  <a:lnTo>
                    <a:pt x="894" y="1262"/>
                  </a:lnTo>
                  <a:lnTo>
                    <a:pt x="911" y="1222"/>
                  </a:lnTo>
                  <a:lnTo>
                    <a:pt x="911" y="1222"/>
                  </a:lnTo>
                  <a:lnTo>
                    <a:pt x="934" y="1174"/>
                  </a:lnTo>
                  <a:lnTo>
                    <a:pt x="957" y="1122"/>
                  </a:lnTo>
                  <a:lnTo>
                    <a:pt x="968" y="1095"/>
                  </a:lnTo>
                  <a:lnTo>
                    <a:pt x="978" y="1068"/>
                  </a:lnTo>
                  <a:lnTo>
                    <a:pt x="988" y="1041"/>
                  </a:lnTo>
                  <a:lnTo>
                    <a:pt x="996" y="1013"/>
                  </a:lnTo>
                  <a:lnTo>
                    <a:pt x="1004" y="986"/>
                  </a:lnTo>
                  <a:lnTo>
                    <a:pt x="1010" y="958"/>
                  </a:lnTo>
                  <a:lnTo>
                    <a:pt x="1015" y="930"/>
                  </a:lnTo>
                  <a:lnTo>
                    <a:pt x="1018" y="902"/>
                  </a:lnTo>
                  <a:lnTo>
                    <a:pt x="1019" y="873"/>
                  </a:lnTo>
                  <a:lnTo>
                    <a:pt x="1019" y="845"/>
                  </a:lnTo>
                  <a:lnTo>
                    <a:pt x="1017" y="817"/>
                  </a:lnTo>
                  <a:lnTo>
                    <a:pt x="1012" y="788"/>
                  </a:lnTo>
                  <a:lnTo>
                    <a:pt x="1012" y="788"/>
                  </a:lnTo>
                  <a:lnTo>
                    <a:pt x="1007" y="768"/>
                  </a:lnTo>
                  <a:lnTo>
                    <a:pt x="1001" y="748"/>
                  </a:lnTo>
                  <a:lnTo>
                    <a:pt x="994" y="727"/>
                  </a:lnTo>
                  <a:lnTo>
                    <a:pt x="986" y="707"/>
                  </a:lnTo>
                  <a:lnTo>
                    <a:pt x="971" y="668"/>
                  </a:lnTo>
                  <a:lnTo>
                    <a:pt x="954" y="628"/>
                  </a:lnTo>
                  <a:lnTo>
                    <a:pt x="937" y="588"/>
                  </a:lnTo>
                  <a:lnTo>
                    <a:pt x="923" y="548"/>
                  </a:lnTo>
                  <a:lnTo>
                    <a:pt x="916" y="528"/>
                  </a:lnTo>
                  <a:lnTo>
                    <a:pt x="911" y="507"/>
                  </a:lnTo>
                  <a:lnTo>
                    <a:pt x="906" y="486"/>
                  </a:lnTo>
                  <a:lnTo>
                    <a:pt x="902" y="465"/>
                  </a:lnTo>
                  <a:lnTo>
                    <a:pt x="902" y="465"/>
                  </a:lnTo>
                  <a:lnTo>
                    <a:pt x="894" y="421"/>
                  </a:lnTo>
                  <a:lnTo>
                    <a:pt x="886" y="377"/>
                  </a:lnTo>
                  <a:lnTo>
                    <a:pt x="879" y="332"/>
                  </a:lnTo>
                  <a:lnTo>
                    <a:pt x="874" y="287"/>
                  </a:lnTo>
                  <a:lnTo>
                    <a:pt x="869" y="242"/>
                  </a:lnTo>
                  <a:lnTo>
                    <a:pt x="869" y="218"/>
                  </a:lnTo>
                  <a:lnTo>
                    <a:pt x="868" y="196"/>
                  </a:lnTo>
                  <a:lnTo>
                    <a:pt x="869" y="174"/>
                  </a:lnTo>
                  <a:lnTo>
                    <a:pt x="870" y="150"/>
                  </a:lnTo>
                  <a:lnTo>
                    <a:pt x="873" y="128"/>
                  </a:lnTo>
                  <a:lnTo>
                    <a:pt x="876" y="106"/>
                  </a:lnTo>
                  <a:lnTo>
                    <a:pt x="876" y="106"/>
                  </a:lnTo>
                  <a:lnTo>
                    <a:pt x="881" y="77"/>
                  </a:lnTo>
                  <a:lnTo>
                    <a:pt x="888" y="50"/>
                  </a:lnTo>
                  <a:lnTo>
                    <a:pt x="896" y="25"/>
                  </a:lnTo>
                  <a:lnTo>
                    <a:pt x="905" y="0"/>
                  </a:lnTo>
                  <a:lnTo>
                    <a:pt x="915" y="64"/>
                  </a:lnTo>
                  <a:lnTo>
                    <a:pt x="915" y="64"/>
                  </a:lnTo>
                  <a:lnTo>
                    <a:pt x="922" y="123"/>
                  </a:lnTo>
                  <a:lnTo>
                    <a:pt x="931" y="183"/>
                  </a:lnTo>
                  <a:lnTo>
                    <a:pt x="941" y="242"/>
                  </a:lnTo>
                  <a:lnTo>
                    <a:pt x="953" y="302"/>
                  </a:lnTo>
                  <a:lnTo>
                    <a:pt x="967" y="360"/>
                  </a:lnTo>
                  <a:lnTo>
                    <a:pt x="981" y="418"/>
                  </a:lnTo>
                  <a:lnTo>
                    <a:pt x="997" y="475"/>
                  </a:lnTo>
                  <a:lnTo>
                    <a:pt x="1015" y="531"/>
                  </a:lnTo>
                  <a:lnTo>
                    <a:pt x="1015" y="531"/>
                  </a:lnTo>
                  <a:lnTo>
                    <a:pt x="1027" y="565"/>
                  </a:lnTo>
                  <a:lnTo>
                    <a:pt x="1040" y="598"/>
                  </a:lnTo>
                  <a:lnTo>
                    <a:pt x="1066" y="663"/>
                  </a:lnTo>
                  <a:lnTo>
                    <a:pt x="1079" y="696"/>
                  </a:lnTo>
                  <a:lnTo>
                    <a:pt x="1091" y="728"/>
                  </a:lnTo>
                  <a:lnTo>
                    <a:pt x="1103" y="762"/>
                  </a:lnTo>
                  <a:lnTo>
                    <a:pt x="1113" y="797"/>
                  </a:lnTo>
                  <a:lnTo>
                    <a:pt x="1113" y="797"/>
                  </a:lnTo>
                  <a:lnTo>
                    <a:pt x="1124" y="834"/>
                  </a:lnTo>
                  <a:lnTo>
                    <a:pt x="1133" y="870"/>
                  </a:lnTo>
                  <a:lnTo>
                    <a:pt x="1141" y="907"/>
                  </a:lnTo>
                  <a:lnTo>
                    <a:pt x="1149" y="944"/>
                  </a:lnTo>
                  <a:lnTo>
                    <a:pt x="1155" y="981"/>
                  </a:lnTo>
                  <a:lnTo>
                    <a:pt x="1160" y="1018"/>
                  </a:lnTo>
                  <a:lnTo>
                    <a:pt x="1165" y="1057"/>
                  </a:lnTo>
                  <a:lnTo>
                    <a:pt x="1169" y="1095"/>
                  </a:lnTo>
                  <a:lnTo>
                    <a:pt x="1169" y="1095"/>
                  </a:lnTo>
                  <a:lnTo>
                    <a:pt x="1171" y="1141"/>
                  </a:lnTo>
                  <a:lnTo>
                    <a:pt x="1172" y="1187"/>
                  </a:lnTo>
                  <a:lnTo>
                    <a:pt x="1172" y="1232"/>
                  </a:lnTo>
                  <a:lnTo>
                    <a:pt x="1171" y="1278"/>
                  </a:lnTo>
                  <a:lnTo>
                    <a:pt x="1167" y="1370"/>
                  </a:lnTo>
                  <a:lnTo>
                    <a:pt x="1163" y="1463"/>
                  </a:lnTo>
                  <a:lnTo>
                    <a:pt x="1159" y="1555"/>
                  </a:lnTo>
                  <a:lnTo>
                    <a:pt x="1158" y="1600"/>
                  </a:lnTo>
                  <a:lnTo>
                    <a:pt x="1159" y="1647"/>
                  </a:lnTo>
                  <a:lnTo>
                    <a:pt x="1160" y="1693"/>
                  </a:lnTo>
                  <a:lnTo>
                    <a:pt x="1163" y="1737"/>
                  </a:lnTo>
                  <a:lnTo>
                    <a:pt x="1168" y="1783"/>
                  </a:lnTo>
                  <a:lnTo>
                    <a:pt x="1174" y="1828"/>
                  </a:lnTo>
                  <a:lnTo>
                    <a:pt x="1175" y="1850"/>
                  </a:lnTo>
                  <a:lnTo>
                    <a:pt x="1175" y="1850"/>
                  </a:lnTo>
                  <a:lnTo>
                    <a:pt x="1173" y="1886"/>
                  </a:lnTo>
                  <a:lnTo>
                    <a:pt x="1172" y="1922"/>
                  </a:lnTo>
                  <a:lnTo>
                    <a:pt x="1172" y="1958"/>
                  </a:lnTo>
                  <a:lnTo>
                    <a:pt x="1173" y="1995"/>
                  </a:lnTo>
                  <a:lnTo>
                    <a:pt x="1175" y="2067"/>
                  </a:lnTo>
                  <a:lnTo>
                    <a:pt x="1178" y="2139"/>
                  </a:lnTo>
                  <a:lnTo>
                    <a:pt x="1186" y="2283"/>
                  </a:lnTo>
                  <a:lnTo>
                    <a:pt x="1189" y="2355"/>
                  </a:lnTo>
                  <a:lnTo>
                    <a:pt x="1190" y="2427"/>
                  </a:lnTo>
                  <a:lnTo>
                    <a:pt x="1190" y="2491"/>
                  </a:lnTo>
                  <a:lnTo>
                    <a:pt x="1190" y="2491"/>
                  </a:lnTo>
                  <a:lnTo>
                    <a:pt x="1188" y="2530"/>
                  </a:lnTo>
                  <a:lnTo>
                    <a:pt x="1185" y="2570"/>
                  </a:lnTo>
                  <a:lnTo>
                    <a:pt x="1181" y="2609"/>
                  </a:lnTo>
                  <a:lnTo>
                    <a:pt x="1176" y="2648"/>
                  </a:lnTo>
                  <a:lnTo>
                    <a:pt x="1170" y="2687"/>
                  </a:lnTo>
                  <a:lnTo>
                    <a:pt x="1163" y="2726"/>
                  </a:lnTo>
                  <a:lnTo>
                    <a:pt x="1155" y="2764"/>
                  </a:lnTo>
                  <a:lnTo>
                    <a:pt x="1147" y="2803"/>
                  </a:lnTo>
                  <a:lnTo>
                    <a:pt x="1129" y="2880"/>
                  </a:lnTo>
                  <a:lnTo>
                    <a:pt x="1109" y="2956"/>
                  </a:lnTo>
                  <a:lnTo>
                    <a:pt x="1068" y="3108"/>
                  </a:lnTo>
                  <a:lnTo>
                    <a:pt x="1049" y="3184"/>
                  </a:lnTo>
                  <a:lnTo>
                    <a:pt x="1031" y="3260"/>
                  </a:lnTo>
                  <a:lnTo>
                    <a:pt x="1023" y="3299"/>
                  </a:lnTo>
                  <a:lnTo>
                    <a:pt x="1016" y="3337"/>
                  </a:lnTo>
                  <a:lnTo>
                    <a:pt x="1010" y="3376"/>
                  </a:lnTo>
                  <a:lnTo>
                    <a:pt x="1004" y="3413"/>
                  </a:lnTo>
                  <a:lnTo>
                    <a:pt x="1000" y="3452"/>
                  </a:lnTo>
                  <a:lnTo>
                    <a:pt x="996" y="3491"/>
                  </a:lnTo>
                  <a:lnTo>
                    <a:pt x="994" y="3530"/>
                  </a:lnTo>
                  <a:lnTo>
                    <a:pt x="994" y="3569"/>
                  </a:lnTo>
                  <a:lnTo>
                    <a:pt x="994" y="3608"/>
                  </a:lnTo>
                  <a:lnTo>
                    <a:pt x="996" y="3648"/>
                  </a:lnTo>
                  <a:lnTo>
                    <a:pt x="1000" y="3687"/>
                  </a:lnTo>
                  <a:lnTo>
                    <a:pt x="1005" y="3727"/>
                  </a:lnTo>
                  <a:lnTo>
                    <a:pt x="999" y="3768"/>
                  </a:lnTo>
                  <a:lnTo>
                    <a:pt x="999" y="3768"/>
                  </a:lnTo>
                  <a:lnTo>
                    <a:pt x="946" y="3837"/>
                  </a:lnTo>
                  <a:lnTo>
                    <a:pt x="913" y="3846"/>
                  </a:lnTo>
                  <a:lnTo>
                    <a:pt x="913" y="3846"/>
                  </a:lnTo>
                  <a:lnTo>
                    <a:pt x="889" y="3865"/>
                  </a:lnTo>
                  <a:lnTo>
                    <a:pt x="864" y="3881"/>
                  </a:lnTo>
                  <a:lnTo>
                    <a:pt x="841" y="3896"/>
                  </a:lnTo>
                  <a:lnTo>
                    <a:pt x="816" y="3909"/>
                  </a:lnTo>
                  <a:lnTo>
                    <a:pt x="791" y="3921"/>
                  </a:lnTo>
                  <a:lnTo>
                    <a:pt x="767" y="3933"/>
                  </a:lnTo>
                  <a:lnTo>
                    <a:pt x="742" y="3943"/>
                  </a:lnTo>
                  <a:lnTo>
                    <a:pt x="717" y="3951"/>
                  </a:lnTo>
                  <a:lnTo>
                    <a:pt x="691" y="3959"/>
                  </a:lnTo>
                  <a:lnTo>
                    <a:pt x="666" y="3965"/>
                  </a:lnTo>
                  <a:lnTo>
                    <a:pt x="640" y="3971"/>
                  </a:lnTo>
                  <a:lnTo>
                    <a:pt x="614" y="3976"/>
                  </a:lnTo>
                  <a:lnTo>
                    <a:pt x="588" y="3980"/>
                  </a:lnTo>
                  <a:lnTo>
                    <a:pt x="562" y="3983"/>
                  </a:lnTo>
                  <a:lnTo>
                    <a:pt x="536" y="3985"/>
                  </a:lnTo>
                  <a:lnTo>
                    <a:pt x="509" y="3987"/>
                  </a:lnTo>
                  <a:lnTo>
                    <a:pt x="456" y="3989"/>
                  </a:lnTo>
                  <a:lnTo>
                    <a:pt x="403" y="3989"/>
                  </a:lnTo>
                  <a:lnTo>
                    <a:pt x="349" y="3988"/>
                  </a:lnTo>
                  <a:lnTo>
                    <a:pt x="294" y="3986"/>
                  </a:lnTo>
                  <a:lnTo>
                    <a:pt x="186" y="3981"/>
                  </a:lnTo>
                  <a:lnTo>
                    <a:pt x="131" y="3980"/>
                  </a:lnTo>
                  <a:lnTo>
                    <a:pt x="77" y="3979"/>
                  </a:lnTo>
                  <a:lnTo>
                    <a:pt x="0" y="3974"/>
                  </a:lnTo>
                  <a:lnTo>
                    <a:pt x="0" y="3974"/>
                  </a:lnTo>
                  <a:lnTo>
                    <a:pt x="27" y="3905"/>
                  </a:lnTo>
                  <a:lnTo>
                    <a:pt x="53" y="3835"/>
                  </a:lnTo>
                  <a:lnTo>
                    <a:pt x="78" y="3765"/>
                  </a:lnTo>
                  <a:lnTo>
                    <a:pt x="101" y="3694"/>
                  </a:lnTo>
                  <a:lnTo>
                    <a:pt x="123" y="3624"/>
                  </a:lnTo>
                  <a:lnTo>
                    <a:pt x="143" y="3552"/>
                  </a:lnTo>
                  <a:lnTo>
                    <a:pt x="162" y="3481"/>
                  </a:lnTo>
                  <a:lnTo>
                    <a:pt x="179" y="3409"/>
                  </a:lnTo>
                  <a:lnTo>
                    <a:pt x="193" y="3337"/>
                  </a:lnTo>
                  <a:lnTo>
                    <a:pt x="206" y="3264"/>
                  </a:lnTo>
                  <a:lnTo>
                    <a:pt x="217" y="3191"/>
                  </a:lnTo>
                  <a:lnTo>
                    <a:pt x="225" y="3118"/>
                  </a:lnTo>
                  <a:lnTo>
                    <a:pt x="232" y="3045"/>
                  </a:lnTo>
                  <a:lnTo>
                    <a:pt x="235" y="3008"/>
                  </a:lnTo>
                  <a:lnTo>
                    <a:pt x="236" y="2971"/>
                  </a:lnTo>
                  <a:lnTo>
                    <a:pt x="237" y="2934"/>
                  </a:lnTo>
                  <a:lnTo>
                    <a:pt x="237" y="2897"/>
                  </a:lnTo>
                  <a:lnTo>
                    <a:pt x="237" y="2860"/>
                  </a:lnTo>
                  <a:lnTo>
                    <a:pt x="236" y="2822"/>
                  </a:lnTo>
                  <a:lnTo>
                    <a:pt x="237" y="2769"/>
                  </a:lnTo>
                  <a:lnTo>
                    <a:pt x="237" y="2769"/>
                  </a:lnTo>
                  <a:lnTo>
                    <a:pt x="244" y="2709"/>
                  </a:lnTo>
                  <a:lnTo>
                    <a:pt x="250" y="2650"/>
                  </a:lnTo>
                  <a:lnTo>
                    <a:pt x="259" y="2531"/>
                  </a:lnTo>
                  <a:lnTo>
                    <a:pt x="263" y="2472"/>
                  </a:lnTo>
                  <a:lnTo>
                    <a:pt x="269" y="2413"/>
                  </a:lnTo>
                  <a:lnTo>
                    <a:pt x="276" y="2354"/>
                  </a:lnTo>
                  <a:lnTo>
                    <a:pt x="284" y="2294"/>
                  </a:lnTo>
                  <a:lnTo>
                    <a:pt x="284" y="2294"/>
                  </a:lnTo>
                  <a:lnTo>
                    <a:pt x="292" y="2250"/>
                  </a:lnTo>
                  <a:lnTo>
                    <a:pt x="300" y="2208"/>
                  </a:lnTo>
                  <a:lnTo>
                    <a:pt x="320" y="2122"/>
                  </a:lnTo>
                  <a:lnTo>
                    <a:pt x="339" y="2034"/>
                  </a:lnTo>
                  <a:lnTo>
                    <a:pt x="359" y="1948"/>
                  </a:lnTo>
                  <a:lnTo>
                    <a:pt x="367" y="1905"/>
                  </a:lnTo>
                  <a:lnTo>
                    <a:pt x="375" y="1862"/>
                  </a:lnTo>
                  <a:lnTo>
                    <a:pt x="383" y="1818"/>
                  </a:lnTo>
                  <a:lnTo>
                    <a:pt x="388" y="1775"/>
                  </a:lnTo>
                  <a:lnTo>
                    <a:pt x="394" y="1731"/>
                  </a:lnTo>
                  <a:lnTo>
                    <a:pt x="397" y="1687"/>
                  </a:lnTo>
                  <a:lnTo>
                    <a:pt x="398" y="1643"/>
                  </a:lnTo>
                  <a:lnTo>
                    <a:pt x="397" y="1599"/>
                  </a:lnTo>
                  <a:lnTo>
                    <a:pt x="405" y="1574"/>
                  </a:lnTo>
                  <a:lnTo>
                    <a:pt x="405" y="1574"/>
                  </a:lnTo>
                  <a:lnTo>
                    <a:pt x="393" y="1509"/>
                  </a:lnTo>
                  <a:lnTo>
                    <a:pt x="382" y="1443"/>
                  </a:lnTo>
                  <a:lnTo>
                    <a:pt x="373" y="1376"/>
                  </a:lnTo>
                  <a:lnTo>
                    <a:pt x="366" y="1309"/>
                  </a:lnTo>
                  <a:lnTo>
                    <a:pt x="359" y="1241"/>
                  </a:lnTo>
                  <a:lnTo>
                    <a:pt x="354" y="1175"/>
                  </a:lnTo>
                  <a:lnTo>
                    <a:pt x="343" y="1042"/>
                  </a:lnTo>
                  <a:lnTo>
                    <a:pt x="343" y="1042"/>
                  </a:lnTo>
                  <a:lnTo>
                    <a:pt x="331" y="927"/>
                  </a:lnTo>
                  <a:lnTo>
                    <a:pt x="318" y="814"/>
                  </a:lnTo>
                  <a:lnTo>
                    <a:pt x="290" y="585"/>
                  </a:lnTo>
                  <a:lnTo>
                    <a:pt x="278" y="472"/>
                  </a:lnTo>
                  <a:lnTo>
                    <a:pt x="268" y="358"/>
                  </a:lnTo>
                  <a:lnTo>
                    <a:pt x="263" y="302"/>
                  </a:lnTo>
                  <a:lnTo>
                    <a:pt x="259" y="244"/>
                  </a:lnTo>
                  <a:lnTo>
                    <a:pt x="256" y="187"/>
                  </a:lnTo>
                  <a:lnTo>
                    <a:pt x="254" y="129"/>
                  </a:lnTo>
                  <a:lnTo>
                    <a:pt x="255" y="57"/>
                  </a:lnTo>
                  <a:lnTo>
                    <a:pt x="255" y="57"/>
                  </a:lnTo>
                  <a:lnTo>
                    <a:pt x="261" y="66"/>
                  </a:lnTo>
                  <a:lnTo>
                    <a:pt x="267" y="76"/>
                  </a:lnTo>
                  <a:lnTo>
                    <a:pt x="281" y="95"/>
                  </a:lnTo>
                  <a:lnTo>
                    <a:pt x="296" y="111"/>
                  </a:lnTo>
                  <a:lnTo>
                    <a:pt x="313" y="127"/>
                  </a:lnTo>
                  <a:lnTo>
                    <a:pt x="330" y="142"/>
                  </a:lnTo>
                  <a:lnTo>
                    <a:pt x="347" y="157"/>
                  </a:lnTo>
                  <a:lnTo>
                    <a:pt x="383" y="185"/>
                  </a:lnTo>
                  <a:lnTo>
                    <a:pt x="401" y="199"/>
                  </a:lnTo>
                  <a:lnTo>
                    <a:pt x="418" y="214"/>
                  </a:lnTo>
                  <a:lnTo>
                    <a:pt x="434" y="231"/>
                  </a:lnTo>
                  <a:lnTo>
                    <a:pt x="449" y="247"/>
                  </a:lnTo>
                  <a:lnTo>
                    <a:pt x="463" y="266"/>
                  </a:lnTo>
                  <a:lnTo>
                    <a:pt x="469" y="275"/>
                  </a:lnTo>
                  <a:lnTo>
                    <a:pt x="476" y="285"/>
                  </a:lnTo>
                  <a:lnTo>
                    <a:pt x="482" y="296"/>
                  </a:lnTo>
                  <a:lnTo>
                    <a:pt x="487" y="308"/>
                  </a:lnTo>
                  <a:lnTo>
                    <a:pt x="491" y="320"/>
                  </a:lnTo>
                  <a:lnTo>
                    <a:pt x="495" y="332"/>
                  </a:lnTo>
                  <a:lnTo>
                    <a:pt x="495" y="332"/>
                  </a:lnTo>
                  <a:lnTo>
                    <a:pt x="528" y="454"/>
                  </a:lnTo>
                  <a:lnTo>
                    <a:pt x="562" y="576"/>
                  </a:lnTo>
                  <a:lnTo>
                    <a:pt x="597" y="699"/>
                  </a:lnTo>
                  <a:lnTo>
                    <a:pt x="616" y="760"/>
                  </a:lnTo>
                  <a:lnTo>
                    <a:pt x="636" y="821"/>
                  </a:lnTo>
                  <a:lnTo>
                    <a:pt x="655" y="882"/>
                  </a:lnTo>
                  <a:lnTo>
                    <a:pt x="676" y="942"/>
                  </a:lnTo>
                  <a:lnTo>
                    <a:pt x="697" y="1002"/>
                  </a:lnTo>
                  <a:lnTo>
                    <a:pt x="720" y="1061"/>
                  </a:lnTo>
                  <a:lnTo>
                    <a:pt x="744" y="1121"/>
                  </a:lnTo>
                  <a:lnTo>
                    <a:pt x="768" y="1179"/>
                  </a:lnTo>
                  <a:lnTo>
                    <a:pt x="795" y="1236"/>
                  </a:lnTo>
                  <a:lnTo>
                    <a:pt x="822" y="1293"/>
                  </a:lnTo>
                  <a:lnTo>
                    <a:pt x="844" y="137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B38E65FC-BEAF-CB6C-D499-839E1B7EDDF6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3" y="1466"/>
              <a:ext cx="595" cy="1995"/>
            </a:xfrm>
            <a:custGeom>
              <a:avLst/>
              <a:gdLst>
                <a:gd name="T0" fmla="*/ 876 w 1190"/>
                <a:gd name="T1" fmla="*/ 1300 h 3989"/>
                <a:gd name="T2" fmla="*/ 957 w 1190"/>
                <a:gd name="T3" fmla="*/ 1122 h 3989"/>
                <a:gd name="T4" fmla="*/ 1004 w 1190"/>
                <a:gd name="T5" fmla="*/ 986 h 3989"/>
                <a:gd name="T6" fmla="*/ 1019 w 1190"/>
                <a:gd name="T7" fmla="*/ 845 h 3989"/>
                <a:gd name="T8" fmla="*/ 1001 w 1190"/>
                <a:gd name="T9" fmla="*/ 748 h 3989"/>
                <a:gd name="T10" fmla="*/ 937 w 1190"/>
                <a:gd name="T11" fmla="*/ 588 h 3989"/>
                <a:gd name="T12" fmla="*/ 902 w 1190"/>
                <a:gd name="T13" fmla="*/ 465 h 3989"/>
                <a:gd name="T14" fmla="*/ 874 w 1190"/>
                <a:gd name="T15" fmla="*/ 287 h 3989"/>
                <a:gd name="T16" fmla="*/ 870 w 1190"/>
                <a:gd name="T17" fmla="*/ 150 h 3989"/>
                <a:gd name="T18" fmla="*/ 888 w 1190"/>
                <a:gd name="T19" fmla="*/ 50 h 3989"/>
                <a:gd name="T20" fmla="*/ 922 w 1190"/>
                <a:gd name="T21" fmla="*/ 123 h 3989"/>
                <a:gd name="T22" fmla="*/ 981 w 1190"/>
                <a:gd name="T23" fmla="*/ 418 h 3989"/>
                <a:gd name="T24" fmla="*/ 1040 w 1190"/>
                <a:gd name="T25" fmla="*/ 598 h 3989"/>
                <a:gd name="T26" fmla="*/ 1113 w 1190"/>
                <a:gd name="T27" fmla="*/ 797 h 3989"/>
                <a:gd name="T28" fmla="*/ 1149 w 1190"/>
                <a:gd name="T29" fmla="*/ 944 h 3989"/>
                <a:gd name="T30" fmla="*/ 1169 w 1190"/>
                <a:gd name="T31" fmla="*/ 1095 h 3989"/>
                <a:gd name="T32" fmla="*/ 1167 w 1190"/>
                <a:gd name="T33" fmla="*/ 1370 h 3989"/>
                <a:gd name="T34" fmla="*/ 1160 w 1190"/>
                <a:gd name="T35" fmla="*/ 1693 h 3989"/>
                <a:gd name="T36" fmla="*/ 1175 w 1190"/>
                <a:gd name="T37" fmla="*/ 1850 h 3989"/>
                <a:gd name="T38" fmla="*/ 1175 w 1190"/>
                <a:gd name="T39" fmla="*/ 2067 h 3989"/>
                <a:gd name="T40" fmla="*/ 1190 w 1190"/>
                <a:gd name="T41" fmla="*/ 2491 h 3989"/>
                <a:gd name="T42" fmla="*/ 1176 w 1190"/>
                <a:gd name="T43" fmla="*/ 2648 h 3989"/>
                <a:gd name="T44" fmla="*/ 1129 w 1190"/>
                <a:gd name="T45" fmla="*/ 2880 h 3989"/>
                <a:gd name="T46" fmla="*/ 1023 w 1190"/>
                <a:gd name="T47" fmla="*/ 3299 h 3989"/>
                <a:gd name="T48" fmla="*/ 996 w 1190"/>
                <a:gd name="T49" fmla="*/ 3491 h 3989"/>
                <a:gd name="T50" fmla="*/ 1000 w 1190"/>
                <a:gd name="T51" fmla="*/ 3687 h 3989"/>
                <a:gd name="T52" fmla="*/ 913 w 1190"/>
                <a:gd name="T53" fmla="*/ 3846 h 3989"/>
                <a:gd name="T54" fmla="*/ 816 w 1190"/>
                <a:gd name="T55" fmla="*/ 3909 h 3989"/>
                <a:gd name="T56" fmla="*/ 691 w 1190"/>
                <a:gd name="T57" fmla="*/ 3959 h 3989"/>
                <a:gd name="T58" fmla="*/ 562 w 1190"/>
                <a:gd name="T59" fmla="*/ 3983 h 3989"/>
                <a:gd name="T60" fmla="*/ 349 w 1190"/>
                <a:gd name="T61" fmla="*/ 3988 h 3989"/>
                <a:gd name="T62" fmla="*/ 0 w 1190"/>
                <a:gd name="T63" fmla="*/ 3974 h 3989"/>
                <a:gd name="T64" fmla="*/ 101 w 1190"/>
                <a:gd name="T65" fmla="*/ 3694 h 3989"/>
                <a:gd name="T66" fmla="*/ 193 w 1190"/>
                <a:gd name="T67" fmla="*/ 3337 h 3989"/>
                <a:gd name="T68" fmla="*/ 235 w 1190"/>
                <a:gd name="T69" fmla="*/ 3008 h 3989"/>
                <a:gd name="T70" fmla="*/ 236 w 1190"/>
                <a:gd name="T71" fmla="*/ 2822 h 3989"/>
                <a:gd name="T72" fmla="*/ 259 w 1190"/>
                <a:gd name="T73" fmla="*/ 2531 h 3989"/>
                <a:gd name="T74" fmla="*/ 284 w 1190"/>
                <a:gd name="T75" fmla="*/ 2294 h 3989"/>
                <a:gd name="T76" fmla="*/ 359 w 1190"/>
                <a:gd name="T77" fmla="*/ 1948 h 3989"/>
                <a:gd name="T78" fmla="*/ 394 w 1190"/>
                <a:gd name="T79" fmla="*/ 1731 h 3989"/>
                <a:gd name="T80" fmla="*/ 405 w 1190"/>
                <a:gd name="T81" fmla="*/ 1574 h 3989"/>
                <a:gd name="T82" fmla="*/ 359 w 1190"/>
                <a:gd name="T83" fmla="*/ 1241 h 3989"/>
                <a:gd name="T84" fmla="*/ 318 w 1190"/>
                <a:gd name="T85" fmla="*/ 814 h 3989"/>
                <a:gd name="T86" fmla="*/ 259 w 1190"/>
                <a:gd name="T87" fmla="*/ 244 h 3989"/>
                <a:gd name="T88" fmla="*/ 261 w 1190"/>
                <a:gd name="T89" fmla="*/ 66 h 3989"/>
                <a:gd name="T90" fmla="*/ 330 w 1190"/>
                <a:gd name="T91" fmla="*/ 142 h 3989"/>
                <a:gd name="T92" fmla="*/ 434 w 1190"/>
                <a:gd name="T93" fmla="*/ 231 h 3989"/>
                <a:gd name="T94" fmla="*/ 482 w 1190"/>
                <a:gd name="T95" fmla="*/ 296 h 3989"/>
                <a:gd name="T96" fmla="*/ 528 w 1190"/>
                <a:gd name="T97" fmla="*/ 454 h 3989"/>
                <a:gd name="T98" fmla="*/ 655 w 1190"/>
                <a:gd name="T99" fmla="*/ 882 h 3989"/>
                <a:gd name="T100" fmla="*/ 768 w 1190"/>
                <a:gd name="T101" fmla="*/ 1179 h 39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190" h="3989">
                  <a:moveTo>
                    <a:pt x="844" y="1377"/>
                  </a:moveTo>
                  <a:lnTo>
                    <a:pt x="844" y="1377"/>
                  </a:lnTo>
                  <a:lnTo>
                    <a:pt x="851" y="1358"/>
                  </a:lnTo>
                  <a:lnTo>
                    <a:pt x="859" y="1339"/>
                  </a:lnTo>
                  <a:lnTo>
                    <a:pt x="876" y="1300"/>
                  </a:lnTo>
                  <a:lnTo>
                    <a:pt x="894" y="1262"/>
                  </a:lnTo>
                  <a:lnTo>
                    <a:pt x="911" y="1222"/>
                  </a:lnTo>
                  <a:lnTo>
                    <a:pt x="911" y="1222"/>
                  </a:lnTo>
                  <a:lnTo>
                    <a:pt x="934" y="1174"/>
                  </a:lnTo>
                  <a:lnTo>
                    <a:pt x="957" y="1122"/>
                  </a:lnTo>
                  <a:lnTo>
                    <a:pt x="968" y="1095"/>
                  </a:lnTo>
                  <a:lnTo>
                    <a:pt x="978" y="1068"/>
                  </a:lnTo>
                  <a:lnTo>
                    <a:pt x="988" y="1041"/>
                  </a:lnTo>
                  <a:lnTo>
                    <a:pt x="996" y="1013"/>
                  </a:lnTo>
                  <a:lnTo>
                    <a:pt x="1004" y="986"/>
                  </a:lnTo>
                  <a:lnTo>
                    <a:pt x="1010" y="958"/>
                  </a:lnTo>
                  <a:lnTo>
                    <a:pt x="1015" y="930"/>
                  </a:lnTo>
                  <a:lnTo>
                    <a:pt x="1018" y="902"/>
                  </a:lnTo>
                  <a:lnTo>
                    <a:pt x="1019" y="873"/>
                  </a:lnTo>
                  <a:lnTo>
                    <a:pt x="1019" y="845"/>
                  </a:lnTo>
                  <a:lnTo>
                    <a:pt x="1017" y="817"/>
                  </a:lnTo>
                  <a:lnTo>
                    <a:pt x="1012" y="788"/>
                  </a:lnTo>
                  <a:lnTo>
                    <a:pt x="1012" y="788"/>
                  </a:lnTo>
                  <a:lnTo>
                    <a:pt x="1007" y="768"/>
                  </a:lnTo>
                  <a:lnTo>
                    <a:pt x="1001" y="748"/>
                  </a:lnTo>
                  <a:lnTo>
                    <a:pt x="994" y="727"/>
                  </a:lnTo>
                  <a:lnTo>
                    <a:pt x="986" y="707"/>
                  </a:lnTo>
                  <a:lnTo>
                    <a:pt x="971" y="668"/>
                  </a:lnTo>
                  <a:lnTo>
                    <a:pt x="954" y="628"/>
                  </a:lnTo>
                  <a:lnTo>
                    <a:pt x="937" y="588"/>
                  </a:lnTo>
                  <a:lnTo>
                    <a:pt x="923" y="548"/>
                  </a:lnTo>
                  <a:lnTo>
                    <a:pt x="916" y="528"/>
                  </a:lnTo>
                  <a:lnTo>
                    <a:pt x="911" y="507"/>
                  </a:lnTo>
                  <a:lnTo>
                    <a:pt x="906" y="486"/>
                  </a:lnTo>
                  <a:lnTo>
                    <a:pt x="902" y="465"/>
                  </a:lnTo>
                  <a:lnTo>
                    <a:pt x="902" y="465"/>
                  </a:lnTo>
                  <a:lnTo>
                    <a:pt x="894" y="421"/>
                  </a:lnTo>
                  <a:lnTo>
                    <a:pt x="886" y="377"/>
                  </a:lnTo>
                  <a:lnTo>
                    <a:pt x="879" y="332"/>
                  </a:lnTo>
                  <a:lnTo>
                    <a:pt x="874" y="287"/>
                  </a:lnTo>
                  <a:lnTo>
                    <a:pt x="869" y="242"/>
                  </a:lnTo>
                  <a:lnTo>
                    <a:pt x="869" y="218"/>
                  </a:lnTo>
                  <a:lnTo>
                    <a:pt x="868" y="196"/>
                  </a:lnTo>
                  <a:lnTo>
                    <a:pt x="869" y="174"/>
                  </a:lnTo>
                  <a:lnTo>
                    <a:pt x="870" y="150"/>
                  </a:lnTo>
                  <a:lnTo>
                    <a:pt x="873" y="128"/>
                  </a:lnTo>
                  <a:lnTo>
                    <a:pt x="876" y="106"/>
                  </a:lnTo>
                  <a:lnTo>
                    <a:pt x="876" y="106"/>
                  </a:lnTo>
                  <a:lnTo>
                    <a:pt x="881" y="77"/>
                  </a:lnTo>
                  <a:lnTo>
                    <a:pt x="888" y="50"/>
                  </a:lnTo>
                  <a:lnTo>
                    <a:pt x="896" y="25"/>
                  </a:lnTo>
                  <a:lnTo>
                    <a:pt x="905" y="0"/>
                  </a:lnTo>
                  <a:lnTo>
                    <a:pt x="915" y="64"/>
                  </a:lnTo>
                  <a:lnTo>
                    <a:pt x="915" y="64"/>
                  </a:lnTo>
                  <a:lnTo>
                    <a:pt x="922" y="123"/>
                  </a:lnTo>
                  <a:lnTo>
                    <a:pt x="931" y="183"/>
                  </a:lnTo>
                  <a:lnTo>
                    <a:pt x="941" y="242"/>
                  </a:lnTo>
                  <a:lnTo>
                    <a:pt x="953" y="302"/>
                  </a:lnTo>
                  <a:lnTo>
                    <a:pt x="967" y="360"/>
                  </a:lnTo>
                  <a:lnTo>
                    <a:pt x="981" y="418"/>
                  </a:lnTo>
                  <a:lnTo>
                    <a:pt x="997" y="475"/>
                  </a:lnTo>
                  <a:lnTo>
                    <a:pt x="1015" y="531"/>
                  </a:lnTo>
                  <a:lnTo>
                    <a:pt x="1015" y="531"/>
                  </a:lnTo>
                  <a:lnTo>
                    <a:pt x="1027" y="565"/>
                  </a:lnTo>
                  <a:lnTo>
                    <a:pt x="1040" y="598"/>
                  </a:lnTo>
                  <a:lnTo>
                    <a:pt x="1066" y="663"/>
                  </a:lnTo>
                  <a:lnTo>
                    <a:pt x="1079" y="696"/>
                  </a:lnTo>
                  <a:lnTo>
                    <a:pt x="1091" y="728"/>
                  </a:lnTo>
                  <a:lnTo>
                    <a:pt x="1103" y="762"/>
                  </a:lnTo>
                  <a:lnTo>
                    <a:pt x="1113" y="797"/>
                  </a:lnTo>
                  <a:lnTo>
                    <a:pt x="1113" y="797"/>
                  </a:lnTo>
                  <a:lnTo>
                    <a:pt x="1124" y="834"/>
                  </a:lnTo>
                  <a:lnTo>
                    <a:pt x="1133" y="870"/>
                  </a:lnTo>
                  <a:lnTo>
                    <a:pt x="1141" y="907"/>
                  </a:lnTo>
                  <a:lnTo>
                    <a:pt x="1149" y="944"/>
                  </a:lnTo>
                  <a:lnTo>
                    <a:pt x="1155" y="981"/>
                  </a:lnTo>
                  <a:lnTo>
                    <a:pt x="1160" y="1018"/>
                  </a:lnTo>
                  <a:lnTo>
                    <a:pt x="1165" y="1057"/>
                  </a:lnTo>
                  <a:lnTo>
                    <a:pt x="1169" y="1095"/>
                  </a:lnTo>
                  <a:lnTo>
                    <a:pt x="1169" y="1095"/>
                  </a:lnTo>
                  <a:lnTo>
                    <a:pt x="1171" y="1141"/>
                  </a:lnTo>
                  <a:lnTo>
                    <a:pt x="1172" y="1187"/>
                  </a:lnTo>
                  <a:lnTo>
                    <a:pt x="1172" y="1232"/>
                  </a:lnTo>
                  <a:lnTo>
                    <a:pt x="1171" y="1278"/>
                  </a:lnTo>
                  <a:lnTo>
                    <a:pt x="1167" y="1370"/>
                  </a:lnTo>
                  <a:lnTo>
                    <a:pt x="1163" y="1463"/>
                  </a:lnTo>
                  <a:lnTo>
                    <a:pt x="1159" y="1555"/>
                  </a:lnTo>
                  <a:lnTo>
                    <a:pt x="1158" y="1600"/>
                  </a:lnTo>
                  <a:lnTo>
                    <a:pt x="1159" y="1647"/>
                  </a:lnTo>
                  <a:lnTo>
                    <a:pt x="1160" y="1693"/>
                  </a:lnTo>
                  <a:lnTo>
                    <a:pt x="1163" y="1737"/>
                  </a:lnTo>
                  <a:lnTo>
                    <a:pt x="1168" y="1783"/>
                  </a:lnTo>
                  <a:lnTo>
                    <a:pt x="1174" y="1828"/>
                  </a:lnTo>
                  <a:lnTo>
                    <a:pt x="1175" y="1850"/>
                  </a:lnTo>
                  <a:lnTo>
                    <a:pt x="1175" y="1850"/>
                  </a:lnTo>
                  <a:lnTo>
                    <a:pt x="1173" y="1886"/>
                  </a:lnTo>
                  <a:lnTo>
                    <a:pt x="1172" y="1922"/>
                  </a:lnTo>
                  <a:lnTo>
                    <a:pt x="1172" y="1958"/>
                  </a:lnTo>
                  <a:lnTo>
                    <a:pt x="1173" y="1995"/>
                  </a:lnTo>
                  <a:lnTo>
                    <a:pt x="1175" y="2067"/>
                  </a:lnTo>
                  <a:lnTo>
                    <a:pt x="1178" y="2139"/>
                  </a:lnTo>
                  <a:lnTo>
                    <a:pt x="1186" y="2283"/>
                  </a:lnTo>
                  <a:lnTo>
                    <a:pt x="1189" y="2355"/>
                  </a:lnTo>
                  <a:lnTo>
                    <a:pt x="1190" y="2427"/>
                  </a:lnTo>
                  <a:lnTo>
                    <a:pt x="1190" y="2491"/>
                  </a:lnTo>
                  <a:lnTo>
                    <a:pt x="1190" y="2491"/>
                  </a:lnTo>
                  <a:lnTo>
                    <a:pt x="1188" y="2530"/>
                  </a:lnTo>
                  <a:lnTo>
                    <a:pt x="1185" y="2570"/>
                  </a:lnTo>
                  <a:lnTo>
                    <a:pt x="1181" y="2609"/>
                  </a:lnTo>
                  <a:lnTo>
                    <a:pt x="1176" y="2648"/>
                  </a:lnTo>
                  <a:lnTo>
                    <a:pt x="1170" y="2687"/>
                  </a:lnTo>
                  <a:lnTo>
                    <a:pt x="1163" y="2726"/>
                  </a:lnTo>
                  <a:lnTo>
                    <a:pt x="1155" y="2764"/>
                  </a:lnTo>
                  <a:lnTo>
                    <a:pt x="1147" y="2803"/>
                  </a:lnTo>
                  <a:lnTo>
                    <a:pt x="1129" y="2880"/>
                  </a:lnTo>
                  <a:lnTo>
                    <a:pt x="1109" y="2956"/>
                  </a:lnTo>
                  <a:lnTo>
                    <a:pt x="1068" y="3108"/>
                  </a:lnTo>
                  <a:lnTo>
                    <a:pt x="1049" y="3184"/>
                  </a:lnTo>
                  <a:lnTo>
                    <a:pt x="1031" y="3260"/>
                  </a:lnTo>
                  <a:lnTo>
                    <a:pt x="1023" y="3299"/>
                  </a:lnTo>
                  <a:lnTo>
                    <a:pt x="1016" y="3337"/>
                  </a:lnTo>
                  <a:lnTo>
                    <a:pt x="1010" y="3376"/>
                  </a:lnTo>
                  <a:lnTo>
                    <a:pt x="1004" y="3413"/>
                  </a:lnTo>
                  <a:lnTo>
                    <a:pt x="1000" y="3452"/>
                  </a:lnTo>
                  <a:lnTo>
                    <a:pt x="996" y="3491"/>
                  </a:lnTo>
                  <a:lnTo>
                    <a:pt x="994" y="3530"/>
                  </a:lnTo>
                  <a:lnTo>
                    <a:pt x="994" y="3569"/>
                  </a:lnTo>
                  <a:lnTo>
                    <a:pt x="994" y="3608"/>
                  </a:lnTo>
                  <a:lnTo>
                    <a:pt x="996" y="3648"/>
                  </a:lnTo>
                  <a:lnTo>
                    <a:pt x="1000" y="3687"/>
                  </a:lnTo>
                  <a:lnTo>
                    <a:pt x="1005" y="3727"/>
                  </a:lnTo>
                  <a:lnTo>
                    <a:pt x="999" y="3768"/>
                  </a:lnTo>
                  <a:lnTo>
                    <a:pt x="999" y="3768"/>
                  </a:lnTo>
                  <a:lnTo>
                    <a:pt x="946" y="3837"/>
                  </a:lnTo>
                  <a:lnTo>
                    <a:pt x="913" y="3846"/>
                  </a:lnTo>
                  <a:lnTo>
                    <a:pt x="913" y="3846"/>
                  </a:lnTo>
                  <a:lnTo>
                    <a:pt x="889" y="3865"/>
                  </a:lnTo>
                  <a:lnTo>
                    <a:pt x="864" y="3881"/>
                  </a:lnTo>
                  <a:lnTo>
                    <a:pt x="841" y="3896"/>
                  </a:lnTo>
                  <a:lnTo>
                    <a:pt x="816" y="3909"/>
                  </a:lnTo>
                  <a:lnTo>
                    <a:pt x="791" y="3921"/>
                  </a:lnTo>
                  <a:lnTo>
                    <a:pt x="767" y="3933"/>
                  </a:lnTo>
                  <a:lnTo>
                    <a:pt x="742" y="3943"/>
                  </a:lnTo>
                  <a:lnTo>
                    <a:pt x="717" y="3951"/>
                  </a:lnTo>
                  <a:lnTo>
                    <a:pt x="691" y="3959"/>
                  </a:lnTo>
                  <a:lnTo>
                    <a:pt x="666" y="3965"/>
                  </a:lnTo>
                  <a:lnTo>
                    <a:pt x="640" y="3971"/>
                  </a:lnTo>
                  <a:lnTo>
                    <a:pt x="614" y="3976"/>
                  </a:lnTo>
                  <a:lnTo>
                    <a:pt x="588" y="3980"/>
                  </a:lnTo>
                  <a:lnTo>
                    <a:pt x="562" y="3983"/>
                  </a:lnTo>
                  <a:lnTo>
                    <a:pt x="536" y="3985"/>
                  </a:lnTo>
                  <a:lnTo>
                    <a:pt x="509" y="3987"/>
                  </a:lnTo>
                  <a:lnTo>
                    <a:pt x="456" y="3989"/>
                  </a:lnTo>
                  <a:lnTo>
                    <a:pt x="403" y="3989"/>
                  </a:lnTo>
                  <a:lnTo>
                    <a:pt x="349" y="3988"/>
                  </a:lnTo>
                  <a:lnTo>
                    <a:pt x="294" y="3986"/>
                  </a:lnTo>
                  <a:lnTo>
                    <a:pt x="186" y="3981"/>
                  </a:lnTo>
                  <a:lnTo>
                    <a:pt x="131" y="3980"/>
                  </a:lnTo>
                  <a:lnTo>
                    <a:pt x="77" y="3979"/>
                  </a:lnTo>
                  <a:lnTo>
                    <a:pt x="0" y="3974"/>
                  </a:lnTo>
                  <a:lnTo>
                    <a:pt x="0" y="3974"/>
                  </a:lnTo>
                  <a:lnTo>
                    <a:pt x="27" y="3905"/>
                  </a:lnTo>
                  <a:lnTo>
                    <a:pt x="53" y="3835"/>
                  </a:lnTo>
                  <a:lnTo>
                    <a:pt x="78" y="3765"/>
                  </a:lnTo>
                  <a:lnTo>
                    <a:pt x="101" y="3694"/>
                  </a:lnTo>
                  <a:lnTo>
                    <a:pt x="123" y="3624"/>
                  </a:lnTo>
                  <a:lnTo>
                    <a:pt x="143" y="3552"/>
                  </a:lnTo>
                  <a:lnTo>
                    <a:pt x="162" y="3481"/>
                  </a:lnTo>
                  <a:lnTo>
                    <a:pt x="179" y="3409"/>
                  </a:lnTo>
                  <a:lnTo>
                    <a:pt x="193" y="3337"/>
                  </a:lnTo>
                  <a:lnTo>
                    <a:pt x="206" y="3264"/>
                  </a:lnTo>
                  <a:lnTo>
                    <a:pt x="217" y="3191"/>
                  </a:lnTo>
                  <a:lnTo>
                    <a:pt x="225" y="3118"/>
                  </a:lnTo>
                  <a:lnTo>
                    <a:pt x="232" y="3045"/>
                  </a:lnTo>
                  <a:lnTo>
                    <a:pt x="235" y="3008"/>
                  </a:lnTo>
                  <a:lnTo>
                    <a:pt x="236" y="2971"/>
                  </a:lnTo>
                  <a:lnTo>
                    <a:pt x="237" y="2934"/>
                  </a:lnTo>
                  <a:lnTo>
                    <a:pt x="237" y="2897"/>
                  </a:lnTo>
                  <a:lnTo>
                    <a:pt x="237" y="2860"/>
                  </a:lnTo>
                  <a:lnTo>
                    <a:pt x="236" y="2822"/>
                  </a:lnTo>
                  <a:lnTo>
                    <a:pt x="237" y="2769"/>
                  </a:lnTo>
                  <a:lnTo>
                    <a:pt x="237" y="2769"/>
                  </a:lnTo>
                  <a:lnTo>
                    <a:pt x="244" y="2709"/>
                  </a:lnTo>
                  <a:lnTo>
                    <a:pt x="250" y="2650"/>
                  </a:lnTo>
                  <a:lnTo>
                    <a:pt x="259" y="2531"/>
                  </a:lnTo>
                  <a:lnTo>
                    <a:pt x="263" y="2472"/>
                  </a:lnTo>
                  <a:lnTo>
                    <a:pt x="269" y="2413"/>
                  </a:lnTo>
                  <a:lnTo>
                    <a:pt x="276" y="2354"/>
                  </a:lnTo>
                  <a:lnTo>
                    <a:pt x="284" y="2294"/>
                  </a:lnTo>
                  <a:lnTo>
                    <a:pt x="284" y="2294"/>
                  </a:lnTo>
                  <a:lnTo>
                    <a:pt x="292" y="2250"/>
                  </a:lnTo>
                  <a:lnTo>
                    <a:pt x="300" y="2208"/>
                  </a:lnTo>
                  <a:lnTo>
                    <a:pt x="320" y="2122"/>
                  </a:lnTo>
                  <a:lnTo>
                    <a:pt x="339" y="2034"/>
                  </a:lnTo>
                  <a:lnTo>
                    <a:pt x="359" y="1948"/>
                  </a:lnTo>
                  <a:lnTo>
                    <a:pt x="367" y="1905"/>
                  </a:lnTo>
                  <a:lnTo>
                    <a:pt x="375" y="1862"/>
                  </a:lnTo>
                  <a:lnTo>
                    <a:pt x="383" y="1818"/>
                  </a:lnTo>
                  <a:lnTo>
                    <a:pt x="388" y="1775"/>
                  </a:lnTo>
                  <a:lnTo>
                    <a:pt x="394" y="1731"/>
                  </a:lnTo>
                  <a:lnTo>
                    <a:pt x="397" y="1687"/>
                  </a:lnTo>
                  <a:lnTo>
                    <a:pt x="398" y="1643"/>
                  </a:lnTo>
                  <a:lnTo>
                    <a:pt x="397" y="1599"/>
                  </a:lnTo>
                  <a:lnTo>
                    <a:pt x="405" y="1574"/>
                  </a:lnTo>
                  <a:lnTo>
                    <a:pt x="405" y="1574"/>
                  </a:lnTo>
                  <a:lnTo>
                    <a:pt x="393" y="1509"/>
                  </a:lnTo>
                  <a:lnTo>
                    <a:pt x="382" y="1443"/>
                  </a:lnTo>
                  <a:lnTo>
                    <a:pt x="373" y="1376"/>
                  </a:lnTo>
                  <a:lnTo>
                    <a:pt x="366" y="1309"/>
                  </a:lnTo>
                  <a:lnTo>
                    <a:pt x="359" y="1241"/>
                  </a:lnTo>
                  <a:lnTo>
                    <a:pt x="354" y="1175"/>
                  </a:lnTo>
                  <a:lnTo>
                    <a:pt x="343" y="1042"/>
                  </a:lnTo>
                  <a:lnTo>
                    <a:pt x="343" y="1042"/>
                  </a:lnTo>
                  <a:lnTo>
                    <a:pt x="331" y="927"/>
                  </a:lnTo>
                  <a:lnTo>
                    <a:pt x="318" y="814"/>
                  </a:lnTo>
                  <a:lnTo>
                    <a:pt x="290" y="585"/>
                  </a:lnTo>
                  <a:lnTo>
                    <a:pt x="278" y="472"/>
                  </a:lnTo>
                  <a:lnTo>
                    <a:pt x="268" y="358"/>
                  </a:lnTo>
                  <a:lnTo>
                    <a:pt x="263" y="302"/>
                  </a:lnTo>
                  <a:lnTo>
                    <a:pt x="259" y="244"/>
                  </a:lnTo>
                  <a:lnTo>
                    <a:pt x="256" y="187"/>
                  </a:lnTo>
                  <a:lnTo>
                    <a:pt x="254" y="129"/>
                  </a:lnTo>
                  <a:lnTo>
                    <a:pt x="255" y="57"/>
                  </a:lnTo>
                  <a:lnTo>
                    <a:pt x="255" y="57"/>
                  </a:lnTo>
                  <a:lnTo>
                    <a:pt x="261" y="66"/>
                  </a:lnTo>
                  <a:lnTo>
                    <a:pt x="267" y="76"/>
                  </a:lnTo>
                  <a:lnTo>
                    <a:pt x="281" y="95"/>
                  </a:lnTo>
                  <a:lnTo>
                    <a:pt x="296" y="111"/>
                  </a:lnTo>
                  <a:lnTo>
                    <a:pt x="313" y="127"/>
                  </a:lnTo>
                  <a:lnTo>
                    <a:pt x="330" y="142"/>
                  </a:lnTo>
                  <a:lnTo>
                    <a:pt x="347" y="157"/>
                  </a:lnTo>
                  <a:lnTo>
                    <a:pt x="383" y="185"/>
                  </a:lnTo>
                  <a:lnTo>
                    <a:pt x="401" y="199"/>
                  </a:lnTo>
                  <a:lnTo>
                    <a:pt x="418" y="214"/>
                  </a:lnTo>
                  <a:lnTo>
                    <a:pt x="434" y="231"/>
                  </a:lnTo>
                  <a:lnTo>
                    <a:pt x="449" y="247"/>
                  </a:lnTo>
                  <a:lnTo>
                    <a:pt x="463" y="266"/>
                  </a:lnTo>
                  <a:lnTo>
                    <a:pt x="469" y="275"/>
                  </a:lnTo>
                  <a:lnTo>
                    <a:pt x="476" y="285"/>
                  </a:lnTo>
                  <a:lnTo>
                    <a:pt x="482" y="296"/>
                  </a:lnTo>
                  <a:lnTo>
                    <a:pt x="487" y="308"/>
                  </a:lnTo>
                  <a:lnTo>
                    <a:pt x="491" y="320"/>
                  </a:lnTo>
                  <a:lnTo>
                    <a:pt x="495" y="332"/>
                  </a:lnTo>
                  <a:lnTo>
                    <a:pt x="495" y="332"/>
                  </a:lnTo>
                  <a:lnTo>
                    <a:pt x="528" y="454"/>
                  </a:lnTo>
                  <a:lnTo>
                    <a:pt x="562" y="576"/>
                  </a:lnTo>
                  <a:lnTo>
                    <a:pt x="597" y="699"/>
                  </a:lnTo>
                  <a:lnTo>
                    <a:pt x="616" y="760"/>
                  </a:lnTo>
                  <a:lnTo>
                    <a:pt x="636" y="821"/>
                  </a:lnTo>
                  <a:lnTo>
                    <a:pt x="655" y="882"/>
                  </a:lnTo>
                  <a:lnTo>
                    <a:pt x="676" y="942"/>
                  </a:lnTo>
                  <a:lnTo>
                    <a:pt x="697" y="1002"/>
                  </a:lnTo>
                  <a:lnTo>
                    <a:pt x="720" y="1061"/>
                  </a:lnTo>
                  <a:lnTo>
                    <a:pt x="744" y="1121"/>
                  </a:lnTo>
                  <a:lnTo>
                    <a:pt x="768" y="1179"/>
                  </a:lnTo>
                  <a:lnTo>
                    <a:pt x="795" y="1236"/>
                  </a:lnTo>
                  <a:lnTo>
                    <a:pt x="822" y="129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C459361A-EEDA-1F0E-018F-1BE040D6B475}"/>
                </a:ext>
              </a:extLst>
            </p:cNvPr>
            <p:cNvSpPr>
              <a:spLocks/>
            </p:cNvSpPr>
            <p:nvPr/>
          </p:nvSpPr>
          <p:spPr bwMode="auto">
            <a:xfrm>
              <a:off x="3773" y="2074"/>
              <a:ext cx="925" cy="507"/>
            </a:xfrm>
            <a:custGeom>
              <a:avLst/>
              <a:gdLst>
                <a:gd name="T0" fmla="*/ 174 w 1850"/>
                <a:gd name="T1" fmla="*/ 950 h 1014"/>
                <a:gd name="T2" fmla="*/ 62 w 1850"/>
                <a:gd name="T3" fmla="*/ 1014 h 1014"/>
                <a:gd name="T4" fmla="*/ 18 w 1850"/>
                <a:gd name="T5" fmla="*/ 899 h 1014"/>
                <a:gd name="T6" fmla="*/ 0 w 1850"/>
                <a:gd name="T7" fmla="*/ 744 h 1014"/>
                <a:gd name="T8" fmla="*/ 31 w 1850"/>
                <a:gd name="T9" fmla="*/ 595 h 1014"/>
                <a:gd name="T10" fmla="*/ 100 w 1850"/>
                <a:gd name="T11" fmla="*/ 518 h 1014"/>
                <a:gd name="T12" fmla="*/ 216 w 1850"/>
                <a:gd name="T13" fmla="*/ 470 h 1014"/>
                <a:gd name="T14" fmla="*/ 279 w 1850"/>
                <a:gd name="T15" fmla="*/ 422 h 1014"/>
                <a:gd name="T16" fmla="*/ 324 w 1850"/>
                <a:gd name="T17" fmla="*/ 369 h 1014"/>
                <a:gd name="T18" fmla="*/ 405 w 1850"/>
                <a:gd name="T19" fmla="*/ 294 h 1014"/>
                <a:gd name="T20" fmla="*/ 520 w 1850"/>
                <a:gd name="T21" fmla="*/ 225 h 1014"/>
                <a:gd name="T22" fmla="*/ 664 w 1850"/>
                <a:gd name="T23" fmla="*/ 154 h 1014"/>
                <a:gd name="T24" fmla="*/ 728 w 1850"/>
                <a:gd name="T25" fmla="*/ 131 h 1014"/>
                <a:gd name="T26" fmla="*/ 863 w 1850"/>
                <a:gd name="T27" fmla="*/ 107 h 1014"/>
                <a:gd name="T28" fmla="*/ 969 w 1850"/>
                <a:gd name="T29" fmla="*/ 66 h 1014"/>
                <a:gd name="T30" fmla="*/ 1027 w 1850"/>
                <a:gd name="T31" fmla="*/ 26 h 1014"/>
                <a:gd name="T32" fmla="*/ 1076 w 1850"/>
                <a:gd name="T33" fmla="*/ 5 h 1014"/>
                <a:gd name="T34" fmla="*/ 1145 w 1850"/>
                <a:gd name="T35" fmla="*/ 2 h 1014"/>
                <a:gd name="T36" fmla="*/ 1203 w 1850"/>
                <a:gd name="T37" fmla="*/ 28 h 1014"/>
                <a:gd name="T38" fmla="*/ 1217 w 1850"/>
                <a:gd name="T39" fmla="*/ 54 h 1014"/>
                <a:gd name="T40" fmla="*/ 1215 w 1850"/>
                <a:gd name="T41" fmla="*/ 90 h 1014"/>
                <a:gd name="T42" fmla="*/ 1191 w 1850"/>
                <a:gd name="T43" fmla="*/ 141 h 1014"/>
                <a:gd name="T44" fmla="*/ 1136 w 1850"/>
                <a:gd name="T45" fmla="*/ 199 h 1014"/>
                <a:gd name="T46" fmla="*/ 1073 w 1850"/>
                <a:gd name="T47" fmla="*/ 241 h 1014"/>
                <a:gd name="T48" fmla="*/ 1019 w 1850"/>
                <a:gd name="T49" fmla="*/ 262 h 1014"/>
                <a:gd name="T50" fmla="*/ 889 w 1850"/>
                <a:gd name="T51" fmla="*/ 276 h 1014"/>
                <a:gd name="T52" fmla="*/ 794 w 1850"/>
                <a:gd name="T53" fmla="*/ 290 h 1014"/>
                <a:gd name="T54" fmla="*/ 921 w 1850"/>
                <a:gd name="T55" fmla="*/ 378 h 1014"/>
                <a:gd name="T56" fmla="*/ 1020 w 1850"/>
                <a:gd name="T57" fmla="*/ 412 h 1014"/>
                <a:gd name="T58" fmla="*/ 1210 w 1850"/>
                <a:gd name="T59" fmla="*/ 436 h 1014"/>
                <a:gd name="T60" fmla="*/ 1459 w 1850"/>
                <a:gd name="T61" fmla="*/ 441 h 1014"/>
                <a:gd name="T62" fmla="*/ 1567 w 1850"/>
                <a:gd name="T63" fmla="*/ 429 h 1014"/>
                <a:gd name="T64" fmla="*/ 1669 w 1850"/>
                <a:gd name="T65" fmla="*/ 408 h 1014"/>
                <a:gd name="T66" fmla="*/ 1711 w 1850"/>
                <a:gd name="T67" fmla="*/ 415 h 1014"/>
                <a:gd name="T68" fmla="*/ 1723 w 1850"/>
                <a:gd name="T69" fmla="*/ 435 h 1014"/>
                <a:gd name="T70" fmla="*/ 1691 w 1850"/>
                <a:gd name="T71" fmla="*/ 498 h 1014"/>
                <a:gd name="T72" fmla="*/ 1658 w 1850"/>
                <a:gd name="T73" fmla="*/ 523 h 1014"/>
                <a:gd name="T74" fmla="*/ 1712 w 1850"/>
                <a:gd name="T75" fmla="*/ 553 h 1014"/>
                <a:gd name="T76" fmla="*/ 1799 w 1850"/>
                <a:gd name="T77" fmla="*/ 538 h 1014"/>
                <a:gd name="T78" fmla="*/ 1836 w 1850"/>
                <a:gd name="T79" fmla="*/ 548 h 1014"/>
                <a:gd name="T80" fmla="*/ 1849 w 1850"/>
                <a:gd name="T81" fmla="*/ 563 h 1014"/>
                <a:gd name="T82" fmla="*/ 1839 w 1850"/>
                <a:gd name="T83" fmla="*/ 598 h 1014"/>
                <a:gd name="T84" fmla="*/ 1781 w 1850"/>
                <a:gd name="T85" fmla="*/ 653 h 1014"/>
                <a:gd name="T86" fmla="*/ 1694 w 1850"/>
                <a:gd name="T87" fmla="*/ 703 h 1014"/>
                <a:gd name="T88" fmla="*/ 1600 w 1850"/>
                <a:gd name="T89" fmla="*/ 737 h 1014"/>
                <a:gd name="T90" fmla="*/ 1475 w 1850"/>
                <a:gd name="T91" fmla="*/ 768 h 1014"/>
                <a:gd name="T92" fmla="*/ 1386 w 1850"/>
                <a:gd name="T93" fmla="*/ 784 h 1014"/>
                <a:gd name="T94" fmla="*/ 1313 w 1850"/>
                <a:gd name="T95" fmla="*/ 829 h 1014"/>
                <a:gd name="T96" fmla="*/ 1180 w 1850"/>
                <a:gd name="T97" fmla="*/ 858 h 1014"/>
                <a:gd name="T98" fmla="*/ 1067 w 1850"/>
                <a:gd name="T99" fmla="*/ 888 h 1014"/>
                <a:gd name="T100" fmla="*/ 961 w 1850"/>
                <a:gd name="T101" fmla="*/ 907 h 1014"/>
                <a:gd name="T102" fmla="*/ 872 w 1850"/>
                <a:gd name="T103" fmla="*/ 919 h 1014"/>
                <a:gd name="T104" fmla="*/ 646 w 1850"/>
                <a:gd name="T105" fmla="*/ 915 h 1014"/>
                <a:gd name="T106" fmla="*/ 451 w 1850"/>
                <a:gd name="T107" fmla="*/ 902 h 1014"/>
                <a:gd name="T108" fmla="*/ 357 w 1850"/>
                <a:gd name="T109" fmla="*/ 912 h 10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850" h="1014">
                  <a:moveTo>
                    <a:pt x="248" y="928"/>
                  </a:moveTo>
                  <a:lnTo>
                    <a:pt x="248" y="928"/>
                  </a:lnTo>
                  <a:lnTo>
                    <a:pt x="223" y="934"/>
                  </a:lnTo>
                  <a:lnTo>
                    <a:pt x="197" y="942"/>
                  </a:lnTo>
                  <a:lnTo>
                    <a:pt x="174" y="950"/>
                  </a:lnTo>
                  <a:lnTo>
                    <a:pt x="150" y="959"/>
                  </a:lnTo>
                  <a:lnTo>
                    <a:pt x="127" y="970"/>
                  </a:lnTo>
                  <a:lnTo>
                    <a:pt x="105" y="984"/>
                  </a:lnTo>
                  <a:lnTo>
                    <a:pt x="83" y="998"/>
                  </a:lnTo>
                  <a:lnTo>
                    <a:pt x="62" y="1014"/>
                  </a:lnTo>
                  <a:lnTo>
                    <a:pt x="62" y="1014"/>
                  </a:lnTo>
                  <a:lnTo>
                    <a:pt x="48" y="987"/>
                  </a:lnTo>
                  <a:lnTo>
                    <a:pt x="36" y="958"/>
                  </a:lnTo>
                  <a:lnTo>
                    <a:pt x="26" y="929"/>
                  </a:lnTo>
                  <a:lnTo>
                    <a:pt x="18" y="899"/>
                  </a:lnTo>
                  <a:lnTo>
                    <a:pt x="10" y="868"/>
                  </a:lnTo>
                  <a:lnTo>
                    <a:pt x="5" y="838"/>
                  </a:lnTo>
                  <a:lnTo>
                    <a:pt x="2" y="806"/>
                  </a:lnTo>
                  <a:lnTo>
                    <a:pt x="0" y="776"/>
                  </a:lnTo>
                  <a:lnTo>
                    <a:pt x="0" y="744"/>
                  </a:lnTo>
                  <a:lnTo>
                    <a:pt x="2" y="714"/>
                  </a:lnTo>
                  <a:lnTo>
                    <a:pt x="6" y="684"/>
                  </a:lnTo>
                  <a:lnTo>
                    <a:pt x="12" y="654"/>
                  </a:lnTo>
                  <a:lnTo>
                    <a:pt x="21" y="625"/>
                  </a:lnTo>
                  <a:lnTo>
                    <a:pt x="31" y="595"/>
                  </a:lnTo>
                  <a:lnTo>
                    <a:pt x="37" y="581"/>
                  </a:lnTo>
                  <a:lnTo>
                    <a:pt x="44" y="568"/>
                  </a:lnTo>
                  <a:lnTo>
                    <a:pt x="51" y="554"/>
                  </a:lnTo>
                  <a:lnTo>
                    <a:pt x="60" y="541"/>
                  </a:lnTo>
                  <a:lnTo>
                    <a:pt x="100" y="518"/>
                  </a:lnTo>
                  <a:lnTo>
                    <a:pt x="100" y="518"/>
                  </a:lnTo>
                  <a:lnTo>
                    <a:pt x="129" y="509"/>
                  </a:lnTo>
                  <a:lnTo>
                    <a:pt x="159" y="498"/>
                  </a:lnTo>
                  <a:lnTo>
                    <a:pt x="187" y="485"/>
                  </a:lnTo>
                  <a:lnTo>
                    <a:pt x="216" y="470"/>
                  </a:lnTo>
                  <a:lnTo>
                    <a:pt x="230" y="461"/>
                  </a:lnTo>
                  <a:lnTo>
                    <a:pt x="243" y="452"/>
                  </a:lnTo>
                  <a:lnTo>
                    <a:pt x="255" y="443"/>
                  </a:lnTo>
                  <a:lnTo>
                    <a:pt x="267" y="433"/>
                  </a:lnTo>
                  <a:lnTo>
                    <a:pt x="279" y="422"/>
                  </a:lnTo>
                  <a:lnTo>
                    <a:pt x="290" y="411"/>
                  </a:lnTo>
                  <a:lnTo>
                    <a:pt x="301" y="400"/>
                  </a:lnTo>
                  <a:lnTo>
                    <a:pt x="310" y="387"/>
                  </a:lnTo>
                  <a:lnTo>
                    <a:pt x="310" y="387"/>
                  </a:lnTo>
                  <a:lnTo>
                    <a:pt x="324" y="369"/>
                  </a:lnTo>
                  <a:lnTo>
                    <a:pt x="339" y="353"/>
                  </a:lnTo>
                  <a:lnTo>
                    <a:pt x="354" y="337"/>
                  </a:lnTo>
                  <a:lnTo>
                    <a:pt x="370" y="322"/>
                  </a:lnTo>
                  <a:lnTo>
                    <a:pt x="388" y="307"/>
                  </a:lnTo>
                  <a:lnTo>
                    <a:pt x="405" y="294"/>
                  </a:lnTo>
                  <a:lnTo>
                    <a:pt x="423" y="281"/>
                  </a:lnTo>
                  <a:lnTo>
                    <a:pt x="441" y="269"/>
                  </a:lnTo>
                  <a:lnTo>
                    <a:pt x="461" y="257"/>
                  </a:lnTo>
                  <a:lnTo>
                    <a:pt x="480" y="246"/>
                  </a:lnTo>
                  <a:lnTo>
                    <a:pt x="520" y="225"/>
                  </a:lnTo>
                  <a:lnTo>
                    <a:pt x="561" y="206"/>
                  </a:lnTo>
                  <a:lnTo>
                    <a:pt x="602" y="188"/>
                  </a:lnTo>
                  <a:lnTo>
                    <a:pt x="653" y="161"/>
                  </a:lnTo>
                  <a:lnTo>
                    <a:pt x="653" y="161"/>
                  </a:lnTo>
                  <a:lnTo>
                    <a:pt x="664" y="154"/>
                  </a:lnTo>
                  <a:lnTo>
                    <a:pt x="676" y="148"/>
                  </a:lnTo>
                  <a:lnTo>
                    <a:pt x="688" y="143"/>
                  </a:lnTo>
                  <a:lnTo>
                    <a:pt x="702" y="138"/>
                  </a:lnTo>
                  <a:lnTo>
                    <a:pt x="715" y="135"/>
                  </a:lnTo>
                  <a:lnTo>
                    <a:pt x="728" y="131"/>
                  </a:lnTo>
                  <a:lnTo>
                    <a:pt x="755" y="126"/>
                  </a:lnTo>
                  <a:lnTo>
                    <a:pt x="811" y="117"/>
                  </a:lnTo>
                  <a:lnTo>
                    <a:pt x="837" y="112"/>
                  </a:lnTo>
                  <a:lnTo>
                    <a:pt x="863" y="107"/>
                  </a:lnTo>
                  <a:lnTo>
                    <a:pt x="863" y="107"/>
                  </a:lnTo>
                  <a:lnTo>
                    <a:pt x="890" y="97"/>
                  </a:lnTo>
                  <a:lnTo>
                    <a:pt x="918" y="88"/>
                  </a:lnTo>
                  <a:lnTo>
                    <a:pt x="945" y="78"/>
                  </a:lnTo>
                  <a:lnTo>
                    <a:pt x="958" y="72"/>
                  </a:lnTo>
                  <a:lnTo>
                    <a:pt x="969" y="66"/>
                  </a:lnTo>
                  <a:lnTo>
                    <a:pt x="969" y="66"/>
                  </a:lnTo>
                  <a:lnTo>
                    <a:pt x="981" y="59"/>
                  </a:lnTo>
                  <a:lnTo>
                    <a:pt x="993" y="51"/>
                  </a:lnTo>
                  <a:lnTo>
                    <a:pt x="1016" y="35"/>
                  </a:lnTo>
                  <a:lnTo>
                    <a:pt x="1027" y="26"/>
                  </a:lnTo>
                  <a:lnTo>
                    <a:pt x="1039" y="19"/>
                  </a:lnTo>
                  <a:lnTo>
                    <a:pt x="1051" y="13"/>
                  </a:lnTo>
                  <a:lnTo>
                    <a:pt x="1064" y="8"/>
                  </a:lnTo>
                  <a:lnTo>
                    <a:pt x="1064" y="8"/>
                  </a:lnTo>
                  <a:lnTo>
                    <a:pt x="1076" y="5"/>
                  </a:lnTo>
                  <a:lnTo>
                    <a:pt x="1089" y="3"/>
                  </a:lnTo>
                  <a:lnTo>
                    <a:pt x="1103" y="1"/>
                  </a:lnTo>
                  <a:lnTo>
                    <a:pt x="1117" y="0"/>
                  </a:lnTo>
                  <a:lnTo>
                    <a:pt x="1131" y="0"/>
                  </a:lnTo>
                  <a:lnTo>
                    <a:pt x="1145" y="2"/>
                  </a:lnTo>
                  <a:lnTo>
                    <a:pt x="1158" y="4"/>
                  </a:lnTo>
                  <a:lnTo>
                    <a:pt x="1171" y="8"/>
                  </a:lnTo>
                  <a:lnTo>
                    <a:pt x="1184" y="13"/>
                  </a:lnTo>
                  <a:lnTo>
                    <a:pt x="1194" y="19"/>
                  </a:lnTo>
                  <a:lnTo>
                    <a:pt x="1203" y="28"/>
                  </a:lnTo>
                  <a:lnTo>
                    <a:pt x="1207" y="32"/>
                  </a:lnTo>
                  <a:lnTo>
                    <a:pt x="1210" y="37"/>
                  </a:lnTo>
                  <a:lnTo>
                    <a:pt x="1213" y="42"/>
                  </a:lnTo>
                  <a:lnTo>
                    <a:pt x="1215" y="48"/>
                  </a:lnTo>
                  <a:lnTo>
                    <a:pt x="1217" y="54"/>
                  </a:lnTo>
                  <a:lnTo>
                    <a:pt x="1218" y="60"/>
                  </a:lnTo>
                  <a:lnTo>
                    <a:pt x="1218" y="67"/>
                  </a:lnTo>
                  <a:lnTo>
                    <a:pt x="1218" y="74"/>
                  </a:lnTo>
                  <a:lnTo>
                    <a:pt x="1217" y="82"/>
                  </a:lnTo>
                  <a:lnTo>
                    <a:pt x="1215" y="90"/>
                  </a:lnTo>
                  <a:lnTo>
                    <a:pt x="1215" y="90"/>
                  </a:lnTo>
                  <a:lnTo>
                    <a:pt x="1211" y="104"/>
                  </a:lnTo>
                  <a:lnTo>
                    <a:pt x="1205" y="117"/>
                  </a:lnTo>
                  <a:lnTo>
                    <a:pt x="1199" y="129"/>
                  </a:lnTo>
                  <a:lnTo>
                    <a:pt x="1191" y="141"/>
                  </a:lnTo>
                  <a:lnTo>
                    <a:pt x="1181" y="153"/>
                  </a:lnTo>
                  <a:lnTo>
                    <a:pt x="1170" y="165"/>
                  </a:lnTo>
                  <a:lnTo>
                    <a:pt x="1160" y="177"/>
                  </a:lnTo>
                  <a:lnTo>
                    <a:pt x="1148" y="188"/>
                  </a:lnTo>
                  <a:lnTo>
                    <a:pt x="1136" y="199"/>
                  </a:lnTo>
                  <a:lnTo>
                    <a:pt x="1124" y="209"/>
                  </a:lnTo>
                  <a:lnTo>
                    <a:pt x="1112" y="218"/>
                  </a:lnTo>
                  <a:lnTo>
                    <a:pt x="1099" y="226"/>
                  </a:lnTo>
                  <a:lnTo>
                    <a:pt x="1085" y="234"/>
                  </a:lnTo>
                  <a:lnTo>
                    <a:pt x="1073" y="241"/>
                  </a:lnTo>
                  <a:lnTo>
                    <a:pt x="1061" y="248"/>
                  </a:lnTo>
                  <a:lnTo>
                    <a:pt x="1049" y="253"/>
                  </a:lnTo>
                  <a:lnTo>
                    <a:pt x="1049" y="253"/>
                  </a:lnTo>
                  <a:lnTo>
                    <a:pt x="1034" y="258"/>
                  </a:lnTo>
                  <a:lnTo>
                    <a:pt x="1019" y="262"/>
                  </a:lnTo>
                  <a:lnTo>
                    <a:pt x="1003" y="266"/>
                  </a:lnTo>
                  <a:lnTo>
                    <a:pt x="987" y="269"/>
                  </a:lnTo>
                  <a:lnTo>
                    <a:pt x="955" y="272"/>
                  </a:lnTo>
                  <a:lnTo>
                    <a:pt x="922" y="275"/>
                  </a:lnTo>
                  <a:lnTo>
                    <a:pt x="889" y="276"/>
                  </a:lnTo>
                  <a:lnTo>
                    <a:pt x="857" y="279"/>
                  </a:lnTo>
                  <a:lnTo>
                    <a:pt x="840" y="281"/>
                  </a:lnTo>
                  <a:lnTo>
                    <a:pt x="824" y="283"/>
                  </a:lnTo>
                  <a:lnTo>
                    <a:pt x="809" y="286"/>
                  </a:lnTo>
                  <a:lnTo>
                    <a:pt x="794" y="290"/>
                  </a:lnTo>
                  <a:lnTo>
                    <a:pt x="819" y="321"/>
                  </a:lnTo>
                  <a:lnTo>
                    <a:pt x="819" y="321"/>
                  </a:lnTo>
                  <a:lnTo>
                    <a:pt x="871" y="351"/>
                  </a:lnTo>
                  <a:lnTo>
                    <a:pt x="896" y="365"/>
                  </a:lnTo>
                  <a:lnTo>
                    <a:pt x="921" y="378"/>
                  </a:lnTo>
                  <a:lnTo>
                    <a:pt x="948" y="389"/>
                  </a:lnTo>
                  <a:lnTo>
                    <a:pt x="975" y="400"/>
                  </a:lnTo>
                  <a:lnTo>
                    <a:pt x="989" y="404"/>
                  </a:lnTo>
                  <a:lnTo>
                    <a:pt x="1004" y="408"/>
                  </a:lnTo>
                  <a:lnTo>
                    <a:pt x="1020" y="412"/>
                  </a:lnTo>
                  <a:lnTo>
                    <a:pt x="1036" y="414"/>
                  </a:lnTo>
                  <a:lnTo>
                    <a:pt x="1036" y="414"/>
                  </a:lnTo>
                  <a:lnTo>
                    <a:pt x="1092" y="422"/>
                  </a:lnTo>
                  <a:lnTo>
                    <a:pt x="1151" y="430"/>
                  </a:lnTo>
                  <a:lnTo>
                    <a:pt x="1210" y="436"/>
                  </a:lnTo>
                  <a:lnTo>
                    <a:pt x="1268" y="440"/>
                  </a:lnTo>
                  <a:lnTo>
                    <a:pt x="1268" y="440"/>
                  </a:lnTo>
                  <a:lnTo>
                    <a:pt x="1331" y="443"/>
                  </a:lnTo>
                  <a:lnTo>
                    <a:pt x="1395" y="443"/>
                  </a:lnTo>
                  <a:lnTo>
                    <a:pt x="1459" y="441"/>
                  </a:lnTo>
                  <a:lnTo>
                    <a:pt x="1523" y="438"/>
                  </a:lnTo>
                  <a:lnTo>
                    <a:pt x="1523" y="438"/>
                  </a:lnTo>
                  <a:lnTo>
                    <a:pt x="1532" y="437"/>
                  </a:lnTo>
                  <a:lnTo>
                    <a:pt x="1542" y="435"/>
                  </a:lnTo>
                  <a:lnTo>
                    <a:pt x="1567" y="429"/>
                  </a:lnTo>
                  <a:lnTo>
                    <a:pt x="1596" y="422"/>
                  </a:lnTo>
                  <a:lnTo>
                    <a:pt x="1626" y="415"/>
                  </a:lnTo>
                  <a:lnTo>
                    <a:pt x="1640" y="412"/>
                  </a:lnTo>
                  <a:lnTo>
                    <a:pt x="1654" y="409"/>
                  </a:lnTo>
                  <a:lnTo>
                    <a:pt x="1669" y="408"/>
                  </a:lnTo>
                  <a:lnTo>
                    <a:pt x="1681" y="408"/>
                  </a:lnTo>
                  <a:lnTo>
                    <a:pt x="1692" y="408"/>
                  </a:lnTo>
                  <a:lnTo>
                    <a:pt x="1702" y="411"/>
                  </a:lnTo>
                  <a:lnTo>
                    <a:pt x="1707" y="413"/>
                  </a:lnTo>
                  <a:lnTo>
                    <a:pt x="1711" y="415"/>
                  </a:lnTo>
                  <a:lnTo>
                    <a:pt x="1714" y="418"/>
                  </a:lnTo>
                  <a:lnTo>
                    <a:pt x="1717" y="421"/>
                  </a:lnTo>
                  <a:lnTo>
                    <a:pt x="1717" y="421"/>
                  </a:lnTo>
                  <a:lnTo>
                    <a:pt x="1720" y="428"/>
                  </a:lnTo>
                  <a:lnTo>
                    <a:pt x="1723" y="435"/>
                  </a:lnTo>
                  <a:lnTo>
                    <a:pt x="1724" y="442"/>
                  </a:lnTo>
                  <a:lnTo>
                    <a:pt x="1725" y="449"/>
                  </a:lnTo>
                  <a:lnTo>
                    <a:pt x="1726" y="465"/>
                  </a:lnTo>
                  <a:lnTo>
                    <a:pt x="1726" y="479"/>
                  </a:lnTo>
                  <a:lnTo>
                    <a:pt x="1691" y="498"/>
                  </a:lnTo>
                  <a:lnTo>
                    <a:pt x="1691" y="498"/>
                  </a:lnTo>
                  <a:lnTo>
                    <a:pt x="1686" y="501"/>
                  </a:lnTo>
                  <a:lnTo>
                    <a:pt x="1680" y="504"/>
                  </a:lnTo>
                  <a:lnTo>
                    <a:pt x="1669" y="512"/>
                  </a:lnTo>
                  <a:lnTo>
                    <a:pt x="1658" y="523"/>
                  </a:lnTo>
                  <a:lnTo>
                    <a:pt x="1646" y="533"/>
                  </a:lnTo>
                  <a:lnTo>
                    <a:pt x="1680" y="565"/>
                  </a:lnTo>
                  <a:lnTo>
                    <a:pt x="1680" y="565"/>
                  </a:lnTo>
                  <a:lnTo>
                    <a:pt x="1695" y="559"/>
                  </a:lnTo>
                  <a:lnTo>
                    <a:pt x="1712" y="553"/>
                  </a:lnTo>
                  <a:lnTo>
                    <a:pt x="1730" y="547"/>
                  </a:lnTo>
                  <a:lnTo>
                    <a:pt x="1750" y="542"/>
                  </a:lnTo>
                  <a:lnTo>
                    <a:pt x="1770" y="539"/>
                  </a:lnTo>
                  <a:lnTo>
                    <a:pt x="1789" y="538"/>
                  </a:lnTo>
                  <a:lnTo>
                    <a:pt x="1799" y="538"/>
                  </a:lnTo>
                  <a:lnTo>
                    <a:pt x="1808" y="539"/>
                  </a:lnTo>
                  <a:lnTo>
                    <a:pt x="1818" y="541"/>
                  </a:lnTo>
                  <a:lnTo>
                    <a:pt x="1826" y="543"/>
                  </a:lnTo>
                  <a:lnTo>
                    <a:pt x="1826" y="543"/>
                  </a:lnTo>
                  <a:lnTo>
                    <a:pt x="1836" y="548"/>
                  </a:lnTo>
                  <a:lnTo>
                    <a:pt x="1840" y="550"/>
                  </a:lnTo>
                  <a:lnTo>
                    <a:pt x="1844" y="553"/>
                  </a:lnTo>
                  <a:lnTo>
                    <a:pt x="1846" y="556"/>
                  </a:lnTo>
                  <a:lnTo>
                    <a:pt x="1848" y="559"/>
                  </a:lnTo>
                  <a:lnTo>
                    <a:pt x="1849" y="563"/>
                  </a:lnTo>
                  <a:lnTo>
                    <a:pt x="1850" y="566"/>
                  </a:lnTo>
                  <a:lnTo>
                    <a:pt x="1850" y="574"/>
                  </a:lnTo>
                  <a:lnTo>
                    <a:pt x="1848" y="581"/>
                  </a:lnTo>
                  <a:lnTo>
                    <a:pt x="1844" y="589"/>
                  </a:lnTo>
                  <a:lnTo>
                    <a:pt x="1839" y="598"/>
                  </a:lnTo>
                  <a:lnTo>
                    <a:pt x="1833" y="606"/>
                  </a:lnTo>
                  <a:lnTo>
                    <a:pt x="1826" y="615"/>
                  </a:lnTo>
                  <a:lnTo>
                    <a:pt x="1810" y="630"/>
                  </a:lnTo>
                  <a:lnTo>
                    <a:pt x="1795" y="643"/>
                  </a:lnTo>
                  <a:lnTo>
                    <a:pt x="1781" y="653"/>
                  </a:lnTo>
                  <a:lnTo>
                    <a:pt x="1781" y="653"/>
                  </a:lnTo>
                  <a:lnTo>
                    <a:pt x="1760" y="667"/>
                  </a:lnTo>
                  <a:lnTo>
                    <a:pt x="1739" y="681"/>
                  </a:lnTo>
                  <a:lnTo>
                    <a:pt x="1716" y="693"/>
                  </a:lnTo>
                  <a:lnTo>
                    <a:pt x="1694" y="703"/>
                  </a:lnTo>
                  <a:lnTo>
                    <a:pt x="1672" y="713"/>
                  </a:lnTo>
                  <a:lnTo>
                    <a:pt x="1648" y="722"/>
                  </a:lnTo>
                  <a:lnTo>
                    <a:pt x="1624" y="730"/>
                  </a:lnTo>
                  <a:lnTo>
                    <a:pt x="1600" y="737"/>
                  </a:lnTo>
                  <a:lnTo>
                    <a:pt x="1600" y="737"/>
                  </a:lnTo>
                  <a:lnTo>
                    <a:pt x="1581" y="742"/>
                  </a:lnTo>
                  <a:lnTo>
                    <a:pt x="1560" y="746"/>
                  </a:lnTo>
                  <a:lnTo>
                    <a:pt x="1518" y="756"/>
                  </a:lnTo>
                  <a:lnTo>
                    <a:pt x="1497" y="762"/>
                  </a:lnTo>
                  <a:lnTo>
                    <a:pt x="1475" y="768"/>
                  </a:lnTo>
                  <a:lnTo>
                    <a:pt x="1456" y="775"/>
                  </a:lnTo>
                  <a:lnTo>
                    <a:pt x="1447" y="779"/>
                  </a:lnTo>
                  <a:lnTo>
                    <a:pt x="1439" y="784"/>
                  </a:lnTo>
                  <a:lnTo>
                    <a:pt x="1386" y="784"/>
                  </a:lnTo>
                  <a:lnTo>
                    <a:pt x="1386" y="784"/>
                  </a:lnTo>
                  <a:lnTo>
                    <a:pt x="1363" y="802"/>
                  </a:lnTo>
                  <a:lnTo>
                    <a:pt x="1363" y="802"/>
                  </a:lnTo>
                  <a:lnTo>
                    <a:pt x="1348" y="812"/>
                  </a:lnTo>
                  <a:lnTo>
                    <a:pt x="1330" y="821"/>
                  </a:lnTo>
                  <a:lnTo>
                    <a:pt x="1313" y="829"/>
                  </a:lnTo>
                  <a:lnTo>
                    <a:pt x="1295" y="836"/>
                  </a:lnTo>
                  <a:lnTo>
                    <a:pt x="1277" y="841"/>
                  </a:lnTo>
                  <a:lnTo>
                    <a:pt x="1258" y="845"/>
                  </a:lnTo>
                  <a:lnTo>
                    <a:pt x="1219" y="852"/>
                  </a:lnTo>
                  <a:lnTo>
                    <a:pt x="1180" y="858"/>
                  </a:lnTo>
                  <a:lnTo>
                    <a:pt x="1141" y="865"/>
                  </a:lnTo>
                  <a:lnTo>
                    <a:pt x="1122" y="869"/>
                  </a:lnTo>
                  <a:lnTo>
                    <a:pt x="1103" y="874"/>
                  </a:lnTo>
                  <a:lnTo>
                    <a:pt x="1084" y="880"/>
                  </a:lnTo>
                  <a:lnTo>
                    <a:pt x="1067" y="888"/>
                  </a:lnTo>
                  <a:lnTo>
                    <a:pt x="1008" y="887"/>
                  </a:lnTo>
                  <a:lnTo>
                    <a:pt x="1008" y="887"/>
                  </a:lnTo>
                  <a:lnTo>
                    <a:pt x="993" y="894"/>
                  </a:lnTo>
                  <a:lnTo>
                    <a:pt x="977" y="902"/>
                  </a:lnTo>
                  <a:lnTo>
                    <a:pt x="961" y="907"/>
                  </a:lnTo>
                  <a:lnTo>
                    <a:pt x="944" y="911"/>
                  </a:lnTo>
                  <a:lnTo>
                    <a:pt x="925" y="915"/>
                  </a:lnTo>
                  <a:lnTo>
                    <a:pt x="908" y="917"/>
                  </a:lnTo>
                  <a:lnTo>
                    <a:pt x="890" y="919"/>
                  </a:lnTo>
                  <a:lnTo>
                    <a:pt x="872" y="919"/>
                  </a:lnTo>
                  <a:lnTo>
                    <a:pt x="872" y="919"/>
                  </a:lnTo>
                  <a:lnTo>
                    <a:pt x="815" y="920"/>
                  </a:lnTo>
                  <a:lnTo>
                    <a:pt x="759" y="919"/>
                  </a:lnTo>
                  <a:lnTo>
                    <a:pt x="646" y="915"/>
                  </a:lnTo>
                  <a:lnTo>
                    <a:pt x="646" y="915"/>
                  </a:lnTo>
                  <a:lnTo>
                    <a:pt x="611" y="913"/>
                  </a:lnTo>
                  <a:lnTo>
                    <a:pt x="573" y="910"/>
                  </a:lnTo>
                  <a:lnTo>
                    <a:pt x="532" y="906"/>
                  </a:lnTo>
                  <a:lnTo>
                    <a:pt x="492" y="903"/>
                  </a:lnTo>
                  <a:lnTo>
                    <a:pt x="451" y="902"/>
                  </a:lnTo>
                  <a:lnTo>
                    <a:pt x="431" y="902"/>
                  </a:lnTo>
                  <a:lnTo>
                    <a:pt x="412" y="903"/>
                  </a:lnTo>
                  <a:lnTo>
                    <a:pt x="393" y="905"/>
                  </a:lnTo>
                  <a:lnTo>
                    <a:pt x="375" y="908"/>
                  </a:lnTo>
                  <a:lnTo>
                    <a:pt x="357" y="912"/>
                  </a:lnTo>
                  <a:lnTo>
                    <a:pt x="341" y="917"/>
                  </a:lnTo>
                  <a:lnTo>
                    <a:pt x="248" y="928"/>
                  </a:lnTo>
                  <a:close/>
                </a:path>
              </a:pathLst>
            </a:custGeom>
            <a:solidFill>
              <a:srgbClr val="F5DB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7FC4CB01-5500-532E-5537-F18E9D45A119}"/>
                </a:ext>
              </a:extLst>
            </p:cNvPr>
            <p:cNvSpPr>
              <a:spLocks/>
            </p:cNvSpPr>
            <p:nvPr/>
          </p:nvSpPr>
          <p:spPr bwMode="auto">
            <a:xfrm>
              <a:off x="3773" y="2074"/>
              <a:ext cx="925" cy="507"/>
            </a:xfrm>
            <a:custGeom>
              <a:avLst/>
              <a:gdLst>
                <a:gd name="T0" fmla="*/ 174 w 1850"/>
                <a:gd name="T1" fmla="*/ 950 h 1014"/>
                <a:gd name="T2" fmla="*/ 62 w 1850"/>
                <a:gd name="T3" fmla="*/ 1014 h 1014"/>
                <a:gd name="T4" fmla="*/ 18 w 1850"/>
                <a:gd name="T5" fmla="*/ 899 h 1014"/>
                <a:gd name="T6" fmla="*/ 0 w 1850"/>
                <a:gd name="T7" fmla="*/ 744 h 1014"/>
                <a:gd name="T8" fmla="*/ 31 w 1850"/>
                <a:gd name="T9" fmla="*/ 595 h 1014"/>
                <a:gd name="T10" fmla="*/ 100 w 1850"/>
                <a:gd name="T11" fmla="*/ 518 h 1014"/>
                <a:gd name="T12" fmla="*/ 216 w 1850"/>
                <a:gd name="T13" fmla="*/ 470 h 1014"/>
                <a:gd name="T14" fmla="*/ 279 w 1850"/>
                <a:gd name="T15" fmla="*/ 422 h 1014"/>
                <a:gd name="T16" fmla="*/ 324 w 1850"/>
                <a:gd name="T17" fmla="*/ 369 h 1014"/>
                <a:gd name="T18" fmla="*/ 405 w 1850"/>
                <a:gd name="T19" fmla="*/ 294 h 1014"/>
                <a:gd name="T20" fmla="*/ 520 w 1850"/>
                <a:gd name="T21" fmla="*/ 225 h 1014"/>
                <a:gd name="T22" fmla="*/ 664 w 1850"/>
                <a:gd name="T23" fmla="*/ 154 h 1014"/>
                <a:gd name="T24" fmla="*/ 728 w 1850"/>
                <a:gd name="T25" fmla="*/ 131 h 1014"/>
                <a:gd name="T26" fmla="*/ 863 w 1850"/>
                <a:gd name="T27" fmla="*/ 107 h 1014"/>
                <a:gd name="T28" fmla="*/ 969 w 1850"/>
                <a:gd name="T29" fmla="*/ 66 h 1014"/>
                <a:gd name="T30" fmla="*/ 1027 w 1850"/>
                <a:gd name="T31" fmla="*/ 26 h 1014"/>
                <a:gd name="T32" fmla="*/ 1076 w 1850"/>
                <a:gd name="T33" fmla="*/ 5 h 1014"/>
                <a:gd name="T34" fmla="*/ 1145 w 1850"/>
                <a:gd name="T35" fmla="*/ 2 h 1014"/>
                <a:gd name="T36" fmla="*/ 1203 w 1850"/>
                <a:gd name="T37" fmla="*/ 28 h 1014"/>
                <a:gd name="T38" fmla="*/ 1217 w 1850"/>
                <a:gd name="T39" fmla="*/ 54 h 1014"/>
                <a:gd name="T40" fmla="*/ 1215 w 1850"/>
                <a:gd name="T41" fmla="*/ 90 h 1014"/>
                <a:gd name="T42" fmla="*/ 1191 w 1850"/>
                <a:gd name="T43" fmla="*/ 141 h 1014"/>
                <a:gd name="T44" fmla="*/ 1136 w 1850"/>
                <a:gd name="T45" fmla="*/ 199 h 1014"/>
                <a:gd name="T46" fmla="*/ 1073 w 1850"/>
                <a:gd name="T47" fmla="*/ 241 h 1014"/>
                <a:gd name="T48" fmla="*/ 1019 w 1850"/>
                <a:gd name="T49" fmla="*/ 262 h 1014"/>
                <a:gd name="T50" fmla="*/ 889 w 1850"/>
                <a:gd name="T51" fmla="*/ 276 h 1014"/>
                <a:gd name="T52" fmla="*/ 794 w 1850"/>
                <a:gd name="T53" fmla="*/ 290 h 1014"/>
                <a:gd name="T54" fmla="*/ 921 w 1850"/>
                <a:gd name="T55" fmla="*/ 378 h 1014"/>
                <a:gd name="T56" fmla="*/ 1020 w 1850"/>
                <a:gd name="T57" fmla="*/ 412 h 1014"/>
                <a:gd name="T58" fmla="*/ 1210 w 1850"/>
                <a:gd name="T59" fmla="*/ 436 h 1014"/>
                <a:gd name="T60" fmla="*/ 1459 w 1850"/>
                <a:gd name="T61" fmla="*/ 441 h 1014"/>
                <a:gd name="T62" fmla="*/ 1567 w 1850"/>
                <a:gd name="T63" fmla="*/ 429 h 1014"/>
                <a:gd name="T64" fmla="*/ 1669 w 1850"/>
                <a:gd name="T65" fmla="*/ 408 h 1014"/>
                <a:gd name="T66" fmla="*/ 1711 w 1850"/>
                <a:gd name="T67" fmla="*/ 415 h 1014"/>
                <a:gd name="T68" fmla="*/ 1723 w 1850"/>
                <a:gd name="T69" fmla="*/ 435 h 1014"/>
                <a:gd name="T70" fmla="*/ 1691 w 1850"/>
                <a:gd name="T71" fmla="*/ 498 h 1014"/>
                <a:gd name="T72" fmla="*/ 1658 w 1850"/>
                <a:gd name="T73" fmla="*/ 523 h 1014"/>
                <a:gd name="T74" fmla="*/ 1712 w 1850"/>
                <a:gd name="T75" fmla="*/ 553 h 1014"/>
                <a:gd name="T76" fmla="*/ 1799 w 1850"/>
                <a:gd name="T77" fmla="*/ 538 h 1014"/>
                <a:gd name="T78" fmla="*/ 1836 w 1850"/>
                <a:gd name="T79" fmla="*/ 548 h 1014"/>
                <a:gd name="T80" fmla="*/ 1849 w 1850"/>
                <a:gd name="T81" fmla="*/ 563 h 1014"/>
                <a:gd name="T82" fmla="*/ 1839 w 1850"/>
                <a:gd name="T83" fmla="*/ 598 h 1014"/>
                <a:gd name="T84" fmla="*/ 1781 w 1850"/>
                <a:gd name="T85" fmla="*/ 653 h 1014"/>
                <a:gd name="T86" fmla="*/ 1694 w 1850"/>
                <a:gd name="T87" fmla="*/ 703 h 1014"/>
                <a:gd name="T88" fmla="*/ 1600 w 1850"/>
                <a:gd name="T89" fmla="*/ 737 h 1014"/>
                <a:gd name="T90" fmla="*/ 1475 w 1850"/>
                <a:gd name="T91" fmla="*/ 768 h 1014"/>
                <a:gd name="T92" fmla="*/ 1386 w 1850"/>
                <a:gd name="T93" fmla="*/ 784 h 1014"/>
                <a:gd name="T94" fmla="*/ 1313 w 1850"/>
                <a:gd name="T95" fmla="*/ 829 h 1014"/>
                <a:gd name="T96" fmla="*/ 1180 w 1850"/>
                <a:gd name="T97" fmla="*/ 858 h 1014"/>
                <a:gd name="T98" fmla="*/ 1067 w 1850"/>
                <a:gd name="T99" fmla="*/ 888 h 1014"/>
                <a:gd name="T100" fmla="*/ 961 w 1850"/>
                <a:gd name="T101" fmla="*/ 907 h 1014"/>
                <a:gd name="T102" fmla="*/ 872 w 1850"/>
                <a:gd name="T103" fmla="*/ 919 h 1014"/>
                <a:gd name="T104" fmla="*/ 646 w 1850"/>
                <a:gd name="T105" fmla="*/ 915 h 1014"/>
                <a:gd name="T106" fmla="*/ 451 w 1850"/>
                <a:gd name="T107" fmla="*/ 902 h 1014"/>
                <a:gd name="T108" fmla="*/ 357 w 1850"/>
                <a:gd name="T109" fmla="*/ 912 h 10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850" h="1014">
                  <a:moveTo>
                    <a:pt x="248" y="928"/>
                  </a:moveTo>
                  <a:lnTo>
                    <a:pt x="248" y="928"/>
                  </a:lnTo>
                  <a:lnTo>
                    <a:pt x="223" y="934"/>
                  </a:lnTo>
                  <a:lnTo>
                    <a:pt x="197" y="942"/>
                  </a:lnTo>
                  <a:lnTo>
                    <a:pt x="174" y="950"/>
                  </a:lnTo>
                  <a:lnTo>
                    <a:pt x="150" y="959"/>
                  </a:lnTo>
                  <a:lnTo>
                    <a:pt x="127" y="970"/>
                  </a:lnTo>
                  <a:lnTo>
                    <a:pt x="105" y="984"/>
                  </a:lnTo>
                  <a:lnTo>
                    <a:pt x="83" y="998"/>
                  </a:lnTo>
                  <a:lnTo>
                    <a:pt x="62" y="1014"/>
                  </a:lnTo>
                  <a:lnTo>
                    <a:pt x="62" y="1014"/>
                  </a:lnTo>
                  <a:lnTo>
                    <a:pt x="48" y="987"/>
                  </a:lnTo>
                  <a:lnTo>
                    <a:pt x="36" y="958"/>
                  </a:lnTo>
                  <a:lnTo>
                    <a:pt x="26" y="929"/>
                  </a:lnTo>
                  <a:lnTo>
                    <a:pt x="18" y="899"/>
                  </a:lnTo>
                  <a:lnTo>
                    <a:pt x="10" y="868"/>
                  </a:lnTo>
                  <a:lnTo>
                    <a:pt x="5" y="838"/>
                  </a:lnTo>
                  <a:lnTo>
                    <a:pt x="2" y="806"/>
                  </a:lnTo>
                  <a:lnTo>
                    <a:pt x="0" y="776"/>
                  </a:lnTo>
                  <a:lnTo>
                    <a:pt x="0" y="744"/>
                  </a:lnTo>
                  <a:lnTo>
                    <a:pt x="2" y="714"/>
                  </a:lnTo>
                  <a:lnTo>
                    <a:pt x="6" y="684"/>
                  </a:lnTo>
                  <a:lnTo>
                    <a:pt x="12" y="654"/>
                  </a:lnTo>
                  <a:lnTo>
                    <a:pt x="21" y="625"/>
                  </a:lnTo>
                  <a:lnTo>
                    <a:pt x="31" y="595"/>
                  </a:lnTo>
                  <a:lnTo>
                    <a:pt x="37" y="581"/>
                  </a:lnTo>
                  <a:lnTo>
                    <a:pt x="44" y="568"/>
                  </a:lnTo>
                  <a:lnTo>
                    <a:pt x="51" y="554"/>
                  </a:lnTo>
                  <a:lnTo>
                    <a:pt x="60" y="541"/>
                  </a:lnTo>
                  <a:lnTo>
                    <a:pt x="100" y="518"/>
                  </a:lnTo>
                  <a:lnTo>
                    <a:pt x="100" y="518"/>
                  </a:lnTo>
                  <a:lnTo>
                    <a:pt x="129" y="509"/>
                  </a:lnTo>
                  <a:lnTo>
                    <a:pt x="159" y="498"/>
                  </a:lnTo>
                  <a:lnTo>
                    <a:pt x="187" y="485"/>
                  </a:lnTo>
                  <a:lnTo>
                    <a:pt x="216" y="470"/>
                  </a:lnTo>
                  <a:lnTo>
                    <a:pt x="230" y="461"/>
                  </a:lnTo>
                  <a:lnTo>
                    <a:pt x="243" y="452"/>
                  </a:lnTo>
                  <a:lnTo>
                    <a:pt x="255" y="443"/>
                  </a:lnTo>
                  <a:lnTo>
                    <a:pt x="267" y="433"/>
                  </a:lnTo>
                  <a:lnTo>
                    <a:pt x="279" y="422"/>
                  </a:lnTo>
                  <a:lnTo>
                    <a:pt x="290" y="411"/>
                  </a:lnTo>
                  <a:lnTo>
                    <a:pt x="301" y="400"/>
                  </a:lnTo>
                  <a:lnTo>
                    <a:pt x="310" y="387"/>
                  </a:lnTo>
                  <a:lnTo>
                    <a:pt x="310" y="387"/>
                  </a:lnTo>
                  <a:lnTo>
                    <a:pt x="324" y="369"/>
                  </a:lnTo>
                  <a:lnTo>
                    <a:pt x="339" y="353"/>
                  </a:lnTo>
                  <a:lnTo>
                    <a:pt x="354" y="337"/>
                  </a:lnTo>
                  <a:lnTo>
                    <a:pt x="370" y="322"/>
                  </a:lnTo>
                  <a:lnTo>
                    <a:pt x="388" y="307"/>
                  </a:lnTo>
                  <a:lnTo>
                    <a:pt x="405" y="294"/>
                  </a:lnTo>
                  <a:lnTo>
                    <a:pt x="423" y="281"/>
                  </a:lnTo>
                  <a:lnTo>
                    <a:pt x="441" y="269"/>
                  </a:lnTo>
                  <a:lnTo>
                    <a:pt x="461" y="257"/>
                  </a:lnTo>
                  <a:lnTo>
                    <a:pt x="480" y="246"/>
                  </a:lnTo>
                  <a:lnTo>
                    <a:pt x="520" y="225"/>
                  </a:lnTo>
                  <a:lnTo>
                    <a:pt x="561" y="206"/>
                  </a:lnTo>
                  <a:lnTo>
                    <a:pt x="602" y="188"/>
                  </a:lnTo>
                  <a:lnTo>
                    <a:pt x="653" y="161"/>
                  </a:lnTo>
                  <a:lnTo>
                    <a:pt x="653" y="161"/>
                  </a:lnTo>
                  <a:lnTo>
                    <a:pt x="664" y="154"/>
                  </a:lnTo>
                  <a:lnTo>
                    <a:pt x="676" y="148"/>
                  </a:lnTo>
                  <a:lnTo>
                    <a:pt x="688" y="143"/>
                  </a:lnTo>
                  <a:lnTo>
                    <a:pt x="702" y="138"/>
                  </a:lnTo>
                  <a:lnTo>
                    <a:pt x="715" y="135"/>
                  </a:lnTo>
                  <a:lnTo>
                    <a:pt x="728" y="131"/>
                  </a:lnTo>
                  <a:lnTo>
                    <a:pt x="755" y="126"/>
                  </a:lnTo>
                  <a:lnTo>
                    <a:pt x="811" y="117"/>
                  </a:lnTo>
                  <a:lnTo>
                    <a:pt x="837" y="112"/>
                  </a:lnTo>
                  <a:lnTo>
                    <a:pt x="863" y="107"/>
                  </a:lnTo>
                  <a:lnTo>
                    <a:pt x="863" y="107"/>
                  </a:lnTo>
                  <a:lnTo>
                    <a:pt x="890" y="97"/>
                  </a:lnTo>
                  <a:lnTo>
                    <a:pt x="918" y="88"/>
                  </a:lnTo>
                  <a:lnTo>
                    <a:pt x="945" y="78"/>
                  </a:lnTo>
                  <a:lnTo>
                    <a:pt x="958" y="72"/>
                  </a:lnTo>
                  <a:lnTo>
                    <a:pt x="969" y="66"/>
                  </a:lnTo>
                  <a:lnTo>
                    <a:pt x="969" y="66"/>
                  </a:lnTo>
                  <a:lnTo>
                    <a:pt x="981" y="59"/>
                  </a:lnTo>
                  <a:lnTo>
                    <a:pt x="993" y="51"/>
                  </a:lnTo>
                  <a:lnTo>
                    <a:pt x="1016" y="35"/>
                  </a:lnTo>
                  <a:lnTo>
                    <a:pt x="1027" y="26"/>
                  </a:lnTo>
                  <a:lnTo>
                    <a:pt x="1039" y="19"/>
                  </a:lnTo>
                  <a:lnTo>
                    <a:pt x="1051" y="13"/>
                  </a:lnTo>
                  <a:lnTo>
                    <a:pt x="1064" y="8"/>
                  </a:lnTo>
                  <a:lnTo>
                    <a:pt x="1064" y="8"/>
                  </a:lnTo>
                  <a:lnTo>
                    <a:pt x="1076" y="5"/>
                  </a:lnTo>
                  <a:lnTo>
                    <a:pt x="1089" y="3"/>
                  </a:lnTo>
                  <a:lnTo>
                    <a:pt x="1103" y="1"/>
                  </a:lnTo>
                  <a:lnTo>
                    <a:pt x="1117" y="0"/>
                  </a:lnTo>
                  <a:lnTo>
                    <a:pt x="1131" y="0"/>
                  </a:lnTo>
                  <a:lnTo>
                    <a:pt x="1145" y="2"/>
                  </a:lnTo>
                  <a:lnTo>
                    <a:pt x="1158" y="4"/>
                  </a:lnTo>
                  <a:lnTo>
                    <a:pt x="1171" y="8"/>
                  </a:lnTo>
                  <a:lnTo>
                    <a:pt x="1184" y="13"/>
                  </a:lnTo>
                  <a:lnTo>
                    <a:pt x="1194" y="19"/>
                  </a:lnTo>
                  <a:lnTo>
                    <a:pt x="1203" y="28"/>
                  </a:lnTo>
                  <a:lnTo>
                    <a:pt x="1207" y="32"/>
                  </a:lnTo>
                  <a:lnTo>
                    <a:pt x="1210" y="37"/>
                  </a:lnTo>
                  <a:lnTo>
                    <a:pt x="1213" y="42"/>
                  </a:lnTo>
                  <a:lnTo>
                    <a:pt x="1215" y="48"/>
                  </a:lnTo>
                  <a:lnTo>
                    <a:pt x="1217" y="54"/>
                  </a:lnTo>
                  <a:lnTo>
                    <a:pt x="1218" y="60"/>
                  </a:lnTo>
                  <a:lnTo>
                    <a:pt x="1218" y="67"/>
                  </a:lnTo>
                  <a:lnTo>
                    <a:pt x="1218" y="74"/>
                  </a:lnTo>
                  <a:lnTo>
                    <a:pt x="1217" y="82"/>
                  </a:lnTo>
                  <a:lnTo>
                    <a:pt x="1215" y="90"/>
                  </a:lnTo>
                  <a:lnTo>
                    <a:pt x="1215" y="90"/>
                  </a:lnTo>
                  <a:lnTo>
                    <a:pt x="1211" y="104"/>
                  </a:lnTo>
                  <a:lnTo>
                    <a:pt x="1205" y="117"/>
                  </a:lnTo>
                  <a:lnTo>
                    <a:pt x="1199" y="129"/>
                  </a:lnTo>
                  <a:lnTo>
                    <a:pt x="1191" y="141"/>
                  </a:lnTo>
                  <a:lnTo>
                    <a:pt x="1181" y="153"/>
                  </a:lnTo>
                  <a:lnTo>
                    <a:pt x="1170" y="165"/>
                  </a:lnTo>
                  <a:lnTo>
                    <a:pt x="1160" y="177"/>
                  </a:lnTo>
                  <a:lnTo>
                    <a:pt x="1148" y="188"/>
                  </a:lnTo>
                  <a:lnTo>
                    <a:pt x="1136" y="199"/>
                  </a:lnTo>
                  <a:lnTo>
                    <a:pt x="1124" y="209"/>
                  </a:lnTo>
                  <a:lnTo>
                    <a:pt x="1112" y="218"/>
                  </a:lnTo>
                  <a:lnTo>
                    <a:pt x="1099" y="226"/>
                  </a:lnTo>
                  <a:lnTo>
                    <a:pt x="1085" y="234"/>
                  </a:lnTo>
                  <a:lnTo>
                    <a:pt x="1073" y="241"/>
                  </a:lnTo>
                  <a:lnTo>
                    <a:pt x="1061" y="248"/>
                  </a:lnTo>
                  <a:lnTo>
                    <a:pt x="1049" y="253"/>
                  </a:lnTo>
                  <a:lnTo>
                    <a:pt x="1049" y="253"/>
                  </a:lnTo>
                  <a:lnTo>
                    <a:pt x="1034" y="258"/>
                  </a:lnTo>
                  <a:lnTo>
                    <a:pt x="1019" y="262"/>
                  </a:lnTo>
                  <a:lnTo>
                    <a:pt x="1003" y="266"/>
                  </a:lnTo>
                  <a:lnTo>
                    <a:pt x="987" y="269"/>
                  </a:lnTo>
                  <a:lnTo>
                    <a:pt x="955" y="272"/>
                  </a:lnTo>
                  <a:lnTo>
                    <a:pt x="922" y="275"/>
                  </a:lnTo>
                  <a:lnTo>
                    <a:pt x="889" y="276"/>
                  </a:lnTo>
                  <a:lnTo>
                    <a:pt x="857" y="279"/>
                  </a:lnTo>
                  <a:lnTo>
                    <a:pt x="840" y="281"/>
                  </a:lnTo>
                  <a:lnTo>
                    <a:pt x="824" y="283"/>
                  </a:lnTo>
                  <a:lnTo>
                    <a:pt x="809" y="286"/>
                  </a:lnTo>
                  <a:lnTo>
                    <a:pt x="794" y="290"/>
                  </a:lnTo>
                  <a:lnTo>
                    <a:pt x="819" y="321"/>
                  </a:lnTo>
                  <a:lnTo>
                    <a:pt x="819" y="321"/>
                  </a:lnTo>
                  <a:lnTo>
                    <a:pt x="871" y="351"/>
                  </a:lnTo>
                  <a:lnTo>
                    <a:pt x="896" y="365"/>
                  </a:lnTo>
                  <a:lnTo>
                    <a:pt x="921" y="378"/>
                  </a:lnTo>
                  <a:lnTo>
                    <a:pt x="948" y="389"/>
                  </a:lnTo>
                  <a:lnTo>
                    <a:pt x="975" y="400"/>
                  </a:lnTo>
                  <a:lnTo>
                    <a:pt x="989" y="404"/>
                  </a:lnTo>
                  <a:lnTo>
                    <a:pt x="1004" y="408"/>
                  </a:lnTo>
                  <a:lnTo>
                    <a:pt x="1020" y="412"/>
                  </a:lnTo>
                  <a:lnTo>
                    <a:pt x="1036" y="414"/>
                  </a:lnTo>
                  <a:lnTo>
                    <a:pt x="1036" y="414"/>
                  </a:lnTo>
                  <a:lnTo>
                    <a:pt x="1092" y="422"/>
                  </a:lnTo>
                  <a:lnTo>
                    <a:pt x="1151" y="430"/>
                  </a:lnTo>
                  <a:lnTo>
                    <a:pt x="1210" y="436"/>
                  </a:lnTo>
                  <a:lnTo>
                    <a:pt x="1268" y="440"/>
                  </a:lnTo>
                  <a:lnTo>
                    <a:pt x="1268" y="440"/>
                  </a:lnTo>
                  <a:lnTo>
                    <a:pt x="1331" y="443"/>
                  </a:lnTo>
                  <a:lnTo>
                    <a:pt x="1395" y="443"/>
                  </a:lnTo>
                  <a:lnTo>
                    <a:pt x="1459" y="441"/>
                  </a:lnTo>
                  <a:lnTo>
                    <a:pt x="1523" y="438"/>
                  </a:lnTo>
                  <a:lnTo>
                    <a:pt x="1523" y="438"/>
                  </a:lnTo>
                  <a:lnTo>
                    <a:pt x="1532" y="437"/>
                  </a:lnTo>
                  <a:lnTo>
                    <a:pt x="1542" y="435"/>
                  </a:lnTo>
                  <a:lnTo>
                    <a:pt x="1567" y="429"/>
                  </a:lnTo>
                  <a:lnTo>
                    <a:pt x="1596" y="422"/>
                  </a:lnTo>
                  <a:lnTo>
                    <a:pt x="1626" y="415"/>
                  </a:lnTo>
                  <a:lnTo>
                    <a:pt x="1640" y="412"/>
                  </a:lnTo>
                  <a:lnTo>
                    <a:pt x="1654" y="409"/>
                  </a:lnTo>
                  <a:lnTo>
                    <a:pt x="1669" y="408"/>
                  </a:lnTo>
                  <a:lnTo>
                    <a:pt x="1681" y="408"/>
                  </a:lnTo>
                  <a:lnTo>
                    <a:pt x="1692" y="408"/>
                  </a:lnTo>
                  <a:lnTo>
                    <a:pt x="1702" y="411"/>
                  </a:lnTo>
                  <a:lnTo>
                    <a:pt x="1707" y="413"/>
                  </a:lnTo>
                  <a:lnTo>
                    <a:pt x="1711" y="415"/>
                  </a:lnTo>
                  <a:lnTo>
                    <a:pt x="1714" y="418"/>
                  </a:lnTo>
                  <a:lnTo>
                    <a:pt x="1717" y="421"/>
                  </a:lnTo>
                  <a:lnTo>
                    <a:pt x="1717" y="421"/>
                  </a:lnTo>
                  <a:lnTo>
                    <a:pt x="1720" y="428"/>
                  </a:lnTo>
                  <a:lnTo>
                    <a:pt x="1723" y="435"/>
                  </a:lnTo>
                  <a:lnTo>
                    <a:pt x="1724" y="442"/>
                  </a:lnTo>
                  <a:lnTo>
                    <a:pt x="1725" y="449"/>
                  </a:lnTo>
                  <a:lnTo>
                    <a:pt x="1726" y="465"/>
                  </a:lnTo>
                  <a:lnTo>
                    <a:pt x="1726" y="479"/>
                  </a:lnTo>
                  <a:lnTo>
                    <a:pt x="1691" y="498"/>
                  </a:lnTo>
                  <a:lnTo>
                    <a:pt x="1691" y="498"/>
                  </a:lnTo>
                  <a:lnTo>
                    <a:pt x="1686" y="501"/>
                  </a:lnTo>
                  <a:lnTo>
                    <a:pt x="1680" y="504"/>
                  </a:lnTo>
                  <a:lnTo>
                    <a:pt x="1669" y="512"/>
                  </a:lnTo>
                  <a:lnTo>
                    <a:pt x="1658" y="523"/>
                  </a:lnTo>
                  <a:lnTo>
                    <a:pt x="1646" y="533"/>
                  </a:lnTo>
                  <a:lnTo>
                    <a:pt x="1680" y="565"/>
                  </a:lnTo>
                  <a:lnTo>
                    <a:pt x="1680" y="565"/>
                  </a:lnTo>
                  <a:lnTo>
                    <a:pt x="1695" y="559"/>
                  </a:lnTo>
                  <a:lnTo>
                    <a:pt x="1712" y="553"/>
                  </a:lnTo>
                  <a:lnTo>
                    <a:pt x="1730" y="547"/>
                  </a:lnTo>
                  <a:lnTo>
                    <a:pt x="1750" y="542"/>
                  </a:lnTo>
                  <a:lnTo>
                    <a:pt x="1770" y="539"/>
                  </a:lnTo>
                  <a:lnTo>
                    <a:pt x="1789" y="538"/>
                  </a:lnTo>
                  <a:lnTo>
                    <a:pt x="1799" y="538"/>
                  </a:lnTo>
                  <a:lnTo>
                    <a:pt x="1808" y="539"/>
                  </a:lnTo>
                  <a:lnTo>
                    <a:pt x="1818" y="541"/>
                  </a:lnTo>
                  <a:lnTo>
                    <a:pt x="1826" y="543"/>
                  </a:lnTo>
                  <a:lnTo>
                    <a:pt x="1826" y="543"/>
                  </a:lnTo>
                  <a:lnTo>
                    <a:pt x="1836" y="548"/>
                  </a:lnTo>
                  <a:lnTo>
                    <a:pt x="1840" y="550"/>
                  </a:lnTo>
                  <a:lnTo>
                    <a:pt x="1844" y="553"/>
                  </a:lnTo>
                  <a:lnTo>
                    <a:pt x="1846" y="556"/>
                  </a:lnTo>
                  <a:lnTo>
                    <a:pt x="1848" y="559"/>
                  </a:lnTo>
                  <a:lnTo>
                    <a:pt x="1849" y="563"/>
                  </a:lnTo>
                  <a:lnTo>
                    <a:pt x="1850" y="566"/>
                  </a:lnTo>
                  <a:lnTo>
                    <a:pt x="1850" y="574"/>
                  </a:lnTo>
                  <a:lnTo>
                    <a:pt x="1848" y="581"/>
                  </a:lnTo>
                  <a:lnTo>
                    <a:pt x="1844" y="589"/>
                  </a:lnTo>
                  <a:lnTo>
                    <a:pt x="1839" y="598"/>
                  </a:lnTo>
                  <a:lnTo>
                    <a:pt x="1833" y="606"/>
                  </a:lnTo>
                  <a:lnTo>
                    <a:pt x="1826" y="615"/>
                  </a:lnTo>
                  <a:lnTo>
                    <a:pt x="1810" y="630"/>
                  </a:lnTo>
                  <a:lnTo>
                    <a:pt x="1795" y="643"/>
                  </a:lnTo>
                  <a:lnTo>
                    <a:pt x="1781" y="653"/>
                  </a:lnTo>
                  <a:lnTo>
                    <a:pt x="1781" y="653"/>
                  </a:lnTo>
                  <a:lnTo>
                    <a:pt x="1760" y="667"/>
                  </a:lnTo>
                  <a:lnTo>
                    <a:pt x="1739" y="681"/>
                  </a:lnTo>
                  <a:lnTo>
                    <a:pt x="1716" y="693"/>
                  </a:lnTo>
                  <a:lnTo>
                    <a:pt x="1694" y="703"/>
                  </a:lnTo>
                  <a:lnTo>
                    <a:pt x="1672" y="713"/>
                  </a:lnTo>
                  <a:lnTo>
                    <a:pt x="1648" y="722"/>
                  </a:lnTo>
                  <a:lnTo>
                    <a:pt x="1624" y="730"/>
                  </a:lnTo>
                  <a:lnTo>
                    <a:pt x="1600" y="737"/>
                  </a:lnTo>
                  <a:lnTo>
                    <a:pt x="1600" y="737"/>
                  </a:lnTo>
                  <a:lnTo>
                    <a:pt x="1581" y="742"/>
                  </a:lnTo>
                  <a:lnTo>
                    <a:pt x="1560" y="746"/>
                  </a:lnTo>
                  <a:lnTo>
                    <a:pt x="1518" y="756"/>
                  </a:lnTo>
                  <a:lnTo>
                    <a:pt x="1497" y="762"/>
                  </a:lnTo>
                  <a:lnTo>
                    <a:pt x="1475" y="768"/>
                  </a:lnTo>
                  <a:lnTo>
                    <a:pt x="1456" y="775"/>
                  </a:lnTo>
                  <a:lnTo>
                    <a:pt x="1447" y="779"/>
                  </a:lnTo>
                  <a:lnTo>
                    <a:pt x="1439" y="784"/>
                  </a:lnTo>
                  <a:lnTo>
                    <a:pt x="1386" y="784"/>
                  </a:lnTo>
                  <a:lnTo>
                    <a:pt x="1386" y="784"/>
                  </a:lnTo>
                  <a:lnTo>
                    <a:pt x="1363" y="802"/>
                  </a:lnTo>
                  <a:lnTo>
                    <a:pt x="1363" y="802"/>
                  </a:lnTo>
                  <a:lnTo>
                    <a:pt x="1348" y="812"/>
                  </a:lnTo>
                  <a:lnTo>
                    <a:pt x="1330" y="821"/>
                  </a:lnTo>
                  <a:lnTo>
                    <a:pt x="1313" y="829"/>
                  </a:lnTo>
                  <a:lnTo>
                    <a:pt x="1295" y="836"/>
                  </a:lnTo>
                  <a:lnTo>
                    <a:pt x="1277" y="841"/>
                  </a:lnTo>
                  <a:lnTo>
                    <a:pt x="1258" y="845"/>
                  </a:lnTo>
                  <a:lnTo>
                    <a:pt x="1219" y="852"/>
                  </a:lnTo>
                  <a:lnTo>
                    <a:pt x="1180" y="858"/>
                  </a:lnTo>
                  <a:lnTo>
                    <a:pt x="1141" y="865"/>
                  </a:lnTo>
                  <a:lnTo>
                    <a:pt x="1122" y="869"/>
                  </a:lnTo>
                  <a:lnTo>
                    <a:pt x="1103" y="874"/>
                  </a:lnTo>
                  <a:lnTo>
                    <a:pt x="1084" y="880"/>
                  </a:lnTo>
                  <a:lnTo>
                    <a:pt x="1067" y="888"/>
                  </a:lnTo>
                  <a:lnTo>
                    <a:pt x="1008" y="887"/>
                  </a:lnTo>
                  <a:lnTo>
                    <a:pt x="1008" y="887"/>
                  </a:lnTo>
                  <a:lnTo>
                    <a:pt x="993" y="894"/>
                  </a:lnTo>
                  <a:lnTo>
                    <a:pt x="977" y="902"/>
                  </a:lnTo>
                  <a:lnTo>
                    <a:pt x="961" y="907"/>
                  </a:lnTo>
                  <a:lnTo>
                    <a:pt x="944" y="911"/>
                  </a:lnTo>
                  <a:lnTo>
                    <a:pt x="925" y="915"/>
                  </a:lnTo>
                  <a:lnTo>
                    <a:pt x="908" y="917"/>
                  </a:lnTo>
                  <a:lnTo>
                    <a:pt x="890" y="919"/>
                  </a:lnTo>
                  <a:lnTo>
                    <a:pt x="872" y="919"/>
                  </a:lnTo>
                  <a:lnTo>
                    <a:pt x="872" y="919"/>
                  </a:lnTo>
                  <a:lnTo>
                    <a:pt x="815" y="920"/>
                  </a:lnTo>
                  <a:lnTo>
                    <a:pt x="759" y="919"/>
                  </a:lnTo>
                  <a:lnTo>
                    <a:pt x="646" y="915"/>
                  </a:lnTo>
                  <a:lnTo>
                    <a:pt x="646" y="915"/>
                  </a:lnTo>
                  <a:lnTo>
                    <a:pt x="611" y="913"/>
                  </a:lnTo>
                  <a:lnTo>
                    <a:pt x="573" y="910"/>
                  </a:lnTo>
                  <a:lnTo>
                    <a:pt x="532" y="906"/>
                  </a:lnTo>
                  <a:lnTo>
                    <a:pt x="492" y="903"/>
                  </a:lnTo>
                  <a:lnTo>
                    <a:pt x="451" y="902"/>
                  </a:lnTo>
                  <a:lnTo>
                    <a:pt x="431" y="902"/>
                  </a:lnTo>
                  <a:lnTo>
                    <a:pt x="412" y="903"/>
                  </a:lnTo>
                  <a:lnTo>
                    <a:pt x="393" y="905"/>
                  </a:lnTo>
                  <a:lnTo>
                    <a:pt x="375" y="908"/>
                  </a:lnTo>
                  <a:lnTo>
                    <a:pt x="357" y="912"/>
                  </a:lnTo>
                  <a:lnTo>
                    <a:pt x="341" y="917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85A11ABA-BC76-053E-ADF5-1A290C9C2136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4" y="2169"/>
              <a:ext cx="858" cy="509"/>
            </a:xfrm>
            <a:custGeom>
              <a:avLst/>
              <a:gdLst>
                <a:gd name="T0" fmla="*/ 558 w 1716"/>
                <a:gd name="T1" fmla="*/ 406 h 1018"/>
                <a:gd name="T2" fmla="*/ 598 w 1716"/>
                <a:gd name="T3" fmla="*/ 434 h 1018"/>
                <a:gd name="T4" fmla="*/ 651 w 1716"/>
                <a:gd name="T5" fmla="*/ 450 h 1018"/>
                <a:gd name="T6" fmla="*/ 723 w 1716"/>
                <a:gd name="T7" fmla="*/ 457 h 1018"/>
                <a:gd name="T8" fmla="*/ 994 w 1716"/>
                <a:gd name="T9" fmla="*/ 468 h 1018"/>
                <a:gd name="T10" fmla="*/ 1086 w 1716"/>
                <a:gd name="T11" fmla="*/ 462 h 1018"/>
                <a:gd name="T12" fmla="*/ 1255 w 1716"/>
                <a:gd name="T13" fmla="*/ 456 h 1018"/>
                <a:gd name="T14" fmla="*/ 1370 w 1716"/>
                <a:gd name="T15" fmla="*/ 466 h 1018"/>
                <a:gd name="T16" fmla="*/ 1422 w 1716"/>
                <a:gd name="T17" fmla="*/ 481 h 1018"/>
                <a:gd name="T18" fmla="*/ 1472 w 1716"/>
                <a:gd name="T19" fmla="*/ 499 h 1018"/>
                <a:gd name="T20" fmla="*/ 1501 w 1716"/>
                <a:gd name="T21" fmla="*/ 500 h 1018"/>
                <a:gd name="T22" fmla="*/ 1543 w 1716"/>
                <a:gd name="T23" fmla="*/ 495 h 1018"/>
                <a:gd name="T24" fmla="*/ 1610 w 1716"/>
                <a:gd name="T25" fmla="*/ 496 h 1018"/>
                <a:gd name="T26" fmla="*/ 1645 w 1716"/>
                <a:gd name="T27" fmla="*/ 508 h 1018"/>
                <a:gd name="T28" fmla="*/ 1672 w 1716"/>
                <a:gd name="T29" fmla="*/ 534 h 1018"/>
                <a:gd name="T30" fmla="*/ 1709 w 1716"/>
                <a:gd name="T31" fmla="*/ 559 h 1018"/>
                <a:gd name="T32" fmla="*/ 1715 w 1716"/>
                <a:gd name="T33" fmla="*/ 589 h 1018"/>
                <a:gd name="T34" fmla="*/ 1691 w 1716"/>
                <a:gd name="T35" fmla="*/ 616 h 1018"/>
                <a:gd name="T36" fmla="*/ 1632 w 1716"/>
                <a:gd name="T37" fmla="*/ 647 h 1018"/>
                <a:gd name="T38" fmla="*/ 1511 w 1716"/>
                <a:gd name="T39" fmla="*/ 686 h 1018"/>
                <a:gd name="T40" fmla="*/ 1401 w 1716"/>
                <a:gd name="T41" fmla="*/ 712 h 1018"/>
                <a:gd name="T42" fmla="*/ 1302 w 1716"/>
                <a:gd name="T43" fmla="*/ 742 h 1018"/>
                <a:gd name="T44" fmla="*/ 1111 w 1716"/>
                <a:gd name="T45" fmla="*/ 819 h 1018"/>
                <a:gd name="T46" fmla="*/ 1011 w 1716"/>
                <a:gd name="T47" fmla="*/ 857 h 1018"/>
                <a:gd name="T48" fmla="*/ 910 w 1716"/>
                <a:gd name="T49" fmla="*/ 900 h 1018"/>
                <a:gd name="T50" fmla="*/ 816 w 1716"/>
                <a:gd name="T51" fmla="*/ 937 h 1018"/>
                <a:gd name="T52" fmla="*/ 728 w 1716"/>
                <a:gd name="T53" fmla="*/ 944 h 1018"/>
                <a:gd name="T54" fmla="*/ 595 w 1716"/>
                <a:gd name="T55" fmla="*/ 922 h 1018"/>
                <a:gd name="T56" fmla="*/ 479 w 1716"/>
                <a:gd name="T57" fmla="*/ 903 h 1018"/>
                <a:gd name="T58" fmla="*/ 402 w 1716"/>
                <a:gd name="T59" fmla="*/ 899 h 1018"/>
                <a:gd name="T60" fmla="*/ 322 w 1716"/>
                <a:gd name="T61" fmla="*/ 908 h 1018"/>
                <a:gd name="T62" fmla="*/ 232 w 1716"/>
                <a:gd name="T63" fmla="*/ 934 h 1018"/>
                <a:gd name="T64" fmla="*/ 124 w 1716"/>
                <a:gd name="T65" fmla="*/ 972 h 1018"/>
                <a:gd name="T66" fmla="*/ 25 w 1716"/>
                <a:gd name="T67" fmla="*/ 1018 h 1018"/>
                <a:gd name="T68" fmla="*/ 8 w 1716"/>
                <a:gd name="T69" fmla="*/ 848 h 1018"/>
                <a:gd name="T70" fmla="*/ 0 w 1716"/>
                <a:gd name="T71" fmla="*/ 738 h 1018"/>
                <a:gd name="T72" fmla="*/ 6 w 1716"/>
                <a:gd name="T73" fmla="*/ 512 h 1018"/>
                <a:gd name="T74" fmla="*/ 23 w 1716"/>
                <a:gd name="T75" fmla="*/ 393 h 1018"/>
                <a:gd name="T76" fmla="*/ 82 w 1716"/>
                <a:gd name="T77" fmla="*/ 353 h 1018"/>
                <a:gd name="T78" fmla="*/ 244 w 1716"/>
                <a:gd name="T79" fmla="*/ 222 h 1018"/>
                <a:gd name="T80" fmla="*/ 321 w 1716"/>
                <a:gd name="T81" fmla="*/ 168 h 1018"/>
                <a:gd name="T82" fmla="*/ 411 w 1716"/>
                <a:gd name="T83" fmla="*/ 102 h 1018"/>
                <a:gd name="T84" fmla="*/ 460 w 1716"/>
                <a:gd name="T85" fmla="*/ 52 h 1018"/>
                <a:gd name="T86" fmla="*/ 501 w 1716"/>
                <a:gd name="T87" fmla="*/ 15 h 1018"/>
                <a:gd name="T88" fmla="*/ 540 w 1716"/>
                <a:gd name="T89" fmla="*/ 0 h 1018"/>
                <a:gd name="T90" fmla="*/ 574 w 1716"/>
                <a:gd name="T91" fmla="*/ 3 h 1018"/>
                <a:gd name="T92" fmla="*/ 604 w 1716"/>
                <a:gd name="T93" fmla="*/ 14 h 1018"/>
                <a:gd name="T94" fmla="*/ 629 w 1716"/>
                <a:gd name="T95" fmla="*/ 33 h 1018"/>
                <a:gd name="T96" fmla="*/ 655 w 1716"/>
                <a:gd name="T97" fmla="*/ 88 h 1018"/>
                <a:gd name="T98" fmla="*/ 654 w 1716"/>
                <a:gd name="T99" fmla="*/ 151 h 1018"/>
                <a:gd name="T100" fmla="*/ 627 w 1716"/>
                <a:gd name="T101" fmla="*/ 207 h 1018"/>
                <a:gd name="T102" fmla="*/ 595 w 1716"/>
                <a:gd name="T103" fmla="*/ 240 h 1018"/>
                <a:gd name="T104" fmla="*/ 520 w 1716"/>
                <a:gd name="T105" fmla="*/ 292 h 10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716" h="1018">
                  <a:moveTo>
                    <a:pt x="494" y="349"/>
                  </a:moveTo>
                  <a:lnTo>
                    <a:pt x="494" y="349"/>
                  </a:lnTo>
                  <a:lnTo>
                    <a:pt x="538" y="390"/>
                  </a:lnTo>
                  <a:lnTo>
                    <a:pt x="558" y="406"/>
                  </a:lnTo>
                  <a:lnTo>
                    <a:pt x="568" y="414"/>
                  </a:lnTo>
                  <a:lnTo>
                    <a:pt x="577" y="422"/>
                  </a:lnTo>
                  <a:lnTo>
                    <a:pt x="588" y="428"/>
                  </a:lnTo>
                  <a:lnTo>
                    <a:pt x="598" y="434"/>
                  </a:lnTo>
                  <a:lnTo>
                    <a:pt x="611" y="439"/>
                  </a:lnTo>
                  <a:lnTo>
                    <a:pt x="623" y="443"/>
                  </a:lnTo>
                  <a:lnTo>
                    <a:pt x="636" y="447"/>
                  </a:lnTo>
                  <a:lnTo>
                    <a:pt x="651" y="450"/>
                  </a:lnTo>
                  <a:lnTo>
                    <a:pt x="667" y="453"/>
                  </a:lnTo>
                  <a:lnTo>
                    <a:pt x="684" y="454"/>
                  </a:lnTo>
                  <a:lnTo>
                    <a:pt x="684" y="454"/>
                  </a:lnTo>
                  <a:lnTo>
                    <a:pt x="723" y="457"/>
                  </a:lnTo>
                  <a:lnTo>
                    <a:pt x="760" y="460"/>
                  </a:lnTo>
                  <a:lnTo>
                    <a:pt x="837" y="463"/>
                  </a:lnTo>
                  <a:lnTo>
                    <a:pt x="915" y="465"/>
                  </a:lnTo>
                  <a:lnTo>
                    <a:pt x="994" y="468"/>
                  </a:lnTo>
                  <a:lnTo>
                    <a:pt x="994" y="468"/>
                  </a:lnTo>
                  <a:lnTo>
                    <a:pt x="1012" y="467"/>
                  </a:lnTo>
                  <a:lnTo>
                    <a:pt x="1033" y="466"/>
                  </a:lnTo>
                  <a:lnTo>
                    <a:pt x="1086" y="462"/>
                  </a:lnTo>
                  <a:lnTo>
                    <a:pt x="1150" y="458"/>
                  </a:lnTo>
                  <a:lnTo>
                    <a:pt x="1185" y="457"/>
                  </a:lnTo>
                  <a:lnTo>
                    <a:pt x="1220" y="456"/>
                  </a:lnTo>
                  <a:lnTo>
                    <a:pt x="1255" y="456"/>
                  </a:lnTo>
                  <a:lnTo>
                    <a:pt x="1290" y="457"/>
                  </a:lnTo>
                  <a:lnTo>
                    <a:pt x="1323" y="459"/>
                  </a:lnTo>
                  <a:lnTo>
                    <a:pt x="1355" y="463"/>
                  </a:lnTo>
                  <a:lnTo>
                    <a:pt x="1370" y="466"/>
                  </a:lnTo>
                  <a:lnTo>
                    <a:pt x="1384" y="469"/>
                  </a:lnTo>
                  <a:lnTo>
                    <a:pt x="1397" y="472"/>
                  </a:lnTo>
                  <a:lnTo>
                    <a:pt x="1409" y="477"/>
                  </a:lnTo>
                  <a:lnTo>
                    <a:pt x="1422" y="481"/>
                  </a:lnTo>
                  <a:lnTo>
                    <a:pt x="1433" y="487"/>
                  </a:lnTo>
                  <a:lnTo>
                    <a:pt x="1442" y="494"/>
                  </a:lnTo>
                  <a:lnTo>
                    <a:pt x="1450" y="500"/>
                  </a:lnTo>
                  <a:lnTo>
                    <a:pt x="1472" y="499"/>
                  </a:lnTo>
                  <a:lnTo>
                    <a:pt x="1472" y="499"/>
                  </a:lnTo>
                  <a:lnTo>
                    <a:pt x="1479" y="498"/>
                  </a:lnTo>
                  <a:lnTo>
                    <a:pt x="1486" y="498"/>
                  </a:lnTo>
                  <a:lnTo>
                    <a:pt x="1501" y="500"/>
                  </a:lnTo>
                  <a:lnTo>
                    <a:pt x="1515" y="503"/>
                  </a:lnTo>
                  <a:lnTo>
                    <a:pt x="1528" y="508"/>
                  </a:lnTo>
                  <a:lnTo>
                    <a:pt x="1543" y="495"/>
                  </a:lnTo>
                  <a:lnTo>
                    <a:pt x="1543" y="495"/>
                  </a:lnTo>
                  <a:lnTo>
                    <a:pt x="1560" y="493"/>
                  </a:lnTo>
                  <a:lnTo>
                    <a:pt x="1580" y="493"/>
                  </a:lnTo>
                  <a:lnTo>
                    <a:pt x="1600" y="494"/>
                  </a:lnTo>
                  <a:lnTo>
                    <a:pt x="1610" y="496"/>
                  </a:lnTo>
                  <a:lnTo>
                    <a:pt x="1619" y="498"/>
                  </a:lnTo>
                  <a:lnTo>
                    <a:pt x="1628" y="500"/>
                  </a:lnTo>
                  <a:lnTo>
                    <a:pt x="1637" y="503"/>
                  </a:lnTo>
                  <a:lnTo>
                    <a:pt x="1645" y="508"/>
                  </a:lnTo>
                  <a:lnTo>
                    <a:pt x="1654" y="513"/>
                  </a:lnTo>
                  <a:lnTo>
                    <a:pt x="1661" y="519"/>
                  </a:lnTo>
                  <a:lnTo>
                    <a:pt x="1667" y="526"/>
                  </a:lnTo>
                  <a:lnTo>
                    <a:pt x="1672" y="534"/>
                  </a:lnTo>
                  <a:lnTo>
                    <a:pt x="1676" y="543"/>
                  </a:lnTo>
                  <a:lnTo>
                    <a:pt x="1702" y="552"/>
                  </a:lnTo>
                  <a:lnTo>
                    <a:pt x="1702" y="552"/>
                  </a:lnTo>
                  <a:lnTo>
                    <a:pt x="1709" y="559"/>
                  </a:lnTo>
                  <a:lnTo>
                    <a:pt x="1714" y="567"/>
                  </a:lnTo>
                  <a:lnTo>
                    <a:pt x="1716" y="574"/>
                  </a:lnTo>
                  <a:lnTo>
                    <a:pt x="1716" y="582"/>
                  </a:lnTo>
                  <a:lnTo>
                    <a:pt x="1715" y="589"/>
                  </a:lnTo>
                  <a:lnTo>
                    <a:pt x="1711" y="596"/>
                  </a:lnTo>
                  <a:lnTo>
                    <a:pt x="1706" y="602"/>
                  </a:lnTo>
                  <a:lnTo>
                    <a:pt x="1699" y="609"/>
                  </a:lnTo>
                  <a:lnTo>
                    <a:pt x="1691" y="616"/>
                  </a:lnTo>
                  <a:lnTo>
                    <a:pt x="1682" y="622"/>
                  </a:lnTo>
                  <a:lnTo>
                    <a:pt x="1671" y="629"/>
                  </a:lnTo>
                  <a:lnTo>
                    <a:pt x="1659" y="636"/>
                  </a:lnTo>
                  <a:lnTo>
                    <a:pt x="1632" y="647"/>
                  </a:lnTo>
                  <a:lnTo>
                    <a:pt x="1603" y="659"/>
                  </a:lnTo>
                  <a:lnTo>
                    <a:pt x="1573" y="669"/>
                  </a:lnTo>
                  <a:lnTo>
                    <a:pt x="1541" y="678"/>
                  </a:lnTo>
                  <a:lnTo>
                    <a:pt x="1511" y="686"/>
                  </a:lnTo>
                  <a:lnTo>
                    <a:pt x="1481" y="694"/>
                  </a:lnTo>
                  <a:lnTo>
                    <a:pt x="1432" y="705"/>
                  </a:lnTo>
                  <a:lnTo>
                    <a:pt x="1401" y="712"/>
                  </a:lnTo>
                  <a:lnTo>
                    <a:pt x="1401" y="712"/>
                  </a:lnTo>
                  <a:lnTo>
                    <a:pt x="1371" y="720"/>
                  </a:lnTo>
                  <a:lnTo>
                    <a:pt x="1342" y="729"/>
                  </a:lnTo>
                  <a:lnTo>
                    <a:pt x="1342" y="729"/>
                  </a:lnTo>
                  <a:lnTo>
                    <a:pt x="1302" y="742"/>
                  </a:lnTo>
                  <a:lnTo>
                    <a:pt x="1264" y="756"/>
                  </a:lnTo>
                  <a:lnTo>
                    <a:pt x="1225" y="771"/>
                  </a:lnTo>
                  <a:lnTo>
                    <a:pt x="1188" y="788"/>
                  </a:lnTo>
                  <a:lnTo>
                    <a:pt x="1111" y="819"/>
                  </a:lnTo>
                  <a:lnTo>
                    <a:pt x="1073" y="834"/>
                  </a:lnTo>
                  <a:lnTo>
                    <a:pt x="1034" y="848"/>
                  </a:lnTo>
                  <a:lnTo>
                    <a:pt x="1034" y="848"/>
                  </a:lnTo>
                  <a:lnTo>
                    <a:pt x="1011" y="857"/>
                  </a:lnTo>
                  <a:lnTo>
                    <a:pt x="988" y="865"/>
                  </a:lnTo>
                  <a:lnTo>
                    <a:pt x="968" y="874"/>
                  </a:lnTo>
                  <a:lnTo>
                    <a:pt x="948" y="883"/>
                  </a:lnTo>
                  <a:lnTo>
                    <a:pt x="910" y="900"/>
                  </a:lnTo>
                  <a:lnTo>
                    <a:pt x="873" y="917"/>
                  </a:lnTo>
                  <a:lnTo>
                    <a:pt x="855" y="924"/>
                  </a:lnTo>
                  <a:lnTo>
                    <a:pt x="835" y="931"/>
                  </a:lnTo>
                  <a:lnTo>
                    <a:pt x="816" y="937"/>
                  </a:lnTo>
                  <a:lnTo>
                    <a:pt x="796" y="941"/>
                  </a:lnTo>
                  <a:lnTo>
                    <a:pt x="775" y="944"/>
                  </a:lnTo>
                  <a:lnTo>
                    <a:pt x="751" y="945"/>
                  </a:lnTo>
                  <a:lnTo>
                    <a:pt x="728" y="944"/>
                  </a:lnTo>
                  <a:lnTo>
                    <a:pt x="702" y="942"/>
                  </a:lnTo>
                  <a:lnTo>
                    <a:pt x="702" y="942"/>
                  </a:lnTo>
                  <a:lnTo>
                    <a:pt x="648" y="933"/>
                  </a:lnTo>
                  <a:lnTo>
                    <a:pt x="595" y="922"/>
                  </a:lnTo>
                  <a:lnTo>
                    <a:pt x="595" y="922"/>
                  </a:lnTo>
                  <a:lnTo>
                    <a:pt x="557" y="914"/>
                  </a:lnTo>
                  <a:lnTo>
                    <a:pt x="517" y="908"/>
                  </a:lnTo>
                  <a:lnTo>
                    <a:pt x="479" y="903"/>
                  </a:lnTo>
                  <a:lnTo>
                    <a:pt x="460" y="901"/>
                  </a:lnTo>
                  <a:lnTo>
                    <a:pt x="440" y="899"/>
                  </a:lnTo>
                  <a:lnTo>
                    <a:pt x="421" y="899"/>
                  </a:lnTo>
                  <a:lnTo>
                    <a:pt x="402" y="899"/>
                  </a:lnTo>
                  <a:lnTo>
                    <a:pt x="382" y="900"/>
                  </a:lnTo>
                  <a:lnTo>
                    <a:pt x="362" y="902"/>
                  </a:lnTo>
                  <a:lnTo>
                    <a:pt x="342" y="904"/>
                  </a:lnTo>
                  <a:lnTo>
                    <a:pt x="322" y="908"/>
                  </a:lnTo>
                  <a:lnTo>
                    <a:pt x="302" y="913"/>
                  </a:lnTo>
                  <a:lnTo>
                    <a:pt x="281" y="919"/>
                  </a:lnTo>
                  <a:lnTo>
                    <a:pt x="281" y="919"/>
                  </a:lnTo>
                  <a:lnTo>
                    <a:pt x="232" y="934"/>
                  </a:lnTo>
                  <a:lnTo>
                    <a:pt x="232" y="934"/>
                  </a:lnTo>
                  <a:lnTo>
                    <a:pt x="178" y="952"/>
                  </a:lnTo>
                  <a:lnTo>
                    <a:pt x="151" y="961"/>
                  </a:lnTo>
                  <a:lnTo>
                    <a:pt x="124" y="972"/>
                  </a:lnTo>
                  <a:lnTo>
                    <a:pt x="98" y="982"/>
                  </a:lnTo>
                  <a:lnTo>
                    <a:pt x="73" y="993"/>
                  </a:lnTo>
                  <a:lnTo>
                    <a:pt x="48" y="1006"/>
                  </a:lnTo>
                  <a:lnTo>
                    <a:pt x="25" y="1018"/>
                  </a:lnTo>
                  <a:lnTo>
                    <a:pt x="19" y="900"/>
                  </a:lnTo>
                  <a:lnTo>
                    <a:pt x="19" y="900"/>
                  </a:lnTo>
                  <a:lnTo>
                    <a:pt x="13" y="875"/>
                  </a:lnTo>
                  <a:lnTo>
                    <a:pt x="8" y="848"/>
                  </a:lnTo>
                  <a:lnTo>
                    <a:pt x="5" y="821"/>
                  </a:lnTo>
                  <a:lnTo>
                    <a:pt x="2" y="794"/>
                  </a:lnTo>
                  <a:lnTo>
                    <a:pt x="1" y="766"/>
                  </a:lnTo>
                  <a:lnTo>
                    <a:pt x="0" y="738"/>
                  </a:lnTo>
                  <a:lnTo>
                    <a:pt x="0" y="681"/>
                  </a:lnTo>
                  <a:lnTo>
                    <a:pt x="2" y="624"/>
                  </a:lnTo>
                  <a:lnTo>
                    <a:pt x="4" y="568"/>
                  </a:lnTo>
                  <a:lnTo>
                    <a:pt x="6" y="512"/>
                  </a:lnTo>
                  <a:lnTo>
                    <a:pt x="7" y="457"/>
                  </a:lnTo>
                  <a:lnTo>
                    <a:pt x="3" y="405"/>
                  </a:lnTo>
                  <a:lnTo>
                    <a:pt x="3" y="405"/>
                  </a:lnTo>
                  <a:lnTo>
                    <a:pt x="23" y="393"/>
                  </a:lnTo>
                  <a:lnTo>
                    <a:pt x="43" y="380"/>
                  </a:lnTo>
                  <a:lnTo>
                    <a:pt x="64" y="367"/>
                  </a:lnTo>
                  <a:lnTo>
                    <a:pt x="82" y="353"/>
                  </a:lnTo>
                  <a:lnTo>
                    <a:pt x="82" y="353"/>
                  </a:lnTo>
                  <a:lnTo>
                    <a:pt x="123" y="321"/>
                  </a:lnTo>
                  <a:lnTo>
                    <a:pt x="163" y="288"/>
                  </a:lnTo>
                  <a:lnTo>
                    <a:pt x="203" y="254"/>
                  </a:lnTo>
                  <a:lnTo>
                    <a:pt x="244" y="222"/>
                  </a:lnTo>
                  <a:lnTo>
                    <a:pt x="244" y="222"/>
                  </a:lnTo>
                  <a:lnTo>
                    <a:pt x="281" y="193"/>
                  </a:lnTo>
                  <a:lnTo>
                    <a:pt x="281" y="193"/>
                  </a:lnTo>
                  <a:lnTo>
                    <a:pt x="321" y="168"/>
                  </a:lnTo>
                  <a:lnTo>
                    <a:pt x="358" y="143"/>
                  </a:lnTo>
                  <a:lnTo>
                    <a:pt x="376" y="131"/>
                  </a:lnTo>
                  <a:lnTo>
                    <a:pt x="394" y="117"/>
                  </a:lnTo>
                  <a:lnTo>
                    <a:pt x="411" y="102"/>
                  </a:lnTo>
                  <a:lnTo>
                    <a:pt x="427" y="87"/>
                  </a:lnTo>
                  <a:lnTo>
                    <a:pt x="427" y="87"/>
                  </a:lnTo>
                  <a:lnTo>
                    <a:pt x="443" y="70"/>
                  </a:lnTo>
                  <a:lnTo>
                    <a:pt x="460" y="52"/>
                  </a:lnTo>
                  <a:lnTo>
                    <a:pt x="476" y="36"/>
                  </a:lnTo>
                  <a:lnTo>
                    <a:pt x="484" y="28"/>
                  </a:lnTo>
                  <a:lnTo>
                    <a:pt x="492" y="21"/>
                  </a:lnTo>
                  <a:lnTo>
                    <a:pt x="501" y="15"/>
                  </a:lnTo>
                  <a:lnTo>
                    <a:pt x="510" y="10"/>
                  </a:lnTo>
                  <a:lnTo>
                    <a:pt x="519" y="5"/>
                  </a:lnTo>
                  <a:lnTo>
                    <a:pt x="529" y="2"/>
                  </a:lnTo>
                  <a:lnTo>
                    <a:pt x="540" y="0"/>
                  </a:lnTo>
                  <a:lnTo>
                    <a:pt x="550" y="0"/>
                  </a:lnTo>
                  <a:lnTo>
                    <a:pt x="562" y="0"/>
                  </a:lnTo>
                  <a:lnTo>
                    <a:pt x="574" y="3"/>
                  </a:lnTo>
                  <a:lnTo>
                    <a:pt x="574" y="3"/>
                  </a:lnTo>
                  <a:lnTo>
                    <a:pt x="582" y="5"/>
                  </a:lnTo>
                  <a:lnTo>
                    <a:pt x="590" y="7"/>
                  </a:lnTo>
                  <a:lnTo>
                    <a:pt x="597" y="10"/>
                  </a:lnTo>
                  <a:lnTo>
                    <a:pt x="604" y="14"/>
                  </a:lnTo>
                  <a:lnTo>
                    <a:pt x="612" y="18"/>
                  </a:lnTo>
                  <a:lnTo>
                    <a:pt x="618" y="23"/>
                  </a:lnTo>
                  <a:lnTo>
                    <a:pt x="624" y="28"/>
                  </a:lnTo>
                  <a:lnTo>
                    <a:pt x="629" y="33"/>
                  </a:lnTo>
                  <a:lnTo>
                    <a:pt x="638" y="45"/>
                  </a:lnTo>
                  <a:lnTo>
                    <a:pt x="645" y="59"/>
                  </a:lnTo>
                  <a:lnTo>
                    <a:pt x="651" y="73"/>
                  </a:lnTo>
                  <a:lnTo>
                    <a:pt x="655" y="88"/>
                  </a:lnTo>
                  <a:lnTo>
                    <a:pt x="657" y="103"/>
                  </a:lnTo>
                  <a:lnTo>
                    <a:pt x="658" y="119"/>
                  </a:lnTo>
                  <a:lnTo>
                    <a:pt x="657" y="136"/>
                  </a:lnTo>
                  <a:lnTo>
                    <a:pt x="654" y="151"/>
                  </a:lnTo>
                  <a:lnTo>
                    <a:pt x="650" y="166"/>
                  </a:lnTo>
                  <a:lnTo>
                    <a:pt x="644" y="180"/>
                  </a:lnTo>
                  <a:lnTo>
                    <a:pt x="636" y="194"/>
                  </a:lnTo>
                  <a:lnTo>
                    <a:pt x="627" y="207"/>
                  </a:lnTo>
                  <a:lnTo>
                    <a:pt x="627" y="207"/>
                  </a:lnTo>
                  <a:lnTo>
                    <a:pt x="620" y="216"/>
                  </a:lnTo>
                  <a:lnTo>
                    <a:pt x="612" y="225"/>
                  </a:lnTo>
                  <a:lnTo>
                    <a:pt x="595" y="240"/>
                  </a:lnTo>
                  <a:lnTo>
                    <a:pt x="578" y="254"/>
                  </a:lnTo>
                  <a:lnTo>
                    <a:pt x="559" y="267"/>
                  </a:lnTo>
                  <a:lnTo>
                    <a:pt x="540" y="280"/>
                  </a:lnTo>
                  <a:lnTo>
                    <a:pt x="520" y="292"/>
                  </a:lnTo>
                  <a:lnTo>
                    <a:pt x="482" y="315"/>
                  </a:lnTo>
                  <a:lnTo>
                    <a:pt x="494" y="349"/>
                  </a:lnTo>
                  <a:close/>
                </a:path>
              </a:pathLst>
            </a:custGeom>
            <a:solidFill>
              <a:srgbClr val="F5DB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D1CF312D-7D22-3904-FFE9-B9A4631437E5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4" y="2169"/>
              <a:ext cx="858" cy="509"/>
            </a:xfrm>
            <a:custGeom>
              <a:avLst/>
              <a:gdLst>
                <a:gd name="T0" fmla="*/ 558 w 1716"/>
                <a:gd name="T1" fmla="*/ 406 h 1018"/>
                <a:gd name="T2" fmla="*/ 598 w 1716"/>
                <a:gd name="T3" fmla="*/ 434 h 1018"/>
                <a:gd name="T4" fmla="*/ 651 w 1716"/>
                <a:gd name="T5" fmla="*/ 450 h 1018"/>
                <a:gd name="T6" fmla="*/ 723 w 1716"/>
                <a:gd name="T7" fmla="*/ 457 h 1018"/>
                <a:gd name="T8" fmla="*/ 994 w 1716"/>
                <a:gd name="T9" fmla="*/ 468 h 1018"/>
                <a:gd name="T10" fmla="*/ 1086 w 1716"/>
                <a:gd name="T11" fmla="*/ 462 h 1018"/>
                <a:gd name="T12" fmla="*/ 1255 w 1716"/>
                <a:gd name="T13" fmla="*/ 456 h 1018"/>
                <a:gd name="T14" fmla="*/ 1370 w 1716"/>
                <a:gd name="T15" fmla="*/ 466 h 1018"/>
                <a:gd name="T16" fmla="*/ 1422 w 1716"/>
                <a:gd name="T17" fmla="*/ 481 h 1018"/>
                <a:gd name="T18" fmla="*/ 1472 w 1716"/>
                <a:gd name="T19" fmla="*/ 499 h 1018"/>
                <a:gd name="T20" fmla="*/ 1501 w 1716"/>
                <a:gd name="T21" fmla="*/ 500 h 1018"/>
                <a:gd name="T22" fmla="*/ 1543 w 1716"/>
                <a:gd name="T23" fmla="*/ 495 h 1018"/>
                <a:gd name="T24" fmla="*/ 1610 w 1716"/>
                <a:gd name="T25" fmla="*/ 496 h 1018"/>
                <a:gd name="T26" fmla="*/ 1645 w 1716"/>
                <a:gd name="T27" fmla="*/ 508 h 1018"/>
                <a:gd name="T28" fmla="*/ 1672 w 1716"/>
                <a:gd name="T29" fmla="*/ 534 h 1018"/>
                <a:gd name="T30" fmla="*/ 1709 w 1716"/>
                <a:gd name="T31" fmla="*/ 559 h 1018"/>
                <a:gd name="T32" fmla="*/ 1715 w 1716"/>
                <a:gd name="T33" fmla="*/ 589 h 1018"/>
                <a:gd name="T34" fmla="*/ 1691 w 1716"/>
                <a:gd name="T35" fmla="*/ 616 h 1018"/>
                <a:gd name="T36" fmla="*/ 1632 w 1716"/>
                <a:gd name="T37" fmla="*/ 647 h 1018"/>
                <a:gd name="T38" fmla="*/ 1511 w 1716"/>
                <a:gd name="T39" fmla="*/ 686 h 1018"/>
                <a:gd name="T40" fmla="*/ 1401 w 1716"/>
                <a:gd name="T41" fmla="*/ 712 h 1018"/>
                <a:gd name="T42" fmla="*/ 1302 w 1716"/>
                <a:gd name="T43" fmla="*/ 742 h 1018"/>
                <a:gd name="T44" fmla="*/ 1111 w 1716"/>
                <a:gd name="T45" fmla="*/ 819 h 1018"/>
                <a:gd name="T46" fmla="*/ 1011 w 1716"/>
                <a:gd name="T47" fmla="*/ 857 h 1018"/>
                <a:gd name="T48" fmla="*/ 910 w 1716"/>
                <a:gd name="T49" fmla="*/ 900 h 1018"/>
                <a:gd name="T50" fmla="*/ 816 w 1716"/>
                <a:gd name="T51" fmla="*/ 937 h 1018"/>
                <a:gd name="T52" fmla="*/ 728 w 1716"/>
                <a:gd name="T53" fmla="*/ 944 h 1018"/>
                <a:gd name="T54" fmla="*/ 595 w 1716"/>
                <a:gd name="T55" fmla="*/ 922 h 1018"/>
                <a:gd name="T56" fmla="*/ 479 w 1716"/>
                <a:gd name="T57" fmla="*/ 903 h 1018"/>
                <a:gd name="T58" fmla="*/ 402 w 1716"/>
                <a:gd name="T59" fmla="*/ 899 h 1018"/>
                <a:gd name="T60" fmla="*/ 322 w 1716"/>
                <a:gd name="T61" fmla="*/ 908 h 1018"/>
                <a:gd name="T62" fmla="*/ 232 w 1716"/>
                <a:gd name="T63" fmla="*/ 934 h 1018"/>
                <a:gd name="T64" fmla="*/ 124 w 1716"/>
                <a:gd name="T65" fmla="*/ 972 h 1018"/>
                <a:gd name="T66" fmla="*/ 25 w 1716"/>
                <a:gd name="T67" fmla="*/ 1018 h 1018"/>
                <a:gd name="T68" fmla="*/ 8 w 1716"/>
                <a:gd name="T69" fmla="*/ 848 h 1018"/>
                <a:gd name="T70" fmla="*/ 0 w 1716"/>
                <a:gd name="T71" fmla="*/ 738 h 1018"/>
                <a:gd name="T72" fmla="*/ 6 w 1716"/>
                <a:gd name="T73" fmla="*/ 512 h 1018"/>
                <a:gd name="T74" fmla="*/ 23 w 1716"/>
                <a:gd name="T75" fmla="*/ 393 h 1018"/>
                <a:gd name="T76" fmla="*/ 82 w 1716"/>
                <a:gd name="T77" fmla="*/ 353 h 1018"/>
                <a:gd name="T78" fmla="*/ 244 w 1716"/>
                <a:gd name="T79" fmla="*/ 222 h 1018"/>
                <a:gd name="T80" fmla="*/ 321 w 1716"/>
                <a:gd name="T81" fmla="*/ 168 h 1018"/>
                <a:gd name="T82" fmla="*/ 411 w 1716"/>
                <a:gd name="T83" fmla="*/ 102 h 1018"/>
                <a:gd name="T84" fmla="*/ 460 w 1716"/>
                <a:gd name="T85" fmla="*/ 52 h 1018"/>
                <a:gd name="T86" fmla="*/ 501 w 1716"/>
                <a:gd name="T87" fmla="*/ 15 h 1018"/>
                <a:gd name="T88" fmla="*/ 540 w 1716"/>
                <a:gd name="T89" fmla="*/ 0 h 1018"/>
                <a:gd name="T90" fmla="*/ 574 w 1716"/>
                <a:gd name="T91" fmla="*/ 3 h 1018"/>
                <a:gd name="T92" fmla="*/ 604 w 1716"/>
                <a:gd name="T93" fmla="*/ 14 h 1018"/>
                <a:gd name="T94" fmla="*/ 629 w 1716"/>
                <a:gd name="T95" fmla="*/ 33 h 1018"/>
                <a:gd name="T96" fmla="*/ 655 w 1716"/>
                <a:gd name="T97" fmla="*/ 88 h 1018"/>
                <a:gd name="T98" fmla="*/ 654 w 1716"/>
                <a:gd name="T99" fmla="*/ 151 h 1018"/>
                <a:gd name="T100" fmla="*/ 627 w 1716"/>
                <a:gd name="T101" fmla="*/ 207 h 1018"/>
                <a:gd name="T102" fmla="*/ 595 w 1716"/>
                <a:gd name="T103" fmla="*/ 240 h 1018"/>
                <a:gd name="T104" fmla="*/ 520 w 1716"/>
                <a:gd name="T105" fmla="*/ 292 h 10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716" h="1018">
                  <a:moveTo>
                    <a:pt x="494" y="349"/>
                  </a:moveTo>
                  <a:lnTo>
                    <a:pt x="494" y="349"/>
                  </a:lnTo>
                  <a:lnTo>
                    <a:pt x="538" y="390"/>
                  </a:lnTo>
                  <a:lnTo>
                    <a:pt x="558" y="406"/>
                  </a:lnTo>
                  <a:lnTo>
                    <a:pt x="568" y="414"/>
                  </a:lnTo>
                  <a:lnTo>
                    <a:pt x="577" y="422"/>
                  </a:lnTo>
                  <a:lnTo>
                    <a:pt x="588" y="428"/>
                  </a:lnTo>
                  <a:lnTo>
                    <a:pt x="598" y="434"/>
                  </a:lnTo>
                  <a:lnTo>
                    <a:pt x="611" y="439"/>
                  </a:lnTo>
                  <a:lnTo>
                    <a:pt x="623" y="443"/>
                  </a:lnTo>
                  <a:lnTo>
                    <a:pt x="636" y="447"/>
                  </a:lnTo>
                  <a:lnTo>
                    <a:pt x="651" y="450"/>
                  </a:lnTo>
                  <a:lnTo>
                    <a:pt x="667" y="453"/>
                  </a:lnTo>
                  <a:lnTo>
                    <a:pt x="684" y="454"/>
                  </a:lnTo>
                  <a:lnTo>
                    <a:pt x="684" y="454"/>
                  </a:lnTo>
                  <a:lnTo>
                    <a:pt x="723" y="457"/>
                  </a:lnTo>
                  <a:lnTo>
                    <a:pt x="760" y="460"/>
                  </a:lnTo>
                  <a:lnTo>
                    <a:pt x="837" y="463"/>
                  </a:lnTo>
                  <a:lnTo>
                    <a:pt x="915" y="465"/>
                  </a:lnTo>
                  <a:lnTo>
                    <a:pt x="994" y="468"/>
                  </a:lnTo>
                  <a:lnTo>
                    <a:pt x="994" y="468"/>
                  </a:lnTo>
                  <a:lnTo>
                    <a:pt x="1012" y="467"/>
                  </a:lnTo>
                  <a:lnTo>
                    <a:pt x="1033" y="466"/>
                  </a:lnTo>
                  <a:lnTo>
                    <a:pt x="1086" y="462"/>
                  </a:lnTo>
                  <a:lnTo>
                    <a:pt x="1150" y="458"/>
                  </a:lnTo>
                  <a:lnTo>
                    <a:pt x="1185" y="457"/>
                  </a:lnTo>
                  <a:lnTo>
                    <a:pt x="1220" y="456"/>
                  </a:lnTo>
                  <a:lnTo>
                    <a:pt x="1255" y="456"/>
                  </a:lnTo>
                  <a:lnTo>
                    <a:pt x="1290" y="457"/>
                  </a:lnTo>
                  <a:lnTo>
                    <a:pt x="1323" y="459"/>
                  </a:lnTo>
                  <a:lnTo>
                    <a:pt x="1355" y="463"/>
                  </a:lnTo>
                  <a:lnTo>
                    <a:pt x="1370" y="466"/>
                  </a:lnTo>
                  <a:lnTo>
                    <a:pt x="1384" y="469"/>
                  </a:lnTo>
                  <a:lnTo>
                    <a:pt x="1397" y="472"/>
                  </a:lnTo>
                  <a:lnTo>
                    <a:pt x="1409" y="477"/>
                  </a:lnTo>
                  <a:lnTo>
                    <a:pt x="1422" y="481"/>
                  </a:lnTo>
                  <a:lnTo>
                    <a:pt x="1433" y="487"/>
                  </a:lnTo>
                  <a:lnTo>
                    <a:pt x="1442" y="494"/>
                  </a:lnTo>
                  <a:lnTo>
                    <a:pt x="1450" y="500"/>
                  </a:lnTo>
                  <a:lnTo>
                    <a:pt x="1472" y="499"/>
                  </a:lnTo>
                  <a:lnTo>
                    <a:pt x="1472" y="499"/>
                  </a:lnTo>
                  <a:lnTo>
                    <a:pt x="1479" y="498"/>
                  </a:lnTo>
                  <a:lnTo>
                    <a:pt x="1486" y="498"/>
                  </a:lnTo>
                  <a:lnTo>
                    <a:pt x="1501" y="500"/>
                  </a:lnTo>
                  <a:lnTo>
                    <a:pt x="1515" y="503"/>
                  </a:lnTo>
                  <a:lnTo>
                    <a:pt x="1528" y="508"/>
                  </a:lnTo>
                  <a:lnTo>
                    <a:pt x="1543" y="495"/>
                  </a:lnTo>
                  <a:lnTo>
                    <a:pt x="1543" y="495"/>
                  </a:lnTo>
                  <a:lnTo>
                    <a:pt x="1560" y="493"/>
                  </a:lnTo>
                  <a:lnTo>
                    <a:pt x="1580" y="493"/>
                  </a:lnTo>
                  <a:lnTo>
                    <a:pt x="1600" y="494"/>
                  </a:lnTo>
                  <a:lnTo>
                    <a:pt x="1610" y="496"/>
                  </a:lnTo>
                  <a:lnTo>
                    <a:pt x="1619" y="498"/>
                  </a:lnTo>
                  <a:lnTo>
                    <a:pt x="1628" y="500"/>
                  </a:lnTo>
                  <a:lnTo>
                    <a:pt x="1637" y="503"/>
                  </a:lnTo>
                  <a:lnTo>
                    <a:pt x="1645" y="508"/>
                  </a:lnTo>
                  <a:lnTo>
                    <a:pt x="1654" y="513"/>
                  </a:lnTo>
                  <a:lnTo>
                    <a:pt x="1661" y="519"/>
                  </a:lnTo>
                  <a:lnTo>
                    <a:pt x="1667" y="526"/>
                  </a:lnTo>
                  <a:lnTo>
                    <a:pt x="1672" y="534"/>
                  </a:lnTo>
                  <a:lnTo>
                    <a:pt x="1676" y="543"/>
                  </a:lnTo>
                  <a:lnTo>
                    <a:pt x="1702" y="552"/>
                  </a:lnTo>
                  <a:lnTo>
                    <a:pt x="1702" y="552"/>
                  </a:lnTo>
                  <a:lnTo>
                    <a:pt x="1709" y="559"/>
                  </a:lnTo>
                  <a:lnTo>
                    <a:pt x="1714" y="567"/>
                  </a:lnTo>
                  <a:lnTo>
                    <a:pt x="1716" y="574"/>
                  </a:lnTo>
                  <a:lnTo>
                    <a:pt x="1716" y="582"/>
                  </a:lnTo>
                  <a:lnTo>
                    <a:pt x="1715" y="589"/>
                  </a:lnTo>
                  <a:lnTo>
                    <a:pt x="1711" y="596"/>
                  </a:lnTo>
                  <a:lnTo>
                    <a:pt x="1706" y="602"/>
                  </a:lnTo>
                  <a:lnTo>
                    <a:pt x="1699" y="609"/>
                  </a:lnTo>
                  <a:lnTo>
                    <a:pt x="1691" y="616"/>
                  </a:lnTo>
                  <a:lnTo>
                    <a:pt x="1682" y="622"/>
                  </a:lnTo>
                  <a:lnTo>
                    <a:pt x="1671" y="629"/>
                  </a:lnTo>
                  <a:lnTo>
                    <a:pt x="1659" y="636"/>
                  </a:lnTo>
                  <a:lnTo>
                    <a:pt x="1632" y="647"/>
                  </a:lnTo>
                  <a:lnTo>
                    <a:pt x="1603" y="659"/>
                  </a:lnTo>
                  <a:lnTo>
                    <a:pt x="1573" y="669"/>
                  </a:lnTo>
                  <a:lnTo>
                    <a:pt x="1541" y="678"/>
                  </a:lnTo>
                  <a:lnTo>
                    <a:pt x="1511" y="686"/>
                  </a:lnTo>
                  <a:lnTo>
                    <a:pt x="1481" y="694"/>
                  </a:lnTo>
                  <a:lnTo>
                    <a:pt x="1432" y="705"/>
                  </a:lnTo>
                  <a:lnTo>
                    <a:pt x="1401" y="712"/>
                  </a:lnTo>
                  <a:lnTo>
                    <a:pt x="1401" y="712"/>
                  </a:lnTo>
                  <a:lnTo>
                    <a:pt x="1371" y="720"/>
                  </a:lnTo>
                  <a:lnTo>
                    <a:pt x="1342" y="729"/>
                  </a:lnTo>
                  <a:lnTo>
                    <a:pt x="1342" y="729"/>
                  </a:lnTo>
                  <a:lnTo>
                    <a:pt x="1302" y="742"/>
                  </a:lnTo>
                  <a:lnTo>
                    <a:pt x="1264" y="756"/>
                  </a:lnTo>
                  <a:lnTo>
                    <a:pt x="1225" y="771"/>
                  </a:lnTo>
                  <a:lnTo>
                    <a:pt x="1188" y="788"/>
                  </a:lnTo>
                  <a:lnTo>
                    <a:pt x="1111" y="819"/>
                  </a:lnTo>
                  <a:lnTo>
                    <a:pt x="1073" y="834"/>
                  </a:lnTo>
                  <a:lnTo>
                    <a:pt x="1034" y="848"/>
                  </a:lnTo>
                  <a:lnTo>
                    <a:pt x="1034" y="848"/>
                  </a:lnTo>
                  <a:lnTo>
                    <a:pt x="1011" y="857"/>
                  </a:lnTo>
                  <a:lnTo>
                    <a:pt x="988" y="865"/>
                  </a:lnTo>
                  <a:lnTo>
                    <a:pt x="968" y="874"/>
                  </a:lnTo>
                  <a:lnTo>
                    <a:pt x="948" y="883"/>
                  </a:lnTo>
                  <a:lnTo>
                    <a:pt x="910" y="900"/>
                  </a:lnTo>
                  <a:lnTo>
                    <a:pt x="873" y="917"/>
                  </a:lnTo>
                  <a:lnTo>
                    <a:pt x="855" y="924"/>
                  </a:lnTo>
                  <a:lnTo>
                    <a:pt x="835" y="931"/>
                  </a:lnTo>
                  <a:lnTo>
                    <a:pt x="816" y="937"/>
                  </a:lnTo>
                  <a:lnTo>
                    <a:pt x="796" y="941"/>
                  </a:lnTo>
                  <a:lnTo>
                    <a:pt x="775" y="944"/>
                  </a:lnTo>
                  <a:lnTo>
                    <a:pt x="751" y="945"/>
                  </a:lnTo>
                  <a:lnTo>
                    <a:pt x="728" y="944"/>
                  </a:lnTo>
                  <a:lnTo>
                    <a:pt x="702" y="942"/>
                  </a:lnTo>
                  <a:lnTo>
                    <a:pt x="702" y="942"/>
                  </a:lnTo>
                  <a:lnTo>
                    <a:pt x="648" y="933"/>
                  </a:lnTo>
                  <a:lnTo>
                    <a:pt x="595" y="922"/>
                  </a:lnTo>
                  <a:lnTo>
                    <a:pt x="595" y="922"/>
                  </a:lnTo>
                  <a:lnTo>
                    <a:pt x="557" y="914"/>
                  </a:lnTo>
                  <a:lnTo>
                    <a:pt x="517" y="908"/>
                  </a:lnTo>
                  <a:lnTo>
                    <a:pt x="479" y="903"/>
                  </a:lnTo>
                  <a:lnTo>
                    <a:pt x="460" y="901"/>
                  </a:lnTo>
                  <a:lnTo>
                    <a:pt x="440" y="899"/>
                  </a:lnTo>
                  <a:lnTo>
                    <a:pt x="421" y="899"/>
                  </a:lnTo>
                  <a:lnTo>
                    <a:pt x="402" y="899"/>
                  </a:lnTo>
                  <a:lnTo>
                    <a:pt x="382" y="900"/>
                  </a:lnTo>
                  <a:lnTo>
                    <a:pt x="362" y="902"/>
                  </a:lnTo>
                  <a:lnTo>
                    <a:pt x="342" y="904"/>
                  </a:lnTo>
                  <a:lnTo>
                    <a:pt x="322" y="908"/>
                  </a:lnTo>
                  <a:lnTo>
                    <a:pt x="302" y="913"/>
                  </a:lnTo>
                  <a:lnTo>
                    <a:pt x="281" y="919"/>
                  </a:lnTo>
                  <a:lnTo>
                    <a:pt x="281" y="919"/>
                  </a:lnTo>
                  <a:lnTo>
                    <a:pt x="232" y="934"/>
                  </a:lnTo>
                  <a:lnTo>
                    <a:pt x="232" y="934"/>
                  </a:lnTo>
                  <a:lnTo>
                    <a:pt x="178" y="952"/>
                  </a:lnTo>
                  <a:lnTo>
                    <a:pt x="151" y="961"/>
                  </a:lnTo>
                  <a:lnTo>
                    <a:pt x="124" y="972"/>
                  </a:lnTo>
                  <a:lnTo>
                    <a:pt x="98" y="982"/>
                  </a:lnTo>
                  <a:lnTo>
                    <a:pt x="73" y="993"/>
                  </a:lnTo>
                  <a:lnTo>
                    <a:pt x="48" y="1006"/>
                  </a:lnTo>
                  <a:lnTo>
                    <a:pt x="25" y="1018"/>
                  </a:lnTo>
                  <a:lnTo>
                    <a:pt x="19" y="900"/>
                  </a:lnTo>
                  <a:lnTo>
                    <a:pt x="19" y="900"/>
                  </a:lnTo>
                  <a:lnTo>
                    <a:pt x="13" y="875"/>
                  </a:lnTo>
                  <a:lnTo>
                    <a:pt x="8" y="848"/>
                  </a:lnTo>
                  <a:lnTo>
                    <a:pt x="5" y="821"/>
                  </a:lnTo>
                  <a:lnTo>
                    <a:pt x="2" y="794"/>
                  </a:lnTo>
                  <a:lnTo>
                    <a:pt x="1" y="766"/>
                  </a:lnTo>
                  <a:lnTo>
                    <a:pt x="0" y="738"/>
                  </a:lnTo>
                  <a:lnTo>
                    <a:pt x="0" y="681"/>
                  </a:lnTo>
                  <a:lnTo>
                    <a:pt x="2" y="624"/>
                  </a:lnTo>
                  <a:lnTo>
                    <a:pt x="4" y="568"/>
                  </a:lnTo>
                  <a:lnTo>
                    <a:pt x="6" y="512"/>
                  </a:lnTo>
                  <a:lnTo>
                    <a:pt x="7" y="457"/>
                  </a:lnTo>
                  <a:lnTo>
                    <a:pt x="3" y="405"/>
                  </a:lnTo>
                  <a:lnTo>
                    <a:pt x="3" y="405"/>
                  </a:lnTo>
                  <a:lnTo>
                    <a:pt x="23" y="393"/>
                  </a:lnTo>
                  <a:lnTo>
                    <a:pt x="43" y="380"/>
                  </a:lnTo>
                  <a:lnTo>
                    <a:pt x="64" y="367"/>
                  </a:lnTo>
                  <a:lnTo>
                    <a:pt x="82" y="353"/>
                  </a:lnTo>
                  <a:lnTo>
                    <a:pt x="82" y="353"/>
                  </a:lnTo>
                  <a:lnTo>
                    <a:pt x="123" y="321"/>
                  </a:lnTo>
                  <a:lnTo>
                    <a:pt x="163" y="288"/>
                  </a:lnTo>
                  <a:lnTo>
                    <a:pt x="203" y="254"/>
                  </a:lnTo>
                  <a:lnTo>
                    <a:pt x="244" y="222"/>
                  </a:lnTo>
                  <a:lnTo>
                    <a:pt x="244" y="222"/>
                  </a:lnTo>
                  <a:lnTo>
                    <a:pt x="281" y="193"/>
                  </a:lnTo>
                  <a:lnTo>
                    <a:pt x="281" y="193"/>
                  </a:lnTo>
                  <a:lnTo>
                    <a:pt x="321" y="168"/>
                  </a:lnTo>
                  <a:lnTo>
                    <a:pt x="358" y="143"/>
                  </a:lnTo>
                  <a:lnTo>
                    <a:pt x="376" y="131"/>
                  </a:lnTo>
                  <a:lnTo>
                    <a:pt x="394" y="117"/>
                  </a:lnTo>
                  <a:lnTo>
                    <a:pt x="411" y="102"/>
                  </a:lnTo>
                  <a:lnTo>
                    <a:pt x="427" y="87"/>
                  </a:lnTo>
                  <a:lnTo>
                    <a:pt x="427" y="87"/>
                  </a:lnTo>
                  <a:lnTo>
                    <a:pt x="443" y="70"/>
                  </a:lnTo>
                  <a:lnTo>
                    <a:pt x="460" y="52"/>
                  </a:lnTo>
                  <a:lnTo>
                    <a:pt x="476" y="36"/>
                  </a:lnTo>
                  <a:lnTo>
                    <a:pt x="484" y="28"/>
                  </a:lnTo>
                  <a:lnTo>
                    <a:pt x="492" y="21"/>
                  </a:lnTo>
                  <a:lnTo>
                    <a:pt x="501" y="15"/>
                  </a:lnTo>
                  <a:lnTo>
                    <a:pt x="510" y="10"/>
                  </a:lnTo>
                  <a:lnTo>
                    <a:pt x="519" y="5"/>
                  </a:lnTo>
                  <a:lnTo>
                    <a:pt x="529" y="2"/>
                  </a:lnTo>
                  <a:lnTo>
                    <a:pt x="540" y="0"/>
                  </a:lnTo>
                  <a:lnTo>
                    <a:pt x="550" y="0"/>
                  </a:lnTo>
                  <a:lnTo>
                    <a:pt x="562" y="0"/>
                  </a:lnTo>
                  <a:lnTo>
                    <a:pt x="574" y="3"/>
                  </a:lnTo>
                  <a:lnTo>
                    <a:pt x="574" y="3"/>
                  </a:lnTo>
                  <a:lnTo>
                    <a:pt x="582" y="5"/>
                  </a:lnTo>
                  <a:lnTo>
                    <a:pt x="590" y="7"/>
                  </a:lnTo>
                  <a:lnTo>
                    <a:pt x="597" y="10"/>
                  </a:lnTo>
                  <a:lnTo>
                    <a:pt x="604" y="14"/>
                  </a:lnTo>
                  <a:lnTo>
                    <a:pt x="612" y="18"/>
                  </a:lnTo>
                  <a:lnTo>
                    <a:pt x="618" y="23"/>
                  </a:lnTo>
                  <a:lnTo>
                    <a:pt x="624" y="28"/>
                  </a:lnTo>
                  <a:lnTo>
                    <a:pt x="629" y="33"/>
                  </a:lnTo>
                  <a:lnTo>
                    <a:pt x="638" y="45"/>
                  </a:lnTo>
                  <a:lnTo>
                    <a:pt x="645" y="59"/>
                  </a:lnTo>
                  <a:lnTo>
                    <a:pt x="651" y="73"/>
                  </a:lnTo>
                  <a:lnTo>
                    <a:pt x="655" y="88"/>
                  </a:lnTo>
                  <a:lnTo>
                    <a:pt x="657" y="103"/>
                  </a:lnTo>
                  <a:lnTo>
                    <a:pt x="658" y="119"/>
                  </a:lnTo>
                  <a:lnTo>
                    <a:pt x="657" y="136"/>
                  </a:lnTo>
                  <a:lnTo>
                    <a:pt x="654" y="151"/>
                  </a:lnTo>
                  <a:lnTo>
                    <a:pt x="650" y="166"/>
                  </a:lnTo>
                  <a:lnTo>
                    <a:pt x="644" y="180"/>
                  </a:lnTo>
                  <a:lnTo>
                    <a:pt x="636" y="194"/>
                  </a:lnTo>
                  <a:lnTo>
                    <a:pt x="627" y="207"/>
                  </a:lnTo>
                  <a:lnTo>
                    <a:pt x="627" y="207"/>
                  </a:lnTo>
                  <a:lnTo>
                    <a:pt x="620" y="216"/>
                  </a:lnTo>
                  <a:lnTo>
                    <a:pt x="612" y="225"/>
                  </a:lnTo>
                  <a:lnTo>
                    <a:pt x="595" y="240"/>
                  </a:lnTo>
                  <a:lnTo>
                    <a:pt x="578" y="254"/>
                  </a:lnTo>
                  <a:lnTo>
                    <a:pt x="559" y="267"/>
                  </a:lnTo>
                  <a:lnTo>
                    <a:pt x="540" y="280"/>
                  </a:lnTo>
                  <a:lnTo>
                    <a:pt x="520" y="292"/>
                  </a:lnTo>
                  <a:lnTo>
                    <a:pt x="482" y="31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614559CB-991F-AFF4-100F-69B6E99BD1CF}"/>
                </a:ext>
              </a:extLst>
            </p:cNvPr>
            <p:cNvSpPr>
              <a:spLocks/>
            </p:cNvSpPr>
            <p:nvPr/>
          </p:nvSpPr>
          <p:spPr bwMode="auto">
            <a:xfrm>
              <a:off x="4980" y="1554"/>
              <a:ext cx="851" cy="1781"/>
            </a:xfrm>
            <a:custGeom>
              <a:avLst/>
              <a:gdLst>
                <a:gd name="T0" fmla="*/ 1318 w 1701"/>
                <a:gd name="T1" fmla="*/ 1786 h 3563"/>
                <a:gd name="T2" fmla="*/ 1438 w 1701"/>
                <a:gd name="T3" fmla="*/ 1579 h 3563"/>
                <a:gd name="T4" fmla="*/ 1485 w 1701"/>
                <a:gd name="T5" fmla="*/ 1456 h 3563"/>
                <a:gd name="T6" fmla="*/ 1551 w 1701"/>
                <a:gd name="T7" fmla="*/ 1360 h 3563"/>
                <a:gd name="T8" fmla="*/ 1588 w 1701"/>
                <a:gd name="T9" fmla="*/ 1338 h 3563"/>
                <a:gd name="T10" fmla="*/ 1640 w 1701"/>
                <a:gd name="T11" fmla="*/ 1259 h 3563"/>
                <a:gd name="T12" fmla="*/ 1680 w 1701"/>
                <a:gd name="T13" fmla="*/ 1152 h 3563"/>
                <a:gd name="T14" fmla="*/ 1699 w 1701"/>
                <a:gd name="T15" fmla="*/ 1068 h 3563"/>
                <a:gd name="T16" fmla="*/ 1698 w 1701"/>
                <a:gd name="T17" fmla="*/ 942 h 3563"/>
                <a:gd name="T18" fmla="*/ 1680 w 1701"/>
                <a:gd name="T19" fmla="*/ 869 h 3563"/>
                <a:gd name="T20" fmla="*/ 1659 w 1701"/>
                <a:gd name="T21" fmla="*/ 851 h 3563"/>
                <a:gd name="T22" fmla="*/ 1633 w 1701"/>
                <a:gd name="T23" fmla="*/ 857 h 3563"/>
                <a:gd name="T24" fmla="*/ 1586 w 1701"/>
                <a:gd name="T25" fmla="*/ 865 h 3563"/>
                <a:gd name="T26" fmla="*/ 1531 w 1701"/>
                <a:gd name="T27" fmla="*/ 815 h 3563"/>
                <a:gd name="T28" fmla="*/ 1462 w 1701"/>
                <a:gd name="T29" fmla="*/ 723 h 3563"/>
                <a:gd name="T30" fmla="*/ 1377 w 1701"/>
                <a:gd name="T31" fmla="*/ 597 h 3563"/>
                <a:gd name="T32" fmla="*/ 1340 w 1701"/>
                <a:gd name="T33" fmla="*/ 492 h 3563"/>
                <a:gd name="T34" fmla="*/ 1283 w 1701"/>
                <a:gd name="T35" fmla="*/ 363 h 3563"/>
                <a:gd name="T36" fmla="*/ 1192 w 1701"/>
                <a:gd name="T37" fmla="*/ 219 h 3563"/>
                <a:gd name="T38" fmla="*/ 1100 w 1701"/>
                <a:gd name="T39" fmla="*/ 125 h 3563"/>
                <a:gd name="T40" fmla="*/ 991 w 1701"/>
                <a:gd name="T41" fmla="*/ 47 h 3563"/>
                <a:gd name="T42" fmla="*/ 922 w 1701"/>
                <a:gd name="T43" fmla="*/ 19 h 3563"/>
                <a:gd name="T44" fmla="*/ 819 w 1701"/>
                <a:gd name="T45" fmla="*/ 9 h 3563"/>
                <a:gd name="T46" fmla="*/ 642 w 1701"/>
                <a:gd name="T47" fmla="*/ 0 h 3563"/>
                <a:gd name="T48" fmla="*/ 540 w 1701"/>
                <a:gd name="T49" fmla="*/ 13 h 3563"/>
                <a:gd name="T50" fmla="*/ 437 w 1701"/>
                <a:gd name="T51" fmla="*/ 47 h 3563"/>
                <a:gd name="T52" fmla="*/ 337 w 1701"/>
                <a:gd name="T53" fmla="*/ 98 h 3563"/>
                <a:gd name="T54" fmla="*/ 245 w 1701"/>
                <a:gd name="T55" fmla="*/ 164 h 3563"/>
                <a:gd name="T56" fmla="*/ 166 w 1701"/>
                <a:gd name="T57" fmla="*/ 238 h 3563"/>
                <a:gd name="T58" fmla="*/ 103 w 1701"/>
                <a:gd name="T59" fmla="*/ 319 h 3563"/>
                <a:gd name="T60" fmla="*/ 66 w 1701"/>
                <a:gd name="T61" fmla="*/ 389 h 3563"/>
                <a:gd name="T62" fmla="*/ 32 w 1701"/>
                <a:gd name="T63" fmla="*/ 495 h 3563"/>
                <a:gd name="T64" fmla="*/ 13 w 1701"/>
                <a:gd name="T65" fmla="*/ 677 h 3563"/>
                <a:gd name="T66" fmla="*/ 0 w 1701"/>
                <a:gd name="T67" fmla="*/ 910 h 3563"/>
                <a:gd name="T68" fmla="*/ 34 w 1701"/>
                <a:gd name="T69" fmla="*/ 1163 h 3563"/>
                <a:gd name="T70" fmla="*/ 79 w 1701"/>
                <a:gd name="T71" fmla="*/ 1384 h 3563"/>
                <a:gd name="T72" fmla="*/ 153 w 1701"/>
                <a:gd name="T73" fmla="*/ 1621 h 3563"/>
                <a:gd name="T74" fmla="*/ 247 w 1701"/>
                <a:gd name="T75" fmla="*/ 1811 h 3563"/>
                <a:gd name="T76" fmla="*/ 285 w 1701"/>
                <a:gd name="T77" fmla="*/ 1870 h 3563"/>
                <a:gd name="T78" fmla="*/ 275 w 1701"/>
                <a:gd name="T79" fmla="*/ 1855 h 3563"/>
                <a:gd name="T80" fmla="*/ 251 w 1701"/>
                <a:gd name="T81" fmla="*/ 2038 h 3563"/>
                <a:gd name="T82" fmla="*/ 243 w 1701"/>
                <a:gd name="T83" fmla="*/ 2188 h 3563"/>
                <a:gd name="T84" fmla="*/ 252 w 1701"/>
                <a:gd name="T85" fmla="*/ 2339 h 3563"/>
                <a:gd name="T86" fmla="*/ 272 w 1701"/>
                <a:gd name="T87" fmla="*/ 2456 h 3563"/>
                <a:gd name="T88" fmla="*/ 331 w 1701"/>
                <a:gd name="T89" fmla="*/ 2638 h 3563"/>
                <a:gd name="T90" fmla="*/ 441 w 1701"/>
                <a:gd name="T91" fmla="*/ 2897 h 3563"/>
                <a:gd name="T92" fmla="*/ 684 w 1701"/>
                <a:gd name="T93" fmla="*/ 3374 h 3563"/>
                <a:gd name="T94" fmla="*/ 791 w 1701"/>
                <a:gd name="T95" fmla="*/ 3471 h 3563"/>
                <a:gd name="T96" fmla="*/ 842 w 1701"/>
                <a:gd name="T97" fmla="*/ 3385 h 3563"/>
                <a:gd name="T98" fmla="*/ 956 w 1701"/>
                <a:gd name="T99" fmla="*/ 3241 h 3563"/>
                <a:gd name="T100" fmla="*/ 1089 w 1701"/>
                <a:gd name="T101" fmla="*/ 3005 h 3563"/>
                <a:gd name="T102" fmla="*/ 1221 w 1701"/>
                <a:gd name="T103" fmla="*/ 2769 h 3563"/>
                <a:gd name="T104" fmla="*/ 1306 w 1701"/>
                <a:gd name="T105" fmla="*/ 2616 h 3563"/>
                <a:gd name="T106" fmla="*/ 1375 w 1701"/>
                <a:gd name="T107" fmla="*/ 2445 h 3563"/>
                <a:gd name="T108" fmla="*/ 1407 w 1701"/>
                <a:gd name="T109" fmla="*/ 2271 h 3563"/>
                <a:gd name="T110" fmla="*/ 1403 w 1701"/>
                <a:gd name="T111" fmla="*/ 2171 h 3563"/>
                <a:gd name="T112" fmla="*/ 1381 w 1701"/>
                <a:gd name="T113" fmla="*/ 2023 h 3563"/>
                <a:gd name="T114" fmla="*/ 1352 w 1701"/>
                <a:gd name="T115" fmla="*/ 1962 h 35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701" h="3563">
                  <a:moveTo>
                    <a:pt x="1272" y="1851"/>
                  </a:moveTo>
                  <a:lnTo>
                    <a:pt x="1272" y="1851"/>
                  </a:lnTo>
                  <a:lnTo>
                    <a:pt x="1295" y="1819"/>
                  </a:lnTo>
                  <a:lnTo>
                    <a:pt x="1318" y="1786"/>
                  </a:lnTo>
                  <a:lnTo>
                    <a:pt x="1318" y="1786"/>
                  </a:lnTo>
                  <a:lnTo>
                    <a:pt x="1346" y="1744"/>
                  </a:lnTo>
                  <a:lnTo>
                    <a:pt x="1372" y="1701"/>
                  </a:lnTo>
                  <a:lnTo>
                    <a:pt x="1396" y="1659"/>
                  </a:lnTo>
                  <a:lnTo>
                    <a:pt x="1419" y="1617"/>
                  </a:lnTo>
                  <a:lnTo>
                    <a:pt x="1438" y="1579"/>
                  </a:lnTo>
                  <a:lnTo>
                    <a:pt x="1454" y="1543"/>
                  </a:lnTo>
                  <a:lnTo>
                    <a:pt x="1467" y="1511"/>
                  </a:lnTo>
                  <a:lnTo>
                    <a:pt x="1476" y="1483"/>
                  </a:lnTo>
                  <a:lnTo>
                    <a:pt x="1476" y="1483"/>
                  </a:lnTo>
                  <a:lnTo>
                    <a:pt x="1485" y="1456"/>
                  </a:lnTo>
                  <a:lnTo>
                    <a:pt x="1492" y="1425"/>
                  </a:lnTo>
                  <a:lnTo>
                    <a:pt x="1499" y="1393"/>
                  </a:lnTo>
                  <a:lnTo>
                    <a:pt x="1505" y="1359"/>
                  </a:lnTo>
                  <a:lnTo>
                    <a:pt x="1551" y="1360"/>
                  </a:lnTo>
                  <a:lnTo>
                    <a:pt x="1551" y="1360"/>
                  </a:lnTo>
                  <a:lnTo>
                    <a:pt x="1557" y="1358"/>
                  </a:lnTo>
                  <a:lnTo>
                    <a:pt x="1565" y="1355"/>
                  </a:lnTo>
                  <a:lnTo>
                    <a:pt x="1571" y="1352"/>
                  </a:lnTo>
                  <a:lnTo>
                    <a:pt x="1577" y="1348"/>
                  </a:lnTo>
                  <a:lnTo>
                    <a:pt x="1588" y="1338"/>
                  </a:lnTo>
                  <a:lnTo>
                    <a:pt x="1600" y="1326"/>
                  </a:lnTo>
                  <a:lnTo>
                    <a:pt x="1610" y="1312"/>
                  </a:lnTo>
                  <a:lnTo>
                    <a:pt x="1621" y="1296"/>
                  </a:lnTo>
                  <a:lnTo>
                    <a:pt x="1631" y="1278"/>
                  </a:lnTo>
                  <a:lnTo>
                    <a:pt x="1640" y="1259"/>
                  </a:lnTo>
                  <a:lnTo>
                    <a:pt x="1640" y="1259"/>
                  </a:lnTo>
                  <a:lnTo>
                    <a:pt x="1652" y="1233"/>
                  </a:lnTo>
                  <a:lnTo>
                    <a:pt x="1663" y="1206"/>
                  </a:lnTo>
                  <a:lnTo>
                    <a:pt x="1672" y="1179"/>
                  </a:lnTo>
                  <a:lnTo>
                    <a:pt x="1680" y="1152"/>
                  </a:lnTo>
                  <a:lnTo>
                    <a:pt x="1687" y="1127"/>
                  </a:lnTo>
                  <a:lnTo>
                    <a:pt x="1692" y="1104"/>
                  </a:lnTo>
                  <a:lnTo>
                    <a:pt x="1696" y="1084"/>
                  </a:lnTo>
                  <a:lnTo>
                    <a:pt x="1699" y="1068"/>
                  </a:lnTo>
                  <a:lnTo>
                    <a:pt x="1699" y="1068"/>
                  </a:lnTo>
                  <a:lnTo>
                    <a:pt x="1700" y="1047"/>
                  </a:lnTo>
                  <a:lnTo>
                    <a:pt x="1701" y="1018"/>
                  </a:lnTo>
                  <a:lnTo>
                    <a:pt x="1700" y="980"/>
                  </a:lnTo>
                  <a:lnTo>
                    <a:pt x="1699" y="961"/>
                  </a:lnTo>
                  <a:lnTo>
                    <a:pt x="1698" y="942"/>
                  </a:lnTo>
                  <a:lnTo>
                    <a:pt x="1696" y="923"/>
                  </a:lnTo>
                  <a:lnTo>
                    <a:pt x="1692" y="905"/>
                  </a:lnTo>
                  <a:lnTo>
                    <a:pt x="1688" y="889"/>
                  </a:lnTo>
                  <a:lnTo>
                    <a:pt x="1683" y="875"/>
                  </a:lnTo>
                  <a:lnTo>
                    <a:pt x="1680" y="869"/>
                  </a:lnTo>
                  <a:lnTo>
                    <a:pt x="1676" y="864"/>
                  </a:lnTo>
                  <a:lnTo>
                    <a:pt x="1672" y="859"/>
                  </a:lnTo>
                  <a:lnTo>
                    <a:pt x="1668" y="856"/>
                  </a:lnTo>
                  <a:lnTo>
                    <a:pt x="1664" y="853"/>
                  </a:lnTo>
                  <a:lnTo>
                    <a:pt x="1659" y="851"/>
                  </a:lnTo>
                  <a:lnTo>
                    <a:pt x="1654" y="851"/>
                  </a:lnTo>
                  <a:lnTo>
                    <a:pt x="1648" y="851"/>
                  </a:lnTo>
                  <a:lnTo>
                    <a:pt x="1648" y="851"/>
                  </a:lnTo>
                  <a:lnTo>
                    <a:pt x="1640" y="853"/>
                  </a:lnTo>
                  <a:lnTo>
                    <a:pt x="1633" y="857"/>
                  </a:lnTo>
                  <a:lnTo>
                    <a:pt x="1625" y="862"/>
                  </a:lnTo>
                  <a:lnTo>
                    <a:pt x="1616" y="869"/>
                  </a:lnTo>
                  <a:lnTo>
                    <a:pt x="1594" y="871"/>
                  </a:lnTo>
                  <a:lnTo>
                    <a:pt x="1594" y="871"/>
                  </a:lnTo>
                  <a:lnTo>
                    <a:pt x="1586" y="865"/>
                  </a:lnTo>
                  <a:lnTo>
                    <a:pt x="1578" y="860"/>
                  </a:lnTo>
                  <a:lnTo>
                    <a:pt x="1562" y="851"/>
                  </a:lnTo>
                  <a:lnTo>
                    <a:pt x="1545" y="830"/>
                  </a:lnTo>
                  <a:lnTo>
                    <a:pt x="1545" y="830"/>
                  </a:lnTo>
                  <a:lnTo>
                    <a:pt x="1531" y="815"/>
                  </a:lnTo>
                  <a:lnTo>
                    <a:pt x="1517" y="798"/>
                  </a:lnTo>
                  <a:lnTo>
                    <a:pt x="1504" y="781"/>
                  </a:lnTo>
                  <a:lnTo>
                    <a:pt x="1493" y="762"/>
                  </a:lnTo>
                  <a:lnTo>
                    <a:pt x="1493" y="762"/>
                  </a:lnTo>
                  <a:lnTo>
                    <a:pt x="1462" y="723"/>
                  </a:lnTo>
                  <a:lnTo>
                    <a:pt x="1432" y="682"/>
                  </a:lnTo>
                  <a:lnTo>
                    <a:pt x="1417" y="662"/>
                  </a:lnTo>
                  <a:lnTo>
                    <a:pt x="1402" y="641"/>
                  </a:lnTo>
                  <a:lnTo>
                    <a:pt x="1389" y="619"/>
                  </a:lnTo>
                  <a:lnTo>
                    <a:pt x="1377" y="597"/>
                  </a:lnTo>
                  <a:lnTo>
                    <a:pt x="1377" y="597"/>
                  </a:lnTo>
                  <a:lnTo>
                    <a:pt x="1370" y="581"/>
                  </a:lnTo>
                  <a:lnTo>
                    <a:pt x="1363" y="564"/>
                  </a:lnTo>
                  <a:lnTo>
                    <a:pt x="1351" y="527"/>
                  </a:lnTo>
                  <a:lnTo>
                    <a:pt x="1340" y="492"/>
                  </a:lnTo>
                  <a:lnTo>
                    <a:pt x="1328" y="455"/>
                  </a:lnTo>
                  <a:lnTo>
                    <a:pt x="1328" y="455"/>
                  </a:lnTo>
                  <a:lnTo>
                    <a:pt x="1313" y="425"/>
                  </a:lnTo>
                  <a:lnTo>
                    <a:pt x="1298" y="393"/>
                  </a:lnTo>
                  <a:lnTo>
                    <a:pt x="1283" y="363"/>
                  </a:lnTo>
                  <a:lnTo>
                    <a:pt x="1266" y="333"/>
                  </a:lnTo>
                  <a:lnTo>
                    <a:pt x="1249" y="303"/>
                  </a:lnTo>
                  <a:lnTo>
                    <a:pt x="1230" y="275"/>
                  </a:lnTo>
                  <a:lnTo>
                    <a:pt x="1211" y="246"/>
                  </a:lnTo>
                  <a:lnTo>
                    <a:pt x="1192" y="219"/>
                  </a:lnTo>
                  <a:lnTo>
                    <a:pt x="1192" y="219"/>
                  </a:lnTo>
                  <a:lnTo>
                    <a:pt x="1172" y="194"/>
                  </a:lnTo>
                  <a:lnTo>
                    <a:pt x="1149" y="170"/>
                  </a:lnTo>
                  <a:lnTo>
                    <a:pt x="1126" y="147"/>
                  </a:lnTo>
                  <a:lnTo>
                    <a:pt x="1100" y="125"/>
                  </a:lnTo>
                  <a:lnTo>
                    <a:pt x="1073" y="103"/>
                  </a:lnTo>
                  <a:lnTo>
                    <a:pt x="1046" y="84"/>
                  </a:lnTo>
                  <a:lnTo>
                    <a:pt x="1019" y="65"/>
                  </a:lnTo>
                  <a:lnTo>
                    <a:pt x="991" y="47"/>
                  </a:lnTo>
                  <a:lnTo>
                    <a:pt x="991" y="47"/>
                  </a:lnTo>
                  <a:lnTo>
                    <a:pt x="977" y="40"/>
                  </a:lnTo>
                  <a:lnTo>
                    <a:pt x="964" y="33"/>
                  </a:lnTo>
                  <a:lnTo>
                    <a:pt x="950" y="28"/>
                  </a:lnTo>
                  <a:lnTo>
                    <a:pt x="937" y="23"/>
                  </a:lnTo>
                  <a:lnTo>
                    <a:pt x="922" y="19"/>
                  </a:lnTo>
                  <a:lnTo>
                    <a:pt x="908" y="16"/>
                  </a:lnTo>
                  <a:lnTo>
                    <a:pt x="893" y="14"/>
                  </a:lnTo>
                  <a:lnTo>
                    <a:pt x="879" y="12"/>
                  </a:lnTo>
                  <a:lnTo>
                    <a:pt x="850" y="10"/>
                  </a:lnTo>
                  <a:lnTo>
                    <a:pt x="819" y="9"/>
                  </a:lnTo>
                  <a:lnTo>
                    <a:pt x="757" y="10"/>
                  </a:lnTo>
                  <a:lnTo>
                    <a:pt x="681" y="1"/>
                  </a:lnTo>
                  <a:lnTo>
                    <a:pt x="681" y="1"/>
                  </a:lnTo>
                  <a:lnTo>
                    <a:pt x="661" y="0"/>
                  </a:lnTo>
                  <a:lnTo>
                    <a:pt x="642" y="0"/>
                  </a:lnTo>
                  <a:lnTo>
                    <a:pt x="622" y="0"/>
                  </a:lnTo>
                  <a:lnTo>
                    <a:pt x="601" y="2"/>
                  </a:lnTo>
                  <a:lnTo>
                    <a:pt x="581" y="5"/>
                  </a:lnTo>
                  <a:lnTo>
                    <a:pt x="561" y="8"/>
                  </a:lnTo>
                  <a:lnTo>
                    <a:pt x="540" y="13"/>
                  </a:lnTo>
                  <a:lnTo>
                    <a:pt x="519" y="18"/>
                  </a:lnTo>
                  <a:lnTo>
                    <a:pt x="499" y="24"/>
                  </a:lnTo>
                  <a:lnTo>
                    <a:pt x="478" y="31"/>
                  </a:lnTo>
                  <a:lnTo>
                    <a:pt x="458" y="38"/>
                  </a:lnTo>
                  <a:lnTo>
                    <a:pt x="437" y="47"/>
                  </a:lnTo>
                  <a:lnTo>
                    <a:pt x="416" y="57"/>
                  </a:lnTo>
                  <a:lnTo>
                    <a:pt x="397" y="66"/>
                  </a:lnTo>
                  <a:lnTo>
                    <a:pt x="377" y="76"/>
                  </a:lnTo>
                  <a:lnTo>
                    <a:pt x="356" y="87"/>
                  </a:lnTo>
                  <a:lnTo>
                    <a:pt x="337" y="98"/>
                  </a:lnTo>
                  <a:lnTo>
                    <a:pt x="318" y="110"/>
                  </a:lnTo>
                  <a:lnTo>
                    <a:pt x="299" y="124"/>
                  </a:lnTo>
                  <a:lnTo>
                    <a:pt x="280" y="136"/>
                  </a:lnTo>
                  <a:lnTo>
                    <a:pt x="262" y="150"/>
                  </a:lnTo>
                  <a:lnTo>
                    <a:pt x="245" y="164"/>
                  </a:lnTo>
                  <a:lnTo>
                    <a:pt x="228" y="178"/>
                  </a:lnTo>
                  <a:lnTo>
                    <a:pt x="212" y="192"/>
                  </a:lnTo>
                  <a:lnTo>
                    <a:pt x="195" y="208"/>
                  </a:lnTo>
                  <a:lnTo>
                    <a:pt x="180" y="223"/>
                  </a:lnTo>
                  <a:lnTo>
                    <a:pt x="166" y="238"/>
                  </a:lnTo>
                  <a:lnTo>
                    <a:pt x="152" y="254"/>
                  </a:lnTo>
                  <a:lnTo>
                    <a:pt x="139" y="271"/>
                  </a:lnTo>
                  <a:lnTo>
                    <a:pt x="126" y="287"/>
                  </a:lnTo>
                  <a:lnTo>
                    <a:pt x="114" y="303"/>
                  </a:lnTo>
                  <a:lnTo>
                    <a:pt x="103" y="319"/>
                  </a:lnTo>
                  <a:lnTo>
                    <a:pt x="103" y="319"/>
                  </a:lnTo>
                  <a:lnTo>
                    <a:pt x="92" y="336"/>
                  </a:lnTo>
                  <a:lnTo>
                    <a:pt x="83" y="354"/>
                  </a:lnTo>
                  <a:lnTo>
                    <a:pt x="74" y="372"/>
                  </a:lnTo>
                  <a:lnTo>
                    <a:pt x="66" y="389"/>
                  </a:lnTo>
                  <a:lnTo>
                    <a:pt x="59" y="406"/>
                  </a:lnTo>
                  <a:lnTo>
                    <a:pt x="52" y="424"/>
                  </a:lnTo>
                  <a:lnTo>
                    <a:pt x="47" y="441"/>
                  </a:lnTo>
                  <a:lnTo>
                    <a:pt x="40" y="459"/>
                  </a:lnTo>
                  <a:lnTo>
                    <a:pt x="32" y="495"/>
                  </a:lnTo>
                  <a:lnTo>
                    <a:pt x="25" y="530"/>
                  </a:lnTo>
                  <a:lnTo>
                    <a:pt x="20" y="567"/>
                  </a:lnTo>
                  <a:lnTo>
                    <a:pt x="17" y="603"/>
                  </a:lnTo>
                  <a:lnTo>
                    <a:pt x="15" y="640"/>
                  </a:lnTo>
                  <a:lnTo>
                    <a:pt x="13" y="677"/>
                  </a:lnTo>
                  <a:lnTo>
                    <a:pt x="11" y="753"/>
                  </a:lnTo>
                  <a:lnTo>
                    <a:pt x="9" y="792"/>
                  </a:lnTo>
                  <a:lnTo>
                    <a:pt x="7" y="831"/>
                  </a:lnTo>
                  <a:lnTo>
                    <a:pt x="4" y="871"/>
                  </a:lnTo>
                  <a:lnTo>
                    <a:pt x="0" y="910"/>
                  </a:lnTo>
                  <a:lnTo>
                    <a:pt x="17" y="1017"/>
                  </a:lnTo>
                  <a:lnTo>
                    <a:pt x="17" y="1017"/>
                  </a:lnTo>
                  <a:lnTo>
                    <a:pt x="21" y="1057"/>
                  </a:lnTo>
                  <a:lnTo>
                    <a:pt x="26" y="1104"/>
                  </a:lnTo>
                  <a:lnTo>
                    <a:pt x="34" y="1163"/>
                  </a:lnTo>
                  <a:lnTo>
                    <a:pt x="46" y="1231"/>
                  </a:lnTo>
                  <a:lnTo>
                    <a:pt x="53" y="1268"/>
                  </a:lnTo>
                  <a:lnTo>
                    <a:pt x="61" y="1306"/>
                  </a:lnTo>
                  <a:lnTo>
                    <a:pt x="69" y="1344"/>
                  </a:lnTo>
                  <a:lnTo>
                    <a:pt x="79" y="1384"/>
                  </a:lnTo>
                  <a:lnTo>
                    <a:pt x="89" y="1422"/>
                  </a:lnTo>
                  <a:lnTo>
                    <a:pt x="101" y="1461"/>
                  </a:lnTo>
                  <a:lnTo>
                    <a:pt x="101" y="1461"/>
                  </a:lnTo>
                  <a:lnTo>
                    <a:pt x="139" y="1579"/>
                  </a:lnTo>
                  <a:lnTo>
                    <a:pt x="153" y="1621"/>
                  </a:lnTo>
                  <a:lnTo>
                    <a:pt x="165" y="1657"/>
                  </a:lnTo>
                  <a:lnTo>
                    <a:pt x="179" y="1689"/>
                  </a:lnTo>
                  <a:lnTo>
                    <a:pt x="196" y="1724"/>
                  </a:lnTo>
                  <a:lnTo>
                    <a:pt x="218" y="1763"/>
                  </a:lnTo>
                  <a:lnTo>
                    <a:pt x="247" y="1811"/>
                  </a:lnTo>
                  <a:lnTo>
                    <a:pt x="247" y="1811"/>
                  </a:lnTo>
                  <a:lnTo>
                    <a:pt x="256" y="1826"/>
                  </a:lnTo>
                  <a:lnTo>
                    <a:pt x="256" y="1826"/>
                  </a:lnTo>
                  <a:lnTo>
                    <a:pt x="270" y="1848"/>
                  </a:lnTo>
                  <a:lnTo>
                    <a:pt x="285" y="1870"/>
                  </a:lnTo>
                  <a:lnTo>
                    <a:pt x="278" y="1870"/>
                  </a:lnTo>
                  <a:lnTo>
                    <a:pt x="278" y="1870"/>
                  </a:lnTo>
                  <a:lnTo>
                    <a:pt x="277" y="1867"/>
                  </a:lnTo>
                  <a:lnTo>
                    <a:pt x="276" y="1863"/>
                  </a:lnTo>
                  <a:lnTo>
                    <a:pt x="275" y="1855"/>
                  </a:lnTo>
                  <a:lnTo>
                    <a:pt x="274" y="1888"/>
                  </a:lnTo>
                  <a:lnTo>
                    <a:pt x="274" y="1888"/>
                  </a:lnTo>
                  <a:lnTo>
                    <a:pt x="263" y="1948"/>
                  </a:lnTo>
                  <a:lnTo>
                    <a:pt x="254" y="2008"/>
                  </a:lnTo>
                  <a:lnTo>
                    <a:pt x="251" y="2038"/>
                  </a:lnTo>
                  <a:lnTo>
                    <a:pt x="248" y="2068"/>
                  </a:lnTo>
                  <a:lnTo>
                    <a:pt x="246" y="2098"/>
                  </a:lnTo>
                  <a:lnTo>
                    <a:pt x="244" y="2128"/>
                  </a:lnTo>
                  <a:lnTo>
                    <a:pt x="243" y="2158"/>
                  </a:lnTo>
                  <a:lnTo>
                    <a:pt x="243" y="2188"/>
                  </a:lnTo>
                  <a:lnTo>
                    <a:pt x="243" y="2218"/>
                  </a:lnTo>
                  <a:lnTo>
                    <a:pt x="245" y="2249"/>
                  </a:lnTo>
                  <a:lnTo>
                    <a:pt x="246" y="2279"/>
                  </a:lnTo>
                  <a:lnTo>
                    <a:pt x="249" y="2309"/>
                  </a:lnTo>
                  <a:lnTo>
                    <a:pt x="252" y="2339"/>
                  </a:lnTo>
                  <a:lnTo>
                    <a:pt x="256" y="2369"/>
                  </a:lnTo>
                  <a:lnTo>
                    <a:pt x="256" y="2369"/>
                  </a:lnTo>
                  <a:lnTo>
                    <a:pt x="261" y="2399"/>
                  </a:lnTo>
                  <a:lnTo>
                    <a:pt x="266" y="2428"/>
                  </a:lnTo>
                  <a:lnTo>
                    <a:pt x="272" y="2456"/>
                  </a:lnTo>
                  <a:lnTo>
                    <a:pt x="279" y="2483"/>
                  </a:lnTo>
                  <a:lnTo>
                    <a:pt x="287" y="2509"/>
                  </a:lnTo>
                  <a:lnTo>
                    <a:pt x="295" y="2536"/>
                  </a:lnTo>
                  <a:lnTo>
                    <a:pt x="312" y="2587"/>
                  </a:lnTo>
                  <a:lnTo>
                    <a:pt x="331" y="2638"/>
                  </a:lnTo>
                  <a:lnTo>
                    <a:pt x="351" y="2690"/>
                  </a:lnTo>
                  <a:lnTo>
                    <a:pt x="398" y="2798"/>
                  </a:lnTo>
                  <a:lnTo>
                    <a:pt x="398" y="2798"/>
                  </a:lnTo>
                  <a:lnTo>
                    <a:pt x="419" y="2847"/>
                  </a:lnTo>
                  <a:lnTo>
                    <a:pt x="441" y="2897"/>
                  </a:lnTo>
                  <a:lnTo>
                    <a:pt x="487" y="2993"/>
                  </a:lnTo>
                  <a:lnTo>
                    <a:pt x="534" y="3089"/>
                  </a:lnTo>
                  <a:lnTo>
                    <a:pt x="582" y="3185"/>
                  </a:lnTo>
                  <a:lnTo>
                    <a:pt x="633" y="3280"/>
                  </a:lnTo>
                  <a:lnTo>
                    <a:pt x="684" y="3374"/>
                  </a:lnTo>
                  <a:lnTo>
                    <a:pt x="788" y="3563"/>
                  </a:lnTo>
                  <a:lnTo>
                    <a:pt x="782" y="3504"/>
                  </a:lnTo>
                  <a:lnTo>
                    <a:pt x="782" y="3504"/>
                  </a:lnTo>
                  <a:lnTo>
                    <a:pt x="785" y="3488"/>
                  </a:lnTo>
                  <a:lnTo>
                    <a:pt x="791" y="3471"/>
                  </a:lnTo>
                  <a:lnTo>
                    <a:pt x="798" y="3453"/>
                  </a:lnTo>
                  <a:lnTo>
                    <a:pt x="807" y="3436"/>
                  </a:lnTo>
                  <a:lnTo>
                    <a:pt x="818" y="3420"/>
                  </a:lnTo>
                  <a:lnTo>
                    <a:pt x="830" y="3403"/>
                  </a:lnTo>
                  <a:lnTo>
                    <a:pt x="842" y="3385"/>
                  </a:lnTo>
                  <a:lnTo>
                    <a:pt x="857" y="3368"/>
                  </a:lnTo>
                  <a:lnTo>
                    <a:pt x="911" y="3302"/>
                  </a:lnTo>
                  <a:lnTo>
                    <a:pt x="936" y="3271"/>
                  </a:lnTo>
                  <a:lnTo>
                    <a:pt x="947" y="3256"/>
                  </a:lnTo>
                  <a:lnTo>
                    <a:pt x="956" y="3241"/>
                  </a:lnTo>
                  <a:lnTo>
                    <a:pt x="956" y="3241"/>
                  </a:lnTo>
                  <a:lnTo>
                    <a:pt x="990" y="3184"/>
                  </a:lnTo>
                  <a:lnTo>
                    <a:pt x="1024" y="3124"/>
                  </a:lnTo>
                  <a:lnTo>
                    <a:pt x="1056" y="3065"/>
                  </a:lnTo>
                  <a:lnTo>
                    <a:pt x="1089" y="3005"/>
                  </a:lnTo>
                  <a:lnTo>
                    <a:pt x="1121" y="2945"/>
                  </a:lnTo>
                  <a:lnTo>
                    <a:pt x="1153" y="2886"/>
                  </a:lnTo>
                  <a:lnTo>
                    <a:pt x="1187" y="2827"/>
                  </a:lnTo>
                  <a:lnTo>
                    <a:pt x="1221" y="2769"/>
                  </a:lnTo>
                  <a:lnTo>
                    <a:pt x="1221" y="2769"/>
                  </a:lnTo>
                  <a:lnTo>
                    <a:pt x="1238" y="2741"/>
                  </a:lnTo>
                  <a:lnTo>
                    <a:pt x="1256" y="2711"/>
                  </a:lnTo>
                  <a:lnTo>
                    <a:pt x="1273" y="2680"/>
                  </a:lnTo>
                  <a:lnTo>
                    <a:pt x="1289" y="2648"/>
                  </a:lnTo>
                  <a:lnTo>
                    <a:pt x="1306" y="2616"/>
                  </a:lnTo>
                  <a:lnTo>
                    <a:pt x="1321" y="2583"/>
                  </a:lnTo>
                  <a:lnTo>
                    <a:pt x="1337" y="2549"/>
                  </a:lnTo>
                  <a:lnTo>
                    <a:pt x="1351" y="2514"/>
                  </a:lnTo>
                  <a:lnTo>
                    <a:pt x="1363" y="2480"/>
                  </a:lnTo>
                  <a:lnTo>
                    <a:pt x="1375" y="2445"/>
                  </a:lnTo>
                  <a:lnTo>
                    <a:pt x="1385" y="2410"/>
                  </a:lnTo>
                  <a:lnTo>
                    <a:pt x="1393" y="2376"/>
                  </a:lnTo>
                  <a:lnTo>
                    <a:pt x="1399" y="2340"/>
                  </a:lnTo>
                  <a:lnTo>
                    <a:pt x="1405" y="2306"/>
                  </a:lnTo>
                  <a:lnTo>
                    <a:pt x="1407" y="2271"/>
                  </a:lnTo>
                  <a:lnTo>
                    <a:pt x="1408" y="2254"/>
                  </a:lnTo>
                  <a:lnTo>
                    <a:pt x="1407" y="2237"/>
                  </a:lnTo>
                  <a:lnTo>
                    <a:pt x="1407" y="2237"/>
                  </a:lnTo>
                  <a:lnTo>
                    <a:pt x="1406" y="2207"/>
                  </a:lnTo>
                  <a:lnTo>
                    <a:pt x="1403" y="2171"/>
                  </a:lnTo>
                  <a:lnTo>
                    <a:pt x="1399" y="2129"/>
                  </a:lnTo>
                  <a:lnTo>
                    <a:pt x="1394" y="2086"/>
                  </a:lnTo>
                  <a:lnTo>
                    <a:pt x="1390" y="2063"/>
                  </a:lnTo>
                  <a:lnTo>
                    <a:pt x="1386" y="2043"/>
                  </a:lnTo>
                  <a:lnTo>
                    <a:pt x="1381" y="2023"/>
                  </a:lnTo>
                  <a:lnTo>
                    <a:pt x="1375" y="2004"/>
                  </a:lnTo>
                  <a:lnTo>
                    <a:pt x="1369" y="1988"/>
                  </a:lnTo>
                  <a:lnTo>
                    <a:pt x="1361" y="1974"/>
                  </a:lnTo>
                  <a:lnTo>
                    <a:pt x="1357" y="1968"/>
                  </a:lnTo>
                  <a:lnTo>
                    <a:pt x="1352" y="1962"/>
                  </a:lnTo>
                  <a:lnTo>
                    <a:pt x="1347" y="1958"/>
                  </a:lnTo>
                  <a:lnTo>
                    <a:pt x="1342" y="1954"/>
                  </a:lnTo>
                  <a:lnTo>
                    <a:pt x="1272" y="1851"/>
                  </a:lnTo>
                  <a:close/>
                </a:path>
              </a:pathLst>
            </a:custGeom>
            <a:solidFill>
              <a:srgbClr val="F5DB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BFD460B3-177F-4516-CF2F-AF10C4D306B6}"/>
                </a:ext>
              </a:extLst>
            </p:cNvPr>
            <p:cNvSpPr>
              <a:spLocks/>
            </p:cNvSpPr>
            <p:nvPr/>
          </p:nvSpPr>
          <p:spPr bwMode="auto">
            <a:xfrm>
              <a:off x="4980" y="1554"/>
              <a:ext cx="851" cy="1781"/>
            </a:xfrm>
            <a:custGeom>
              <a:avLst/>
              <a:gdLst>
                <a:gd name="T0" fmla="*/ 1318 w 1701"/>
                <a:gd name="T1" fmla="*/ 1786 h 3563"/>
                <a:gd name="T2" fmla="*/ 1438 w 1701"/>
                <a:gd name="T3" fmla="*/ 1579 h 3563"/>
                <a:gd name="T4" fmla="*/ 1485 w 1701"/>
                <a:gd name="T5" fmla="*/ 1456 h 3563"/>
                <a:gd name="T6" fmla="*/ 1551 w 1701"/>
                <a:gd name="T7" fmla="*/ 1360 h 3563"/>
                <a:gd name="T8" fmla="*/ 1588 w 1701"/>
                <a:gd name="T9" fmla="*/ 1338 h 3563"/>
                <a:gd name="T10" fmla="*/ 1640 w 1701"/>
                <a:gd name="T11" fmla="*/ 1259 h 3563"/>
                <a:gd name="T12" fmla="*/ 1680 w 1701"/>
                <a:gd name="T13" fmla="*/ 1152 h 3563"/>
                <a:gd name="T14" fmla="*/ 1699 w 1701"/>
                <a:gd name="T15" fmla="*/ 1068 h 3563"/>
                <a:gd name="T16" fmla="*/ 1698 w 1701"/>
                <a:gd name="T17" fmla="*/ 942 h 3563"/>
                <a:gd name="T18" fmla="*/ 1680 w 1701"/>
                <a:gd name="T19" fmla="*/ 869 h 3563"/>
                <a:gd name="T20" fmla="*/ 1659 w 1701"/>
                <a:gd name="T21" fmla="*/ 851 h 3563"/>
                <a:gd name="T22" fmla="*/ 1633 w 1701"/>
                <a:gd name="T23" fmla="*/ 857 h 3563"/>
                <a:gd name="T24" fmla="*/ 1586 w 1701"/>
                <a:gd name="T25" fmla="*/ 865 h 3563"/>
                <a:gd name="T26" fmla="*/ 1531 w 1701"/>
                <a:gd name="T27" fmla="*/ 815 h 3563"/>
                <a:gd name="T28" fmla="*/ 1462 w 1701"/>
                <a:gd name="T29" fmla="*/ 723 h 3563"/>
                <a:gd name="T30" fmla="*/ 1377 w 1701"/>
                <a:gd name="T31" fmla="*/ 597 h 3563"/>
                <a:gd name="T32" fmla="*/ 1340 w 1701"/>
                <a:gd name="T33" fmla="*/ 492 h 3563"/>
                <a:gd name="T34" fmla="*/ 1283 w 1701"/>
                <a:gd name="T35" fmla="*/ 363 h 3563"/>
                <a:gd name="T36" fmla="*/ 1192 w 1701"/>
                <a:gd name="T37" fmla="*/ 219 h 3563"/>
                <a:gd name="T38" fmla="*/ 1100 w 1701"/>
                <a:gd name="T39" fmla="*/ 125 h 3563"/>
                <a:gd name="T40" fmla="*/ 991 w 1701"/>
                <a:gd name="T41" fmla="*/ 47 h 3563"/>
                <a:gd name="T42" fmla="*/ 922 w 1701"/>
                <a:gd name="T43" fmla="*/ 19 h 3563"/>
                <a:gd name="T44" fmla="*/ 819 w 1701"/>
                <a:gd name="T45" fmla="*/ 9 h 3563"/>
                <a:gd name="T46" fmla="*/ 642 w 1701"/>
                <a:gd name="T47" fmla="*/ 0 h 3563"/>
                <a:gd name="T48" fmla="*/ 540 w 1701"/>
                <a:gd name="T49" fmla="*/ 13 h 3563"/>
                <a:gd name="T50" fmla="*/ 437 w 1701"/>
                <a:gd name="T51" fmla="*/ 47 h 3563"/>
                <a:gd name="T52" fmla="*/ 337 w 1701"/>
                <a:gd name="T53" fmla="*/ 98 h 3563"/>
                <a:gd name="T54" fmla="*/ 245 w 1701"/>
                <a:gd name="T55" fmla="*/ 164 h 3563"/>
                <a:gd name="T56" fmla="*/ 166 w 1701"/>
                <a:gd name="T57" fmla="*/ 238 h 3563"/>
                <a:gd name="T58" fmla="*/ 103 w 1701"/>
                <a:gd name="T59" fmla="*/ 319 h 3563"/>
                <a:gd name="T60" fmla="*/ 66 w 1701"/>
                <a:gd name="T61" fmla="*/ 389 h 3563"/>
                <a:gd name="T62" fmla="*/ 32 w 1701"/>
                <a:gd name="T63" fmla="*/ 495 h 3563"/>
                <a:gd name="T64" fmla="*/ 13 w 1701"/>
                <a:gd name="T65" fmla="*/ 677 h 3563"/>
                <a:gd name="T66" fmla="*/ 0 w 1701"/>
                <a:gd name="T67" fmla="*/ 910 h 3563"/>
                <a:gd name="T68" fmla="*/ 34 w 1701"/>
                <a:gd name="T69" fmla="*/ 1163 h 3563"/>
                <a:gd name="T70" fmla="*/ 79 w 1701"/>
                <a:gd name="T71" fmla="*/ 1384 h 3563"/>
                <a:gd name="T72" fmla="*/ 153 w 1701"/>
                <a:gd name="T73" fmla="*/ 1621 h 3563"/>
                <a:gd name="T74" fmla="*/ 247 w 1701"/>
                <a:gd name="T75" fmla="*/ 1811 h 3563"/>
                <a:gd name="T76" fmla="*/ 285 w 1701"/>
                <a:gd name="T77" fmla="*/ 1870 h 3563"/>
                <a:gd name="T78" fmla="*/ 275 w 1701"/>
                <a:gd name="T79" fmla="*/ 1855 h 3563"/>
                <a:gd name="T80" fmla="*/ 251 w 1701"/>
                <a:gd name="T81" fmla="*/ 2038 h 3563"/>
                <a:gd name="T82" fmla="*/ 243 w 1701"/>
                <a:gd name="T83" fmla="*/ 2188 h 3563"/>
                <a:gd name="T84" fmla="*/ 252 w 1701"/>
                <a:gd name="T85" fmla="*/ 2339 h 3563"/>
                <a:gd name="T86" fmla="*/ 272 w 1701"/>
                <a:gd name="T87" fmla="*/ 2456 h 3563"/>
                <a:gd name="T88" fmla="*/ 331 w 1701"/>
                <a:gd name="T89" fmla="*/ 2638 h 3563"/>
                <a:gd name="T90" fmla="*/ 441 w 1701"/>
                <a:gd name="T91" fmla="*/ 2897 h 3563"/>
                <a:gd name="T92" fmla="*/ 684 w 1701"/>
                <a:gd name="T93" fmla="*/ 3374 h 3563"/>
                <a:gd name="T94" fmla="*/ 791 w 1701"/>
                <a:gd name="T95" fmla="*/ 3471 h 3563"/>
                <a:gd name="T96" fmla="*/ 842 w 1701"/>
                <a:gd name="T97" fmla="*/ 3385 h 3563"/>
                <a:gd name="T98" fmla="*/ 956 w 1701"/>
                <a:gd name="T99" fmla="*/ 3241 h 3563"/>
                <a:gd name="T100" fmla="*/ 1089 w 1701"/>
                <a:gd name="T101" fmla="*/ 3005 h 3563"/>
                <a:gd name="T102" fmla="*/ 1221 w 1701"/>
                <a:gd name="T103" fmla="*/ 2769 h 3563"/>
                <a:gd name="T104" fmla="*/ 1306 w 1701"/>
                <a:gd name="T105" fmla="*/ 2616 h 3563"/>
                <a:gd name="T106" fmla="*/ 1375 w 1701"/>
                <a:gd name="T107" fmla="*/ 2445 h 3563"/>
                <a:gd name="T108" fmla="*/ 1407 w 1701"/>
                <a:gd name="T109" fmla="*/ 2271 h 3563"/>
                <a:gd name="T110" fmla="*/ 1403 w 1701"/>
                <a:gd name="T111" fmla="*/ 2171 h 3563"/>
                <a:gd name="T112" fmla="*/ 1381 w 1701"/>
                <a:gd name="T113" fmla="*/ 2023 h 3563"/>
                <a:gd name="T114" fmla="*/ 1352 w 1701"/>
                <a:gd name="T115" fmla="*/ 1962 h 35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701" h="3563">
                  <a:moveTo>
                    <a:pt x="1272" y="1851"/>
                  </a:moveTo>
                  <a:lnTo>
                    <a:pt x="1272" y="1851"/>
                  </a:lnTo>
                  <a:lnTo>
                    <a:pt x="1295" y="1819"/>
                  </a:lnTo>
                  <a:lnTo>
                    <a:pt x="1318" y="1786"/>
                  </a:lnTo>
                  <a:lnTo>
                    <a:pt x="1318" y="1786"/>
                  </a:lnTo>
                  <a:lnTo>
                    <a:pt x="1346" y="1744"/>
                  </a:lnTo>
                  <a:lnTo>
                    <a:pt x="1372" y="1701"/>
                  </a:lnTo>
                  <a:lnTo>
                    <a:pt x="1396" y="1659"/>
                  </a:lnTo>
                  <a:lnTo>
                    <a:pt x="1419" y="1617"/>
                  </a:lnTo>
                  <a:lnTo>
                    <a:pt x="1438" y="1579"/>
                  </a:lnTo>
                  <a:lnTo>
                    <a:pt x="1454" y="1543"/>
                  </a:lnTo>
                  <a:lnTo>
                    <a:pt x="1467" y="1511"/>
                  </a:lnTo>
                  <a:lnTo>
                    <a:pt x="1476" y="1483"/>
                  </a:lnTo>
                  <a:lnTo>
                    <a:pt x="1476" y="1483"/>
                  </a:lnTo>
                  <a:lnTo>
                    <a:pt x="1485" y="1456"/>
                  </a:lnTo>
                  <a:lnTo>
                    <a:pt x="1492" y="1425"/>
                  </a:lnTo>
                  <a:lnTo>
                    <a:pt x="1499" y="1393"/>
                  </a:lnTo>
                  <a:lnTo>
                    <a:pt x="1505" y="1359"/>
                  </a:lnTo>
                  <a:lnTo>
                    <a:pt x="1551" y="1360"/>
                  </a:lnTo>
                  <a:lnTo>
                    <a:pt x="1551" y="1360"/>
                  </a:lnTo>
                  <a:lnTo>
                    <a:pt x="1557" y="1358"/>
                  </a:lnTo>
                  <a:lnTo>
                    <a:pt x="1565" y="1355"/>
                  </a:lnTo>
                  <a:lnTo>
                    <a:pt x="1571" y="1352"/>
                  </a:lnTo>
                  <a:lnTo>
                    <a:pt x="1577" y="1348"/>
                  </a:lnTo>
                  <a:lnTo>
                    <a:pt x="1588" y="1338"/>
                  </a:lnTo>
                  <a:lnTo>
                    <a:pt x="1600" y="1326"/>
                  </a:lnTo>
                  <a:lnTo>
                    <a:pt x="1610" y="1312"/>
                  </a:lnTo>
                  <a:lnTo>
                    <a:pt x="1621" y="1296"/>
                  </a:lnTo>
                  <a:lnTo>
                    <a:pt x="1631" y="1278"/>
                  </a:lnTo>
                  <a:lnTo>
                    <a:pt x="1640" y="1259"/>
                  </a:lnTo>
                  <a:lnTo>
                    <a:pt x="1640" y="1259"/>
                  </a:lnTo>
                  <a:lnTo>
                    <a:pt x="1652" y="1233"/>
                  </a:lnTo>
                  <a:lnTo>
                    <a:pt x="1663" y="1206"/>
                  </a:lnTo>
                  <a:lnTo>
                    <a:pt x="1672" y="1179"/>
                  </a:lnTo>
                  <a:lnTo>
                    <a:pt x="1680" y="1152"/>
                  </a:lnTo>
                  <a:lnTo>
                    <a:pt x="1687" y="1127"/>
                  </a:lnTo>
                  <a:lnTo>
                    <a:pt x="1692" y="1104"/>
                  </a:lnTo>
                  <a:lnTo>
                    <a:pt x="1696" y="1084"/>
                  </a:lnTo>
                  <a:lnTo>
                    <a:pt x="1699" y="1068"/>
                  </a:lnTo>
                  <a:lnTo>
                    <a:pt x="1699" y="1068"/>
                  </a:lnTo>
                  <a:lnTo>
                    <a:pt x="1700" y="1047"/>
                  </a:lnTo>
                  <a:lnTo>
                    <a:pt x="1701" y="1018"/>
                  </a:lnTo>
                  <a:lnTo>
                    <a:pt x="1700" y="980"/>
                  </a:lnTo>
                  <a:lnTo>
                    <a:pt x="1699" y="961"/>
                  </a:lnTo>
                  <a:lnTo>
                    <a:pt x="1698" y="942"/>
                  </a:lnTo>
                  <a:lnTo>
                    <a:pt x="1696" y="923"/>
                  </a:lnTo>
                  <a:lnTo>
                    <a:pt x="1692" y="905"/>
                  </a:lnTo>
                  <a:lnTo>
                    <a:pt x="1688" y="889"/>
                  </a:lnTo>
                  <a:lnTo>
                    <a:pt x="1683" y="875"/>
                  </a:lnTo>
                  <a:lnTo>
                    <a:pt x="1680" y="869"/>
                  </a:lnTo>
                  <a:lnTo>
                    <a:pt x="1676" y="864"/>
                  </a:lnTo>
                  <a:lnTo>
                    <a:pt x="1672" y="859"/>
                  </a:lnTo>
                  <a:lnTo>
                    <a:pt x="1668" y="856"/>
                  </a:lnTo>
                  <a:lnTo>
                    <a:pt x="1664" y="853"/>
                  </a:lnTo>
                  <a:lnTo>
                    <a:pt x="1659" y="851"/>
                  </a:lnTo>
                  <a:lnTo>
                    <a:pt x="1654" y="851"/>
                  </a:lnTo>
                  <a:lnTo>
                    <a:pt x="1648" y="851"/>
                  </a:lnTo>
                  <a:lnTo>
                    <a:pt x="1648" y="851"/>
                  </a:lnTo>
                  <a:lnTo>
                    <a:pt x="1640" y="853"/>
                  </a:lnTo>
                  <a:lnTo>
                    <a:pt x="1633" y="857"/>
                  </a:lnTo>
                  <a:lnTo>
                    <a:pt x="1625" y="862"/>
                  </a:lnTo>
                  <a:lnTo>
                    <a:pt x="1616" y="869"/>
                  </a:lnTo>
                  <a:lnTo>
                    <a:pt x="1594" y="871"/>
                  </a:lnTo>
                  <a:lnTo>
                    <a:pt x="1594" y="871"/>
                  </a:lnTo>
                  <a:lnTo>
                    <a:pt x="1586" y="865"/>
                  </a:lnTo>
                  <a:lnTo>
                    <a:pt x="1578" y="860"/>
                  </a:lnTo>
                  <a:lnTo>
                    <a:pt x="1562" y="851"/>
                  </a:lnTo>
                  <a:lnTo>
                    <a:pt x="1545" y="830"/>
                  </a:lnTo>
                  <a:lnTo>
                    <a:pt x="1545" y="830"/>
                  </a:lnTo>
                  <a:lnTo>
                    <a:pt x="1531" y="815"/>
                  </a:lnTo>
                  <a:lnTo>
                    <a:pt x="1517" y="798"/>
                  </a:lnTo>
                  <a:lnTo>
                    <a:pt x="1504" y="781"/>
                  </a:lnTo>
                  <a:lnTo>
                    <a:pt x="1493" y="762"/>
                  </a:lnTo>
                  <a:lnTo>
                    <a:pt x="1493" y="762"/>
                  </a:lnTo>
                  <a:lnTo>
                    <a:pt x="1462" y="723"/>
                  </a:lnTo>
                  <a:lnTo>
                    <a:pt x="1432" y="682"/>
                  </a:lnTo>
                  <a:lnTo>
                    <a:pt x="1417" y="662"/>
                  </a:lnTo>
                  <a:lnTo>
                    <a:pt x="1402" y="641"/>
                  </a:lnTo>
                  <a:lnTo>
                    <a:pt x="1389" y="619"/>
                  </a:lnTo>
                  <a:lnTo>
                    <a:pt x="1377" y="597"/>
                  </a:lnTo>
                  <a:lnTo>
                    <a:pt x="1377" y="597"/>
                  </a:lnTo>
                  <a:lnTo>
                    <a:pt x="1370" y="581"/>
                  </a:lnTo>
                  <a:lnTo>
                    <a:pt x="1363" y="564"/>
                  </a:lnTo>
                  <a:lnTo>
                    <a:pt x="1351" y="527"/>
                  </a:lnTo>
                  <a:lnTo>
                    <a:pt x="1340" y="492"/>
                  </a:lnTo>
                  <a:lnTo>
                    <a:pt x="1328" y="455"/>
                  </a:lnTo>
                  <a:lnTo>
                    <a:pt x="1328" y="455"/>
                  </a:lnTo>
                  <a:lnTo>
                    <a:pt x="1313" y="425"/>
                  </a:lnTo>
                  <a:lnTo>
                    <a:pt x="1298" y="393"/>
                  </a:lnTo>
                  <a:lnTo>
                    <a:pt x="1283" y="363"/>
                  </a:lnTo>
                  <a:lnTo>
                    <a:pt x="1266" y="333"/>
                  </a:lnTo>
                  <a:lnTo>
                    <a:pt x="1249" y="303"/>
                  </a:lnTo>
                  <a:lnTo>
                    <a:pt x="1230" y="275"/>
                  </a:lnTo>
                  <a:lnTo>
                    <a:pt x="1211" y="246"/>
                  </a:lnTo>
                  <a:lnTo>
                    <a:pt x="1192" y="219"/>
                  </a:lnTo>
                  <a:lnTo>
                    <a:pt x="1192" y="219"/>
                  </a:lnTo>
                  <a:lnTo>
                    <a:pt x="1172" y="194"/>
                  </a:lnTo>
                  <a:lnTo>
                    <a:pt x="1149" y="170"/>
                  </a:lnTo>
                  <a:lnTo>
                    <a:pt x="1126" y="147"/>
                  </a:lnTo>
                  <a:lnTo>
                    <a:pt x="1100" y="125"/>
                  </a:lnTo>
                  <a:lnTo>
                    <a:pt x="1073" y="103"/>
                  </a:lnTo>
                  <a:lnTo>
                    <a:pt x="1046" y="84"/>
                  </a:lnTo>
                  <a:lnTo>
                    <a:pt x="1019" y="65"/>
                  </a:lnTo>
                  <a:lnTo>
                    <a:pt x="991" y="47"/>
                  </a:lnTo>
                  <a:lnTo>
                    <a:pt x="991" y="47"/>
                  </a:lnTo>
                  <a:lnTo>
                    <a:pt x="977" y="40"/>
                  </a:lnTo>
                  <a:lnTo>
                    <a:pt x="964" y="33"/>
                  </a:lnTo>
                  <a:lnTo>
                    <a:pt x="950" y="28"/>
                  </a:lnTo>
                  <a:lnTo>
                    <a:pt x="937" y="23"/>
                  </a:lnTo>
                  <a:lnTo>
                    <a:pt x="922" y="19"/>
                  </a:lnTo>
                  <a:lnTo>
                    <a:pt x="908" y="16"/>
                  </a:lnTo>
                  <a:lnTo>
                    <a:pt x="893" y="14"/>
                  </a:lnTo>
                  <a:lnTo>
                    <a:pt x="879" y="12"/>
                  </a:lnTo>
                  <a:lnTo>
                    <a:pt x="850" y="10"/>
                  </a:lnTo>
                  <a:lnTo>
                    <a:pt x="819" y="9"/>
                  </a:lnTo>
                  <a:lnTo>
                    <a:pt x="757" y="10"/>
                  </a:lnTo>
                  <a:lnTo>
                    <a:pt x="681" y="1"/>
                  </a:lnTo>
                  <a:lnTo>
                    <a:pt x="681" y="1"/>
                  </a:lnTo>
                  <a:lnTo>
                    <a:pt x="661" y="0"/>
                  </a:lnTo>
                  <a:lnTo>
                    <a:pt x="642" y="0"/>
                  </a:lnTo>
                  <a:lnTo>
                    <a:pt x="622" y="0"/>
                  </a:lnTo>
                  <a:lnTo>
                    <a:pt x="601" y="2"/>
                  </a:lnTo>
                  <a:lnTo>
                    <a:pt x="581" y="5"/>
                  </a:lnTo>
                  <a:lnTo>
                    <a:pt x="561" y="8"/>
                  </a:lnTo>
                  <a:lnTo>
                    <a:pt x="540" y="13"/>
                  </a:lnTo>
                  <a:lnTo>
                    <a:pt x="519" y="18"/>
                  </a:lnTo>
                  <a:lnTo>
                    <a:pt x="499" y="24"/>
                  </a:lnTo>
                  <a:lnTo>
                    <a:pt x="478" y="31"/>
                  </a:lnTo>
                  <a:lnTo>
                    <a:pt x="458" y="38"/>
                  </a:lnTo>
                  <a:lnTo>
                    <a:pt x="437" y="47"/>
                  </a:lnTo>
                  <a:lnTo>
                    <a:pt x="416" y="57"/>
                  </a:lnTo>
                  <a:lnTo>
                    <a:pt x="397" y="66"/>
                  </a:lnTo>
                  <a:lnTo>
                    <a:pt x="377" y="76"/>
                  </a:lnTo>
                  <a:lnTo>
                    <a:pt x="356" y="87"/>
                  </a:lnTo>
                  <a:lnTo>
                    <a:pt x="337" y="98"/>
                  </a:lnTo>
                  <a:lnTo>
                    <a:pt x="318" y="110"/>
                  </a:lnTo>
                  <a:lnTo>
                    <a:pt x="299" y="124"/>
                  </a:lnTo>
                  <a:lnTo>
                    <a:pt x="280" y="136"/>
                  </a:lnTo>
                  <a:lnTo>
                    <a:pt x="262" y="150"/>
                  </a:lnTo>
                  <a:lnTo>
                    <a:pt x="245" y="164"/>
                  </a:lnTo>
                  <a:lnTo>
                    <a:pt x="228" y="178"/>
                  </a:lnTo>
                  <a:lnTo>
                    <a:pt x="212" y="192"/>
                  </a:lnTo>
                  <a:lnTo>
                    <a:pt x="195" y="208"/>
                  </a:lnTo>
                  <a:lnTo>
                    <a:pt x="180" y="223"/>
                  </a:lnTo>
                  <a:lnTo>
                    <a:pt x="166" y="238"/>
                  </a:lnTo>
                  <a:lnTo>
                    <a:pt x="152" y="254"/>
                  </a:lnTo>
                  <a:lnTo>
                    <a:pt x="139" y="271"/>
                  </a:lnTo>
                  <a:lnTo>
                    <a:pt x="126" y="287"/>
                  </a:lnTo>
                  <a:lnTo>
                    <a:pt x="114" y="303"/>
                  </a:lnTo>
                  <a:lnTo>
                    <a:pt x="103" y="319"/>
                  </a:lnTo>
                  <a:lnTo>
                    <a:pt x="103" y="319"/>
                  </a:lnTo>
                  <a:lnTo>
                    <a:pt x="92" y="336"/>
                  </a:lnTo>
                  <a:lnTo>
                    <a:pt x="83" y="354"/>
                  </a:lnTo>
                  <a:lnTo>
                    <a:pt x="74" y="372"/>
                  </a:lnTo>
                  <a:lnTo>
                    <a:pt x="66" y="389"/>
                  </a:lnTo>
                  <a:lnTo>
                    <a:pt x="59" y="406"/>
                  </a:lnTo>
                  <a:lnTo>
                    <a:pt x="52" y="424"/>
                  </a:lnTo>
                  <a:lnTo>
                    <a:pt x="47" y="441"/>
                  </a:lnTo>
                  <a:lnTo>
                    <a:pt x="40" y="459"/>
                  </a:lnTo>
                  <a:lnTo>
                    <a:pt x="32" y="495"/>
                  </a:lnTo>
                  <a:lnTo>
                    <a:pt x="25" y="530"/>
                  </a:lnTo>
                  <a:lnTo>
                    <a:pt x="20" y="567"/>
                  </a:lnTo>
                  <a:lnTo>
                    <a:pt x="17" y="603"/>
                  </a:lnTo>
                  <a:lnTo>
                    <a:pt x="15" y="640"/>
                  </a:lnTo>
                  <a:lnTo>
                    <a:pt x="13" y="677"/>
                  </a:lnTo>
                  <a:lnTo>
                    <a:pt x="11" y="753"/>
                  </a:lnTo>
                  <a:lnTo>
                    <a:pt x="9" y="792"/>
                  </a:lnTo>
                  <a:lnTo>
                    <a:pt x="7" y="831"/>
                  </a:lnTo>
                  <a:lnTo>
                    <a:pt x="4" y="871"/>
                  </a:lnTo>
                  <a:lnTo>
                    <a:pt x="0" y="910"/>
                  </a:lnTo>
                  <a:lnTo>
                    <a:pt x="17" y="1017"/>
                  </a:lnTo>
                  <a:lnTo>
                    <a:pt x="17" y="1017"/>
                  </a:lnTo>
                  <a:lnTo>
                    <a:pt x="21" y="1057"/>
                  </a:lnTo>
                  <a:lnTo>
                    <a:pt x="26" y="1104"/>
                  </a:lnTo>
                  <a:lnTo>
                    <a:pt x="34" y="1163"/>
                  </a:lnTo>
                  <a:lnTo>
                    <a:pt x="46" y="1231"/>
                  </a:lnTo>
                  <a:lnTo>
                    <a:pt x="53" y="1268"/>
                  </a:lnTo>
                  <a:lnTo>
                    <a:pt x="61" y="1306"/>
                  </a:lnTo>
                  <a:lnTo>
                    <a:pt x="69" y="1344"/>
                  </a:lnTo>
                  <a:lnTo>
                    <a:pt x="79" y="1384"/>
                  </a:lnTo>
                  <a:lnTo>
                    <a:pt x="89" y="1422"/>
                  </a:lnTo>
                  <a:lnTo>
                    <a:pt x="101" y="1461"/>
                  </a:lnTo>
                  <a:lnTo>
                    <a:pt x="101" y="1461"/>
                  </a:lnTo>
                  <a:lnTo>
                    <a:pt x="139" y="1579"/>
                  </a:lnTo>
                  <a:lnTo>
                    <a:pt x="153" y="1621"/>
                  </a:lnTo>
                  <a:lnTo>
                    <a:pt x="165" y="1657"/>
                  </a:lnTo>
                  <a:lnTo>
                    <a:pt x="179" y="1689"/>
                  </a:lnTo>
                  <a:lnTo>
                    <a:pt x="196" y="1724"/>
                  </a:lnTo>
                  <a:lnTo>
                    <a:pt x="218" y="1763"/>
                  </a:lnTo>
                  <a:lnTo>
                    <a:pt x="247" y="1811"/>
                  </a:lnTo>
                  <a:lnTo>
                    <a:pt x="247" y="1811"/>
                  </a:lnTo>
                  <a:lnTo>
                    <a:pt x="256" y="1826"/>
                  </a:lnTo>
                  <a:lnTo>
                    <a:pt x="256" y="1826"/>
                  </a:lnTo>
                  <a:lnTo>
                    <a:pt x="270" y="1848"/>
                  </a:lnTo>
                  <a:lnTo>
                    <a:pt x="285" y="1870"/>
                  </a:lnTo>
                  <a:lnTo>
                    <a:pt x="278" y="1870"/>
                  </a:lnTo>
                  <a:lnTo>
                    <a:pt x="278" y="1870"/>
                  </a:lnTo>
                  <a:lnTo>
                    <a:pt x="277" y="1867"/>
                  </a:lnTo>
                  <a:lnTo>
                    <a:pt x="276" y="1863"/>
                  </a:lnTo>
                  <a:lnTo>
                    <a:pt x="275" y="1855"/>
                  </a:lnTo>
                  <a:lnTo>
                    <a:pt x="274" y="1888"/>
                  </a:lnTo>
                  <a:lnTo>
                    <a:pt x="274" y="1888"/>
                  </a:lnTo>
                  <a:lnTo>
                    <a:pt x="263" y="1948"/>
                  </a:lnTo>
                  <a:lnTo>
                    <a:pt x="254" y="2008"/>
                  </a:lnTo>
                  <a:lnTo>
                    <a:pt x="251" y="2038"/>
                  </a:lnTo>
                  <a:lnTo>
                    <a:pt x="248" y="2068"/>
                  </a:lnTo>
                  <a:lnTo>
                    <a:pt x="246" y="2098"/>
                  </a:lnTo>
                  <a:lnTo>
                    <a:pt x="244" y="2128"/>
                  </a:lnTo>
                  <a:lnTo>
                    <a:pt x="243" y="2158"/>
                  </a:lnTo>
                  <a:lnTo>
                    <a:pt x="243" y="2188"/>
                  </a:lnTo>
                  <a:lnTo>
                    <a:pt x="243" y="2218"/>
                  </a:lnTo>
                  <a:lnTo>
                    <a:pt x="245" y="2249"/>
                  </a:lnTo>
                  <a:lnTo>
                    <a:pt x="246" y="2279"/>
                  </a:lnTo>
                  <a:lnTo>
                    <a:pt x="249" y="2309"/>
                  </a:lnTo>
                  <a:lnTo>
                    <a:pt x="252" y="2339"/>
                  </a:lnTo>
                  <a:lnTo>
                    <a:pt x="256" y="2369"/>
                  </a:lnTo>
                  <a:lnTo>
                    <a:pt x="256" y="2369"/>
                  </a:lnTo>
                  <a:lnTo>
                    <a:pt x="261" y="2399"/>
                  </a:lnTo>
                  <a:lnTo>
                    <a:pt x="266" y="2428"/>
                  </a:lnTo>
                  <a:lnTo>
                    <a:pt x="272" y="2456"/>
                  </a:lnTo>
                  <a:lnTo>
                    <a:pt x="279" y="2483"/>
                  </a:lnTo>
                  <a:lnTo>
                    <a:pt x="287" y="2509"/>
                  </a:lnTo>
                  <a:lnTo>
                    <a:pt x="295" y="2536"/>
                  </a:lnTo>
                  <a:lnTo>
                    <a:pt x="312" y="2587"/>
                  </a:lnTo>
                  <a:lnTo>
                    <a:pt x="331" y="2638"/>
                  </a:lnTo>
                  <a:lnTo>
                    <a:pt x="351" y="2690"/>
                  </a:lnTo>
                  <a:lnTo>
                    <a:pt x="398" y="2798"/>
                  </a:lnTo>
                  <a:lnTo>
                    <a:pt x="398" y="2798"/>
                  </a:lnTo>
                  <a:lnTo>
                    <a:pt x="419" y="2847"/>
                  </a:lnTo>
                  <a:lnTo>
                    <a:pt x="441" y="2897"/>
                  </a:lnTo>
                  <a:lnTo>
                    <a:pt x="487" y="2993"/>
                  </a:lnTo>
                  <a:lnTo>
                    <a:pt x="534" y="3089"/>
                  </a:lnTo>
                  <a:lnTo>
                    <a:pt x="582" y="3185"/>
                  </a:lnTo>
                  <a:lnTo>
                    <a:pt x="633" y="3280"/>
                  </a:lnTo>
                  <a:lnTo>
                    <a:pt x="684" y="3374"/>
                  </a:lnTo>
                  <a:lnTo>
                    <a:pt x="788" y="3563"/>
                  </a:lnTo>
                  <a:lnTo>
                    <a:pt x="782" y="3504"/>
                  </a:lnTo>
                  <a:lnTo>
                    <a:pt x="782" y="3504"/>
                  </a:lnTo>
                  <a:lnTo>
                    <a:pt x="785" y="3488"/>
                  </a:lnTo>
                  <a:lnTo>
                    <a:pt x="791" y="3471"/>
                  </a:lnTo>
                  <a:lnTo>
                    <a:pt x="798" y="3453"/>
                  </a:lnTo>
                  <a:lnTo>
                    <a:pt x="807" y="3436"/>
                  </a:lnTo>
                  <a:lnTo>
                    <a:pt x="818" y="3420"/>
                  </a:lnTo>
                  <a:lnTo>
                    <a:pt x="830" y="3403"/>
                  </a:lnTo>
                  <a:lnTo>
                    <a:pt x="842" y="3385"/>
                  </a:lnTo>
                  <a:lnTo>
                    <a:pt x="857" y="3368"/>
                  </a:lnTo>
                  <a:lnTo>
                    <a:pt x="911" y="3302"/>
                  </a:lnTo>
                  <a:lnTo>
                    <a:pt x="936" y="3271"/>
                  </a:lnTo>
                  <a:lnTo>
                    <a:pt x="947" y="3256"/>
                  </a:lnTo>
                  <a:lnTo>
                    <a:pt x="956" y="3241"/>
                  </a:lnTo>
                  <a:lnTo>
                    <a:pt x="956" y="3241"/>
                  </a:lnTo>
                  <a:lnTo>
                    <a:pt x="990" y="3184"/>
                  </a:lnTo>
                  <a:lnTo>
                    <a:pt x="1024" y="3124"/>
                  </a:lnTo>
                  <a:lnTo>
                    <a:pt x="1056" y="3065"/>
                  </a:lnTo>
                  <a:lnTo>
                    <a:pt x="1089" y="3005"/>
                  </a:lnTo>
                  <a:lnTo>
                    <a:pt x="1121" y="2945"/>
                  </a:lnTo>
                  <a:lnTo>
                    <a:pt x="1153" y="2886"/>
                  </a:lnTo>
                  <a:lnTo>
                    <a:pt x="1187" y="2827"/>
                  </a:lnTo>
                  <a:lnTo>
                    <a:pt x="1221" y="2769"/>
                  </a:lnTo>
                  <a:lnTo>
                    <a:pt x="1221" y="2769"/>
                  </a:lnTo>
                  <a:lnTo>
                    <a:pt x="1238" y="2741"/>
                  </a:lnTo>
                  <a:lnTo>
                    <a:pt x="1256" y="2711"/>
                  </a:lnTo>
                  <a:lnTo>
                    <a:pt x="1273" y="2680"/>
                  </a:lnTo>
                  <a:lnTo>
                    <a:pt x="1289" y="2648"/>
                  </a:lnTo>
                  <a:lnTo>
                    <a:pt x="1306" y="2616"/>
                  </a:lnTo>
                  <a:lnTo>
                    <a:pt x="1321" y="2583"/>
                  </a:lnTo>
                  <a:lnTo>
                    <a:pt x="1337" y="2549"/>
                  </a:lnTo>
                  <a:lnTo>
                    <a:pt x="1351" y="2514"/>
                  </a:lnTo>
                  <a:lnTo>
                    <a:pt x="1363" y="2480"/>
                  </a:lnTo>
                  <a:lnTo>
                    <a:pt x="1375" y="2445"/>
                  </a:lnTo>
                  <a:lnTo>
                    <a:pt x="1385" y="2410"/>
                  </a:lnTo>
                  <a:lnTo>
                    <a:pt x="1393" y="2376"/>
                  </a:lnTo>
                  <a:lnTo>
                    <a:pt x="1399" y="2340"/>
                  </a:lnTo>
                  <a:lnTo>
                    <a:pt x="1405" y="2306"/>
                  </a:lnTo>
                  <a:lnTo>
                    <a:pt x="1407" y="2271"/>
                  </a:lnTo>
                  <a:lnTo>
                    <a:pt x="1408" y="2254"/>
                  </a:lnTo>
                  <a:lnTo>
                    <a:pt x="1407" y="2237"/>
                  </a:lnTo>
                  <a:lnTo>
                    <a:pt x="1407" y="2237"/>
                  </a:lnTo>
                  <a:lnTo>
                    <a:pt x="1406" y="2207"/>
                  </a:lnTo>
                  <a:lnTo>
                    <a:pt x="1403" y="2171"/>
                  </a:lnTo>
                  <a:lnTo>
                    <a:pt x="1399" y="2129"/>
                  </a:lnTo>
                  <a:lnTo>
                    <a:pt x="1394" y="2086"/>
                  </a:lnTo>
                  <a:lnTo>
                    <a:pt x="1390" y="2063"/>
                  </a:lnTo>
                  <a:lnTo>
                    <a:pt x="1386" y="2043"/>
                  </a:lnTo>
                  <a:lnTo>
                    <a:pt x="1381" y="2023"/>
                  </a:lnTo>
                  <a:lnTo>
                    <a:pt x="1375" y="2004"/>
                  </a:lnTo>
                  <a:lnTo>
                    <a:pt x="1369" y="1988"/>
                  </a:lnTo>
                  <a:lnTo>
                    <a:pt x="1361" y="1974"/>
                  </a:lnTo>
                  <a:lnTo>
                    <a:pt x="1357" y="1968"/>
                  </a:lnTo>
                  <a:lnTo>
                    <a:pt x="1352" y="1962"/>
                  </a:lnTo>
                  <a:lnTo>
                    <a:pt x="1347" y="1958"/>
                  </a:lnTo>
                  <a:lnTo>
                    <a:pt x="1342" y="1954"/>
                  </a:lnTo>
                  <a:lnTo>
                    <a:pt x="1272" y="185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1C77404D-533C-B930-2222-5BA6D3FB43E4}"/>
                </a:ext>
              </a:extLst>
            </p:cNvPr>
            <p:cNvSpPr>
              <a:spLocks/>
            </p:cNvSpPr>
            <p:nvPr/>
          </p:nvSpPr>
          <p:spPr bwMode="auto">
            <a:xfrm>
              <a:off x="2404" y="294"/>
              <a:ext cx="990" cy="1861"/>
            </a:xfrm>
            <a:custGeom>
              <a:avLst/>
              <a:gdLst>
                <a:gd name="T0" fmla="*/ 1304 w 1979"/>
                <a:gd name="T1" fmla="*/ 1989 h 3722"/>
                <a:gd name="T2" fmla="*/ 1452 w 1979"/>
                <a:gd name="T3" fmla="*/ 1975 h 3722"/>
                <a:gd name="T4" fmla="*/ 1573 w 1979"/>
                <a:gd name="T5" fmla="*/ 1883 h 3722"/>
                <a:gd name="T6" fmla="*/ 1719 w 1979"/>
                <a:gd name="T7" fmla="*/ 1681 h 3722"/>
                <a:gd name="T8" fmla="*/ 1785 w 1979"/>
                <a:gd name="T9" fmla="*/ 1414 h 3722"/>
                <a:gd name="T10" fmla="*/ 1871 w 1979"/>
                <a:gd name="T11" fmla="*/ 1384 h 3722"/>
                <a:gd name="T12" fmla="*/ 1945 w 1979"/>
                <a:gd name="T13" fmla="*/ 1354 h 3722"/>
                <a:gd name="T14" fmla="*/ 1970 w 1979"/>
                <a:gd name="T15" fmla="*/ 1297 h 3722"/>
                <a:gd name="T16" fmla="*/ 1961 w 1979"/>
                <a:gd name="T17" fmla="*/ 1180 h 3722"/>
                <a:gd name="T18" fmla="*/ 1893 w 1979"/>
                <a:gd name="T19" fmla="*/ 1009 h 3722"/>
                <a:gd name="T20" fmla="*/ 1916 w 1979"/>
                <a:gd name="T21" fmla="*/ 881 h 3722"/>
                <a:gd name="T22" fmla="*/ 1969 w 1979"/>
                <a:gd name="T23" fmla="*/ 753 h 3722"/>
                <a:gd name="T24" fmla="*/ 1979 w 1979"/>
                <a:gd name="T25" fmla="*/ 622 h 3722"/>
                <a:gd name="T26" fmla="*/ 1957 w 1979"/>
                <a:gd name="T27" fmla="*/ 421 h 3722"/>
                <a:gd name="T28" fmla="*/ 1887 w 1979"/>
                <a:gd name="T29" fmla="*/ 211 h 3722"/>
                <a:gd name="T30" fmla="*/ 1815 w 1979"/>
                <a:gd name="T31" fmla="*/ 102 h 3722"/>
                <a:gd name="T32" fmla="*/ 1716 w 1979"/>
                <a:gd name="T33" fmla="*/ 27 h 3722"/>
                <a:gd name="T34" fmla="*/ 1559 w 1979"/>
                <a:gd name="T35" fmla="*/ 26 h 3722"/>
                <a:gd name="T36" fmla="*/ 1512 w 1979"/>
                <a:gd name="T37" fmla="*/ 59 h 3722"/>
                <a:gd name="T38" fmla="*/ 1421 w 1979"/>
                <a:gd name="T39" fmla="*/ 204 h 3722"/>
                <a:gd name="T40" fmla="*/ 1321 w 1979"/>
                <a:gd name="T41" fmla="*/ 341 h 3722"/>
                <a:gd name="T42" fmla="*/ 1081 w 1979"/>
                <a:gd name="T43" fmla="*/ 559 h 3722"/>
                <a:gd name="T44" fmla="*/ 975 w 1979"/>
                <a:gd name="T45" fmla="*/ 703 h 3722"/>
                <a:gd name="T46" fmla="*/ 817 w 1979"/>
                <a:gd name="T47" fmla="*/ 1001 h 3722"/>
                <a:gd name="T48" fmla="*/ 729 w 1979"/>
                <a:gd name="T49" fmla="*/ 1271 h 3722"/>
                <a:gd name="T50" fmla="*/ 719 w 1979"/>
                <a:gd name="T51" fmla="*/ 1432 h 3722"/>
                <a:gd name="T52" fmla="*/ 735 w 1979"/>
                <a:gd name="T53" fmla="*/ 1542 h 3722"/>
                <a:gd name="T54" fmla="*/ 851 w 1979"/>
                <a:gd name="T55" fmla="*/ 1768 h 3722"/>
                <a:gd name="T56" fmla="*/ 1005 w 1979"/>
                <a:gd name="T57" fmla="*/ 1913 h 3722"/>
                <a:gd name="T58" fmla="*/ 971 w 1979"/>
                <a:gd name="T59" fmla="*/ 1957 h 3722"/>
                <a:gd name="T60" fmla="*/ 786 w 1979"/>
                <a:gd name="T61" fmla="*/ 1979 h 3722"/>
                <a:gd name="T62" fmla="*/ 548 w 1979"/>
                <a:gd name="T63" fmla="*/ 1943 h 3722"/>
                <a:gd name="T64" fmla="*/ 444 w 1979"/>
                <a:gd name="T65" fmla="*/ 1887 h 3722"/>
                <a:gd name="T66" fmla="*/ 393 w 1979"/>
                <a:gd name="T67" fmla="*/ 1843 h 3722"/>
                <a:gd name="T68" fmla="*/ 370 w 1979"/>
                <a:gd name="T69" fmla="*/ 1849 h 3722"/>
                <a:gd name="T70" fmla="*/ 316 w 1979"/>
                <a:gd name="T71" fmla="*/ 1881 h 3722"/>
                <a:gd name="T72" fmla="*/ 230 w 1979"/>
                <a:gd name="T73" fmla="*/ 1868 h 3722"/>
                <a:gd name="T74" fmla="*/ 161 w 1979"/>
                <a:gd name="T75" fmla="*/ 1813 h 3722"/>
                <a:gd name="T76" fmla="*/ 75 w 1979"/>
                <a:gd name="T77" fmla="*/ 1866 h 3722"/>
                <a:gd name="T78" fmla="*/ 14 w 1979"/>
                <a:gd name="T79" fmla="*/ 1927 h 3722"/>
                <a:gd name="T80" fmla="*/ 67 w 1979"/>
                <a:gd name="T81" fmla="*/ 2006 h 3722"/>
                <a:gd name="T82" fmla="*/ 119 w 1979"/>
                <a:gd name="T83" fmla="*/ 2181 h 3722"/>
                <a:gd name="T84" fmla="*/ 165 w 1979"/>
                <a:gd name="T85" fmla="*/ 2384 h 3722"/>
                <a:gd name="T86" fmla="*/ 238 w 1979"/>
                <a:gd name="T87" fmla="*/ 2478 h 3722"/>
                <a:gd name="T88" fmla="*/ 379 w 1979"/>
                <a:gd name="T89" fmla="*/ 2608 h 3722"/>
                <a:gd name="T90" fmla="*/ 413 w 1979"/>
                <a:gd name="T91" fmla="*/ 2677 h 3722"/>
                <a:gd name="T92" fmla="*/ 594 w 1979"/>
                <a:gd name="T93" fmla="*/ 3287 h 3722"/>
                <a:gd name="T94" fmla="*/ 762 w 1979"/>
                <a:gd name="T95" fmla="*/ 3722 h 3722"/>
                <a:gd name="T96" fmla="*/ 829 w 1979"/>
                <a:gd name="T97" fmla="*/ 3567 h 3722"/>
                <a:gd name="T98" fmla="*/ 922 w 1979"/>
                <a:gd name="T99" fmla="*/ 3331 h 3722"/>
                <a:gd name="T100" fmla="*/ 930 w 1979"/>
                <a:gd name="T101" fmla="*/ 3133 h 3722"/>
                <a:gd name="T102" fmla="*/ 872 w 1979"/>
                <a:gd name="T103" fmla="*/ 2973 h 3722"/>
                <a:gd name="T104" fmla="*/ 820 w 1979"/>
                <a:gd name="T105" fmla="*/ 2810 h 3722"/>
                <a:gd name="T106" fmla="*/ 786 w 1979"/>
                <a:gd name="T107" fmla="*/ 2541 h 3722"/>
                <a:gd name="T108" fmla="*/ 806 w 1979"/>
                <a:gd name="T109" fmla="*/ 2396 h 3722"/>
                <a:gd name="T110" fmla="*/ 887 w 1979"/>
                <a:gd name="T111" fmla="*/ 2227 h 3722"/>
                <a:gd name="T112" fmla="*/ 1025 w 1979"/>
                <a:gd name="T113" fmla="*/ 2072 h 37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979" h="3722">
                  <a:moveTo>
                    <a:pt x="1143" y="1950"/>
                  </a:moveTo>
                  <a:lnTo>
                    <a:pt x="1143" y="1950"/>
                  </a:lnTo>
                  <a:lnTo>
                    <a:pt x="1188" y="1964"/>
                  </a:lnTo>
                  <a:lnTo>
                    <a:pt x="1235" y="1976"/>
                  </a:lnTo>
                  <a:lnTo>
                    <a:pt x="1258" y="1981"/>
                  </a:lnTo>
                  <a:lnTo>
                    <a:pt x="1282" y="1986"/>
                  </a:lnTo>
                  <a:lnTo>
                    <a:pt x="1304" y="1989"/>
                  </a:lnTo>
                  <a:lnTo>
                    <a:pt x="1326" y="1993"/>
                  </a:lnTo>
                  <a:lnTo>
                    <a:pt x="1348" y="1994"/>
                  </a:lnTo>
                  <a:lnTo>
                    <a:pt x="1371" y="1994"/>
                  </a:lnTo>
                  <a:lnTo>
                    <a:pt x="1392" y="1992"/>
                  </a:lnTo>
                  <a:lnTo>
                    <a:pt x="1412" y="1988"/>
                  </a:lnTo>
                  <a:lnTo>
                    <a:pt x="1433" y="1982"/>
                  </a:lnTo>
                  <a:lnTo>
                    <a:pt x="1452" y="1975"/>
                  </a:lnTo>
                  <a:lnTo>
                    <a:pt x="1470" y="1966"/>
                  </a:lnTo>
                  <a:lnTo>
                    <a:pt x="1479" y="1960"/>
                  </a:lnTo>
                  <a:lnTo>
                    <a:pt x="1488" y="1954"/>
                  </a:lnTo>
                  <a:lnTo>
                    <a:pt x="1488" y="1954"/>
                  </a:lnTo>
                  <a:lnTo>
                    <a:pt x="1518" y="1932"/>
                  </a:lnTo>
                  <a:lnTo>
                    <a:pt x="1547" y="1907"/>
                  </a:lnTo>
                  <a:lnTo>
                    <a:pt x="1573" y="1883"/>
                  </a:lnTo>
                  <a:lnTo>
                    <a:pt x="1600" y="1857"/>
                  </a:lnTo>
                  <a:lnTo>
                    <a:pt x="1624" y="1830"/>
                  </a:lnTo>
                  <a:lnTo>
                    <a:pt x="1646" y="1802"/>
                  </a:lnTo>
                  <a:lnTo>
                    <a:pt x="1666" y="1774"/>
                  </a:lnTo>
                  <a:lnTo>
                    <a:pt x="1686" y="1743"/>
                  </a:lnTo>
                  <a:lnTo>
                    <a:pt x="1703" y="1713"/>
                  </a:lnTo>
                  <a:lnTo>
                    <a:pt x="1719" y="1681"/>
                  </a:lnTo>
                  <a:lnTo>
                    <a:pt x="1732" y="1650"/>
                  </a:lnTo>
                  <a:lnTo>
                    <a:pt x="1744" y="1616"/>
                  </a:lnTo>
                  <a:lnTo>
                    <a:pt x="1755" y="1583"/>
                  </a:lnTo>
                  <a:lnTo>
                    <a:pt x="1762" y="1547"/>
                  </a:lnTo>
                  <a:lnTo>
                    <a:pt x="1768" y="1512"/>
                  </a:lnTo>
                  <a:lnTo>
                    <a:pt x="1771" y="1476"/>
                  </a:lnTo>
                  <a:lnTo>
                    <a:pt x="1785" y="1414"/>
                  </a:lnTo>
                  <a:lnTo>
                    <a:pt x="1785" y="1414"/>
                  </a:lnTo>
                  <a:lnTo>
                    <a:pt x="1791" y="1409"/>
                  </a:lnTo>
                  <a:lnTo>
                    <a:pt x="1797" y="1405"/>
                  </a:lnTo>
                  <a:lnTo>
                    <a:pt x="1810" y="1398"/>
                  </a:lnTo>
                  <a:lnTo>
                    <a:pt x="1825" y="1393"/>
                  </a:lnTo>
                  <a:lnTo>
                    <a:pt x="1840" y="1390"/>
                  </a:lnTo>
                  <a:lnTo>
                    <a:pt x="1871" y="1384"/>
                  </a:lnTo>
                  <a:lnTo>
                    <a:pt x="1885" y="1381"/>
                  </a:lnTo>
                  <a:lnTo>
                    <a:pt x="1900" y="1378"/>
                  </a:lnTo>
                  <a:lnTo>
                    <a:pt x="1915" y="1373"/>
                  </a:lnTo>
                  <a:lnTo>
                    <a:pt x="1928" y="1367"/>
                  </a:lnTo>
                  <a:lnTo>
                    <a:pt x="1934" y="1364"/>
                  </a:lnTo>
                  <a:lnTo>
                    <a:pt x="1939" y="1359"/>
                  </a:lnTo>
                  <a:lnTo>
                    <a:pt x="1945" y="1354"/>
                  </a:lnTo>
                  <a:lnTo>
                    <a:pt x="1950" y="1349"/>
                  </a:lnTo>
                  <a:lnTo>
                    <a:pt x="1954" y="1343"/>
                  </a:lnTo>
                  <a:lnTo>
                    <a:pt x="1959" y="1334"/>
                  </a:lnTo>
                  <a:lnTo>
                    <a:pt x="1962" y="1327"/>
                  </a:lnTo>
                  <a:lnTo>
                    <a:pt x="1966" y="1318"/>
                  </a:lnTo>
                  <a:lnTo>
                    <a:pt x="1968" y="1308"/>
                  </a:lnTo>
                  <a:lnTo>
                    <a:pt x="1970" y="1297"/>
                  </a:lnTo>
                  <a:lnTo>
                    <a:pt x="1972" y="1285"/>
                  </a:lnTo>
                  <a:lnTo>
                    <a:pt x="1973" y="1272"/>
                  </a:lnTo>
                  <a:lnTo>
                    <a:pt x="1973" y="1272"/>
                  </a:lnTo>
                  <a:lnTo>
                    <a:pt x="1973" y="1248"/>
                  </a:lnTo>
                  <a:lnTo>
                    <a:pt x="1971" y="1225"/>
                  </a:lnTo>
                  <a:lnTo>
                    <a:pt x="1967" y="1203"/>
                  </a:lnTo>
                  <a:lnTo>
                    <a:pt x="1961" y="1180"/>
                  </a:lnTo>
                  <a:lnTo>
                    <a:pt x="1955" y="1158"/>
                  </a:lnTo>
                  <a:lnTo>
                    <a:pt x="1947" y="1137"/>
                  </a:lnTo>
                  <a:lnTo>
                    <a:pt x="1938" y="1115"/>
                  </a:lnTo>
                  <a:lnTo>
                    <a:pt x="1929" y="1094"/>
                  </a:lnTo>
                  <a:lnTo>
                    <a:pt x="1910" y="1052"/>
                  </a:lnTo>
                  <a:lnTo>
                    <a:pt x="1901" y="1030"/>
                  </a:lnTo>
                  <a:lnTo>
                    <a:pt x="1893" y="1009"/>
                  </a:lnTo>
                  <a:lnTo>
                    <a:pt x="1885" y="988"/>
                  </a:lnTo>
                  <a:lnTo>
                    <a:pt x="1879" y="966"/>
                  </a:lnTo>
                  <a:lnTo>
                    <a:pt x="1874" y="944"/>
                  </a:lnTo>
                  <a:lnTo>
                    <a:pt x="1871" y="922"/>
                  </a:lnTo>
                  <a:lnTo>
                    <a:pt x="1908" y="899"/>
                  </a:lnTo>
                  <a:lnTo>
                    <a:pt x="1908" y="899"/>
                  </a:lnTo>
                  <a:lnTo>
                    <a:pt x="1916" y="881"/>
                  </a:lnTo>
                  <a:lnTo>
                    <a:pt x="1924" y="863"/>
                  </a:lnTo>
                  <a:lnTo>
                    <a:pt x="1941" y="827"/>
                  </a:lnTo>
                  <a:lnTo>
                    <a:pt x="1949" y="809"/>
                  </a:lnTo>
                  <a:lnTo>
                    <a:pt x="1957" y="791"/>
                  </a:lnTo>
                  <a:lnTo>
                    <a:pt x="1963" y="773"/>
                  </a:lnTo>
                  <a:lnTo>
                    <a:pt x="1969" y="753"/>
                  </a:lnTo>
                  <a:lnTo>
                    <a:pt x="1969" y="753"/>
                  </a:lnTo>
                  <a:lnTo>
                    <a:pt x="1972" y="740"/>
                  </a:lnTo>
                  <a:lnTo>
                    <a:pt x="1974" y="728"/>
                  </a:lnTo>
                  <a:lnTo>
                    <a:pt x="1977" y="702"/>
                  </a:lnTo>
                  <a:lnTo>
                    <a:pt x="1978" y="676"/>
                  </a:lnTo>
                  <a:lnTo>
                    <a:pt x="1979" y="650"/>
                  </a:lnTo>
                  <a:lnTo>
                    <a:pt x="1979" y="650"/>
                  </a:lnTo>
                  <a:lnTo>
                    <a:pt x="1979" y="622"/>
                  </a:lnTo>
                  <a:lnTo>
                    <a:pt x="1978" y="592"/>
                  </a:lnTo>
                  <a:lnTo>
                    <a:pt x="1977" y="564"/>
                  </a:lnTo>
                  <a:lnTo>
                    <a:pt x="1974" y="535"/>
                  </a:lnTo>
                  <a:lnTo>
                    <a:pt x="1971" y="506"/>
                  </a:lnTo>
                  <a:lnTo>
                    <a:pt x="1967" y="478"/>
                  </a:lnTo>
                  <a:lnTo>
                    <a:pt x="1963" y="449"/>
                  </a:lnTo>
                  <a:lnTo>
                    <a:pt x="1957" y="421"/>
                  </a:lnTo>
                  <a:lnTo>
                    <a:pt x="1957" y="421"/>
                  </a:lnTo>
                  <a:lnTo>
                    <a:pt x="1950" y="386"/>
                  </a:lnTo>
                  <a:lnTo>
                    <a:pt x="1941" y="351"/>
                  </a:lnTo>
                  <a:lnTo>
                    <a:pt x="1930" y="315"/>
                  </a:lnTo>
                  <a:lnTo>
                    <a:pt x="1918" y="280"/>
                  </a:lnTo>
                  <a:lnTo>
                    <a:pt x="1903" y="245"/>
                  </a:lnTo>
                  <a:lnTo>
                    <a:pt x="1887" y="211"/>
                  </a:lnTo>
                  <a:lnTo>
                    <a:pt x="1878" y="194"/>
                  </a:lnTo>
                  <a:lnTo>
                    <a:pt x="1869" y="178"/>
                  </a:lnTo>
                  <a:lnTo>
                    <a:pt x="1859" y="161"/>
                  </a:lnTo>
                  <a:lnTo>
                    <a:pt x="1849" y="146"/>
                  </a:lnTo>
                  <a:lnTo>
                    <a:pt x="1838" y="131"/>
                  </a:lnTo>
                  <a:lnTo>
                    <a:pt x="1826" y="117"/>
                  </a:lnTo>
                  <a:lnTo>
                    <a:pt x="1815" y="102"/>
                  </a:lnTo>
                  <a:lnTo>
                    <a:pt x="1802" y="89"/>
                  </a:lnTo>
                  <a:lnTo>
                    <a:pt x="1790" y="77"/>
                  </a:lnTo>
                  <a:lnTo>
                    <a:pt x="1776" y="65"/>
                  </a:lnTo>
                  <a:lnTo>
                    <a:pt x="1762" y="55"/>
                  </a:lnTo>
                  <a:lnTo>
                    <a:pt x="1747" y="45"/>
                  </a:lnTo>
                  <a:lnTo>
                    <a:pt x="1732" y="36"/>
                  </a:lnTo>
                  <a:lnTo>
                    <a:pt x="1716" y="27"/>
                  </a:lnTo>
                  <a:lnTo>
                    <a:pt x="1700" y="19"/>
                  </a:lnTo>
                  <a:lnTo>
                    <a:pt x="1683" y="13"/>
                  </a:lnTo>
                  <a:lnTo>
                    <a:pt x="1664" y="8"/>
                  </a:lnTo>
                  <a:lnTo>
                    <a:pt x="1646" y="4"/>
                  </a:lnTo>
                  <a:lnTo>
                    <a:pt x="1627" y="2"/>
                  </a:lnTo>
                  <a:lnTo>
                    <a:pt x="1608" y="0"/>
                  </a:lnTo>
                  <a:lnTo>
                    <a:pt x="1559" y="26"/>
                  </a:lnTo>
                  <a:lnTo>
                    <a:pt x="1559" y="26"/>
                  </a:lnTo>
                  <a:lnTo>
                    <a:pt x="1543" y="35"/>
                  </a:lnTo>
                  <a:lnTo>
                    <a:pt x="1535" y="39"/>
                  </a:lnTo>
                  <a:lnTo>
                    <a:pt x="1528" y="45"/>
                  </a:lnTo>
                  <a:lnTo>
                    <a:pt x="1528" y="45"/>
                  </a:lnTo>
                  <a:lnTo>
                    <a:pt x="1520" y="51"/>
                  </a:lnTo>
                  <a:lnTo>
                    <a:pt x="1512" y="59"/>
                  </a:lnTo>
                  <a:lnTo>
                    <a:pt x="1504" y="67"/>
                  </a:lnTo>
                  <a:lnTo>
                    <a:pt x="1497" y="76"/>
                  </a:lnTo>
                  <a:lnTo>
                    <a:pt x="1483" y="97"/>
                  </a:lnTo>
                  <a:lnTo>
                    <a:pt x="1470" y="120"/>
                  </a:lnTo>
                  <a:lnTo>
                    <a:pt x="1445" y="165"/>
                  </a:lnTo>
                  <a:lnTo>
                    <a:pt x="1434" y="186"/>
                  </a:lnTo>
                  <a:lnTo>
                    <a:pt x="1421" y="204"/>
                  </a:lnTo>
                  <a:lnTo>
                    <a:pt x="1421" y="204"/>
                  </a:lnTo>
                  <a:lnTo>
                    <a:pt x="1406" y="228"/>
                  </a:lnTo>
                  <a:lnTo>
                    <a:pt x="1391" y="253"/>
                  </a:lnTo>
                  <a:lnTo>
                    <a:pt x="1375" y="276"/>
                  </a:lnTo>
                  <a:lnTo>
                    <a:pt x="1358" y="298"/>
                  </a:lnTo>
                  <a:lnTo>
                    <a:pt x="1339" y="319"/>
                  </a:lnTo>
                  <a:lnTo>
                    <a:pt x="1321" y="341"/>
                  </a:lnTo>
                  <a:lnTo>
                    <a:pt x="1301" y="361"/>
                  </a:lnTo>
                  <a:lnTo>
                    <a:pt x="1280" y="381"/>
                  </a:lnTo>
                  <a:lnTo>
                    <a:pt x="1280" y="381"/>
                  </a:lnTo>
                  <a:lnTo>
                    <a:pt x="1230" y="427"/>
                  </a:lnTo>
                  <a:lnTo>
                    <a:pt x="1180" y="472"/>
                  </a:lnTo>
                  <a:lnTo>
                    <a:pt x="1081" y="559"/>
                  </a:lnTo>
                  <a:lnTo>
                    <a:pt x="1081" y="559"/>
                  </a:lnTo>
                  <a:lnTo>
                    <a:pt x="1068" y="571"/>
                  </a:lnTo>
                  <a:lnTo>
                    <a:pt x="1056" y="584"/>
                  </a:lnTo>
                  <a:lnTo>
                    <a:pt x="1044" y="598"/>
                  </a:lnTo>
                  <a:lnTo>
                    <a:pt x="1033" y="613"/>
                  </a:lnTo>
                  <a:lnTo>
                    <a:pt x="1012" y="641"/>
                  </a:lnTo>
                  <a:lnTo>
                    <a:pt x="993" y="671"/>
                  </a:lnTo>
                  <a:lnTo>
                    <a:pt x="975" y="703"/>
                  </a:lnTo>
                  <a:lnTo>
                    <a:pt x="957" y="734"/>
                  </a:lnTo>
                  <a:lnTo>
                    <a:pt x="921" y="798"/>
                  </a:lnTo>
                  <a:lnTo>
                    <a:pt x="921" y="798"/>
                  </a:lnTo>
                  <a:lnTo>
                    <a:pt x="878" y="880"/>
                  </a:lnTo>
                  <a:lnTo>
                    <a:pt x="856" y="921"/>
                  </a:lnTo>
                  <a:lnTo>
                    <a:pt x="836" y="960"/>
                  </a:lnTo>
                  <a:lnTo>
                    <a:pt x="817" y="1001"/>
                  </a:lnTo>
                  <a:lnTo>
                    <a:pt x="799" y="1041"/>
                  </a:lnTo>
                  <a:lnTo>
                    <a:pt x="782" y="1082"/>
                  </a:lnTo>
                  <a:lnTo>
                    <a:pt x="767" y="1123"/>
                  </a:lnTo>
                  <a:lnTo>
                    <a:pt x="754" y="1164"/>
                  </a:lnTo>
                  <a:lnTo>
                    <a:pt x="742" y="1206"/>
                  </a:lnTo>
                  <a:lnTo>
                    <a:pt x="733" y="1249"/>
                  </a:lnTo>
                  <a:lnTo>
                    <a:pt x="729" y="1271"/>
                  </a:lnTo>
                  <a:lnTo>
                    <a:pt x="726" y="1293"/>
                  </a:lnTo>
                  <a:lnTo>
                    <a:pt x="723" y="1315"/>
                  </a:lnTo>
                  <a:lnTo>
                    <a:pt x="721" y="1338"/>
                  </a:lnTo>
                  <a:lnTo>
                    <a:pt x="720" y="1361"/>
                  </a:lnTo>
                  <a:lnTo>
                    <a:pt x="719" y="1384"/>
                  </a:lnTo>
                  <a:lnTo>
                    <a:pt x="719" y="1407"/>
                  </a:lnTo>
                  <a:lnTo>
                    <a:pt x="719" y="1432"/>
                  </a:lnTo>
                  <a:lnTo>
                    <a:pt x="721" y="1456"/>
                  </a:lnTo>
                  <a:lnTo>
                    <a:pt x="723" y="1480"/>
                  </a:lnTo>
                  <a:lnTo>
                    <a:pt x="723" y="1480"/>
                  </a:lnTo>
                  <a:lnTo>
                    <a:pt x="725" y="1496"/>
                  </a:lnTo>
                  <a:lnTo>
                    <a:pt x="727" y="1511"/>
                  </a:lnTo>
                  <a:lnTo>
                    <a:pt x="731" y="1526"/>
                  </a:lnTo>
                  <a:lnTo>
                    <a:pt x="735" y="1542"/>
                  </a:lnTo>
                  <a:lnTo>
                    <a:pt x="745" y="1575"/>
                  </a:lnTo>
                  <a:lnTo>
                    <a:pt x="758" y="1607"/>
                  </a:lnTo>
                  <a:lnTo>
                    <a:pt x="772" y="1641"/>
                  </a:lnTo>
                  <a:lnTo>
                    <a:pt x="789" y="1673"/>
                  </a:lnTo>
                  <a:lnTo>
                    <a:pt x="809" y="1706"/>
                  </a:lnTo>
                  <a:lnTo>
                    <a:pt x="829" y="1737"/>
                  </a:lnTo>
                  <a:lnTo>
                    <a:pt x="851" y="1768"/>
                  </a:lnTo>
                  <a:lnTo>
                    <a:pt x="875" y="1797"/>
                  </a:lnTo>
                  <a:lnTo>
                    <a:pt x="899" y="1825"/>
                  </a:lnTo>
                  <a:lnTo>
                    <a:pt x="924" y="1851"/>
                  </a:lnTo>
                  <a:lnTo>
                    <a:pt x="951" y="1874"/>
                  </a:lnTo>
                  <a:lnTo>
                    <a:pt x="978" y="1895"/>
                  </a:lnTo>
                  <a:lnTo>
                    <a:pt x="991" y="1904"/>
                  </a:lnTo>
                  <a:lnTo>
                    <a:pt x="1005" y="1913"/>
                  </a:lnTo>
                  <a:lnTo>
                    <a:pt x="1018" y="1921"/>
                  </a:lnTo>
                  <a:lnTo>
                    <a:pt x="1033" y="1928"/>
                  </a:lnTo>
                  <a:lnTo>
                    <a:pt x="1012" y="1941"/>
                  </a:lnTo>
                  <a:lnTo>
                    <a:pt x="1012" y="1941"/>
                  </a:lnTo>
                  <a:lnTo>
                    <a:pt x="1002" y="1946"/>
                  </a:lnTo>
                  <a:lnTo>
                    <a:pt x="991" y="1950"/>
                  </a:lnTo>
                  <a:lnTo>
                    <a:pt x="971" y="1957"/>
                  </a:lnTo>
                  <a:lnTo>
                    <a:pt x="953" y="1963"/>
                  </a:lnTo>
                  <a:lnTo>
                    <a:pt x="953" y="1963"/>
                  </a:lnTo>
                  <a:lnTo>
                    <a:pt x="921" y="1968"/>
                  </a:lnTo>
                  <a:lnTo>
                    <a:pt x="889" y="1972"/>
                  </a:lnTo>
                  <a:lnTo>
                    <a:pt x="855" y="1976"/>
                  </a:lnTo>
                  <a:lnTo>
                    <a:pt x="821" y="1978"/>
                  </a:lnTo>
                  <a:lnTo>
                    <a:pt x="786" y="1979"/>
                  </a:lnTo>
                  <a:lnTo>
                    <a:pt x="752" y="1979"/>
                  </a:lnTo>
                  <a:lnTo>
                    <a:pt x="717" y="1977"/>
                  </a:lnTo>
                  <a:lnTo>
                    <a:pt x="682" y="1974"/>
                  </a:lnTo>
                  <a:lnTo>
                    <a:pt x="648" y="1969"/>
                  </a:lnTo>
                  <a:lnTo>
                    <a:pt x="614" y="1962"/>
                  </a:lnTo>
                  <a:lnTo>
                    <a:pt x="581" y="1953"/>
                  </a:lnTo>
                  <a:lnTo>
                    <a:pt x="548" y="1943"/>
                  </a:lnTo>
                  <a:lnTo>
                    <a:pt x="532" y="1937"/>
                  </a:lnTo>
                  <a:lnTo>
                    <a:pt x="517" y="1930"/>
                  </a:lnTo>
                  <a:lnTo>
                    <a:pt x="502" y="1923"/>
                  </a:lnTo>
                  <a:lnTo>
                    <a:pt x="487" y="1914"/>
                  </a:lnTo>
                  <a:lnTo>
                    <a:pt x="473" y="1905"/>
                  </a:lnTo>
                  <a:lnTo>
                    <a:pt x="458" y="1896"/>
                  </a:lnTo>
                  <a:lnTo>
                    <a:pt x="444" y="1887"/>
                  </a:lnTo>
                  <a:lnTo>
                    <a:pt x="431" y="1876"/>
                  </a:lnTo>
                  <a:lnTo>
                    <a:pt x="415" y="1868"/>
                  </a:lnTo>
                  <a:lnTo>
                    <a:pt x="415" y="1868"/>
                  </a:lnTo>
                  <a:lnTo>
                    <a:pt x="409" y="1860"/>
                  </a:lnTo>
                  <a:lnTo>
                    <a:pt x="402" y="1852"/>
                  </a:lnTo>
                  <a:lnTo>
                    <a:pt x="397" y="1848"/>
                  </a:lnTo>
                  <a:lnTo>
                    <a:pt x="393" y="1843"/>
                  </a:lnTo>
                  <a:lnTo>
                    <a:pt x="388" y="1841"/>
                  </a:lnTo>
                  <a:lnTo>
                    <a:pt x="384" y="1840"/>
                  </a:lnTo>
                  <a:lnTo>
                    <a:pt x="384" y="1840"/>
                  </a:lnTo>
                  <a:lnTo>
                    <a:pt x="379" y="1841"/>
                  </a:lnTo>
                  <a:lnTo>
                    <a:pt x="376" y="1842"/>
                  </a:lnTo>
                  <a:lnTo>
                    <a:pt x="372" y="1846"/>
                  </a:lnTo>
                  <a:lnTo>
                    <a:pt x="370" y="1849"/>
                  </a:lnTo>
                  <a:lnTo>
                    <a:pt x="363" y="1855"/>
                  </a:lnTo>
                  <a:lnTo>
                    <a:pt x="359" y="1857"/>
                  </a:lnTo>
                  <a:lnTo>
                    <a:pt x="355" y="1859"/>
                  </a:lnTo>
                  <a:lnTo>
                    <a:pt x="338" y="1870"/>
                  </a:lnTo>
                  <a:lnTo>
                    <a:pt x="338" y="1870"/>
                  </a:lnTo>
                  <a:lnTo>
                    <a:pt x="327" y="1877"/>
                  </a:lnTo>
                  <a:lnTo>
                    <a:pt x="316" y="1881"/>
                  </a:lnTo>
                  <a:lnTo>
                    <a:pt x="304" y="1884"/>
                  </a:lnTo>
                  <a:lnTo>
                    <a:pt x="292" y="1884"/>
                  </a:lnTo>
                  <a:lnTo>
                    <a:pt x="280" y="1884"/>
                  </a:lnTo>
                  <a:lnTo>
                    <a:pt x="267" y="1881"/>
                  </a:lnTo>
                  <a:lnTo>
                    <a:pt x="255" y="1878"/>
                  </a:lnTo>
                  <a:lnTo>
                    <a:pt x="243" y="1873"/>
                  </a:lnTo>
                  <a:lnTo>
                    <a:pt x="230" y="1868"/>
                  </a:lnTo>
                  <a:lnTo>
                    <a:pt x="218" y="1861"/>
                  </a:lnTo>
                  <a:lnTo>
                    <a:pt x="206" y="1854"/>
                  </a:lnTo>
                  <a:lnTo>
                    <a:pt x="195" y="1846"/>
                  </a:lnTo>
                  <a:lnTo>
                    <a:pt x="185" y="1837"/>
                  </a:lnTo>
                  <a:lnTo>
                    <a:pt x="176" y="1829"/>
                  </a:lnTo>
                  <a:lnTo>
                    <a:pt x="168" y="1821"/>
                  </a:lnTo>
                  <a:lnTo>
                    <a:pt x="161" y="1813"/>
                  </a:lnTo>
                  <a:lnTo>
                    <a:pt x="132" y="1818"/>
                  </a:lnTo>
                  <a:lnTo>
                    <a:pt x="132" y="1818"/>
                  </a:lnTo>
                  <a:lnTo>
                    <a:pt x="125" y="1823"/>
                  </a:lnTo>
                  <a:lnTo>
                    <a:pt x="120" y="1829"/>
                  </a:lnTo>
                  <a:lnTo>
                    <a:pt x="99" y="1843"/>
                  </a:lnTo>
                  <a:lnTo>
                    <a:pt x="99" y="1843"/>
                  </a:lnTo>
                  <a:lnTo>
                    <a:pt x="75" y="1866"/>
                  </a:lnTo>
                  <a:lnTo>
                    <a:pt x="63" y="1876"/>
                  </a:lnTo>
                  <a:lnTo>
                    <a:pt x="51" y="1885"/>
                  </a:lnTo>
                  <a:lnTo>
                    <a:pt x="38" y="1894"/>
                  </a:lnTo>
                  <a:lnTo>
                    <a:pt x="26" y="1902"/>
                  </a:lnTo>
                  <a:lnTo>
                    <a:pt x="13" y="1908"/>
                  </a:lnTo>
                  <a:lnTo>
                    <a:pt x="0" y="1914"/>
                  </a:lnTo>
                  <a:lnTo>
                    <a:pt x="14" y="1927"/>
                  </a:lnTo>
                  <a:lnTo>
                    <a:pt x="14" y="1927"/>
                  </a:lnTo>
                  <a:lnTo>
                    <a:pt x="18" y="1935"/>
                  </a:lnTo>
                  <a:lnTo>
                    <a:pt x="22" y="1941"/>
                  </a:lnTo>
                  <a:lnTo>
                    <a:pt x="32" y="1955"/>
                  </a:lnTo>
                  <a:lnTo>
                    <a:pt x="54" y="1981"/>
                  </a:lnTo>
                  <a:lnTo>
                    <a:pt x="54" y="1981"/>
                  </a:lnTo>
                  <a:lnTo>
                    <a:pt x="67" y="2006"/>
                  </a:lnTo>
                  <a:lnTo>
                    <a:pt x="79" y="2030"/>
                  </a:lnTo>
                  <a:lnTo>
                    <a:pt x="88" y="2054"/>
                  </a:lnTo>
                  <a:lnTo>
                    <a:pt x="96" y="2080"/>
                  </a:lnTo>
                  <a:lnTo>
                    <a:pt x="103" y="2105"/>
                  </a:lnTo>
                  <a:lnTo>
                    <a:pt x="109" y="2130"/>
                  </a:lnTo>
                  <a:lnTo>
                    <a:pt x="115" y="2156"/>
                  </a:lnTo>
                  <a:lnTo>
                    <a:pt x="119" y="2181"/>
                  </a:lnTo>
                  <a:lnTo>
                    <a:pt x="128" y="2232"/>
                  </a:lnTo>
                  <a:lnTo>
                    <a:pt x="137" y="2284"/>
                  </a:lnTo>
                  <a:lnTo>
                    <a:pt x="143" y="2309"/>
                  </a:lnTo>
                  <a:lnTo>
                    <a:pt x="150" y="2334"/>
                  </a:lnTo>
                  <a:lnTo>
                    <a:pt x="157" y="2360"/>
                  </a:lnTo>
                  <a:lnTo>
                    <a:pt x="165" y="2384"/>
                  </a:lnTo>
                  <a:lnTo>
                    <a:pt x="165" y="2384"/>
                  </a:lnTo>
                  <a:lnTo>
                    <a:pt x="170" y="2396"/>
                  </a:lnTo>
                  <a:lnTo>
                    <a:pt x="176" y="2406"/>
                  </a:lnTo>
                  <a:lnTo>
                    <a:pt x="182" y="2416"/>
                  </a:lnTo>
                  <a:lnTo>
                    <a:pt x="189" y="2427"/>
                  </a:lnTo>
                  <a:lnTo>
                    <a:pt x="204" y="2445"/>
                  </a:lnTo>
                  <a:lnTo>
                    <a:pt x="220" y="2462"/>
                  </a:lnTo>
                  <a:lnTo>
                    <a:pt x="238" y="2478"/>
                  </a:lnTo>
                  <a:lnTo>
                    <a:pt x="256" y="2494"/>
                  </a:lnTo>
                  <a:lnTo>
                    <a:pt x="293" y="2524"/>
                  </a:lnTo>
                  <a:lnTo>
                    <a:pt x="313" y="2539"/>
                  </a:lnTo>
                  <a:lnTo>
                    <a:pt x="331" y="2554"/>
                  </a:lnTo>
                  <a:lnTo>
                    <a:pt x="348" y="2572"/>
                  </a:lnTo>
                  <a:lnTo>
                    <a:pt x="364" y="2589"/>
                  </a:lnTo>
                  <a:lnTo>
                    <a:pt x="379" y="2608"/>
                  </a:lnTo>
                  <a:lnTo>
                    <a:pt x="386" y="2618"/>
                  </a:lnTo>
                  <a:lnTo>
                    <a:pt x="393" y="2628"/>
                  </a:lnTo>
                  <a:lnTo>
                    <a:pt x="399" y="2639"/>
                  </a:lnTo>
                  <a:lnTo>
                    <a:pt x="404" y="2652"/>
                  </a:lnTo>
                  <a:lnTo>
                    <a:pt x="409" y="2664"/>
                  </a:lnTo>
                  <a:lnTo>
                    <a:pt x="413" y="2677"/>
                  </a:lnTo>
                  <a:lnTo>
                    <a:pt x="413" y="2677"/>
                  </a:lnTo>
                  <a:lnTo>
                    <a:pt x="446" y="2799"/>
                  </a:lnTo>
                  <a:lnTo>
                    <a:pt x="480" y="2921"/>
                  </a:lnTo>
                  <a:lnTo>
                    <a:pt x="515" y="3044"/>
                  </a:lnTo>
                  <a:lnTo>
                    <a:pt x="534" y="3105"/>
                  </a:lnTo>
                  <a:lnTo>
                    <a:pt x="554" y="3166"/>
                  </a:lnTo>
                  <a:lnTo>
                    <a:pt x="573" y="3227"/>
                  </a:lnTo>
                  <a:lnTo>
                    <a:pt x="594" y="3287"/>
                  </a:lnTo>
                  <a:lnTo>
                    <a:pt x="615" y="3347"/>
                  </a:lnTo>
                  <a:lnTo>
                    <a:pt x="638" y="3406"/>
                  </a:lnTo>
                  <a:lnTo>
                    <a:pt x="662" y="3466"/>
                  </a:lnTo>
                  <a:lnTo>
                    <a:pt x="686" y="3524"/>
                  </a:lnTo>
                  <a:lnTo>
                    <a:pt x="713" y="3581"/>
                  </a:lnTo>
                  <a:lnTo>
                    <a:pt x="740" y="3638"/>
                  </a:lnTo>
                  <a:lnTo>
                    <a:pt x="762" y="3722"/>
                  </a:lnTo>
                  <a:lnTo>
                    <a:pt x="762" y="3722"/>
                  </a:lnTo>
                  <a:lnTo>
                    <a:pt x="769" y="3703"/>
                  </a:lnTo>
                  <a:lnTo>
                    <a:pt x="777" y="3684"/>
                  </a:lnTo>
                  <a:lnTo>
                    <a:pt x="794" y="3645"/>
                  </a:lnTo>
                  <a:lnTo>
                    <a:pt x="812" y="3607"/>
                  </a:lnTo>
                  <a:lnTo>
                    <a:pt x="829" y="3567"/>
                  </a:lnTo>
                  <a:lnTo>
                    <a:pt x="829" y="3567"/>
                  </a:lnTo>
                  <a:lnTo>
                    <a:pt x="852" y="3519"/>
                  </a:lnTo>
                  <a:lnTo>
                    <a:pt x="875" y="3467"/>
                  </a:lnTo>
                  <a:lnTo>
                    <a:pt x="886" y="3440"/>
                  </a:lnTo>
                  <a:lnTo>
                    <a:pt x="896" y="3413"/>
                  </a:lnTo>
                  <a:lnTo>
                    <a:pt x="906" y="3386"/>
                  </a:lnTo>
                  <a:lnTo>
                    <a:pt x="914" y="3358"/>
                  </a:lnTo>
                  <a:lnTo>
                    <a:pt x="922" y="3331"/>
                  </a:lnTo>
                  <a:lnTo>
                    <a:pt x="928" y="3303"/>
                  </a:lnTo>
                  <a:lnTo>
                    <a:pt x="933" y="3275"/>
                  </a:lnTo>
                  <a:lnTo>
                    <a:pt x="936" y="3247"/>
                  </a:lnTo>
                  <a:lnTo>
                    <a:pt x="937" y="3218"/>
                  </a:lnTo>
                  <a:lnTo>
                    <a:pt x="937" y="3190"/>
                  </a:lnTo>
                  <a:lnTo>
                    <a:pt x="935" y="3162"/>
                  </a:lnTo>
                  <a:lnTo>
                    <a:pt x="930" y="3133"/>
                  </a:lnTo>
                  <a:lnTo>
                    <a:pt x="930" y="3133"/>
                  </a:lnTo>
                  <a:lnTo>
                    <a:pt x="925" y="3113"/>
                  </a:lnTo>
                  <a:lnTo>
                    <a:pt x="919" y="3093"/>
                  </a:lnTo>
                  <a:lnTo>
                    <a:pt x="912" y="3072"/>
                  </a:lnTo>
                  <a:lnTo>
                    <a:pt x="904" y="3052"/>
                  </a:lnTo>
                  <a:lnTo>
                    <a:pt x="889" y="3013"/>
                  </a:lnTo>
                  <a:lnTo>
                    <a:pt x="872" y="2973"/>
                  </a:lnTo>
                  <a:lnTo>
                    <a:pt x="855" y="2933"/>
                  </a:lnTo>
                  <a:lnTo>
                    <a:pt x="841" y="2893"/>
                  </a:lnTo>
                  <a:lnTo>
                    <a:pt x="834" y="2873"/>
                  </a:lnTo>
                  <a:lnTo>
                    <a:pt x="829" y="2852"/>
                  </a:lnTo>
                  <a:lnTo>
                    <a:pt x="824" y="2831"/>
                  </a:lnTo>
                  <a:lnTo>
                    <a:pt x="820" y="2810"/>
                  </a:lnTo>
                  <a:lnTo>
                    <a:pt x="820" y="2810"/>
                  </a:lnTo>
                  <a:lnTo>
                    <a:pt x="812" y="2766"/>
                  </a:lnTo>
                  <a:lnTo>
                    <a:pt x="804" y="2722"/>
                  </a:lnTo>
                  <a:lnTo>
                    <a:pt x="797" y="2677"/>
                  </a:lnTo>
                  <a:lnTo>
                    <a:pt x="792" y="2632"/>
                  </a:lnTo>
                  <a:lnTo>
                    <a:pt x="787" y="2587"/>
                  </a:lnTo>
                  <a:lnTo>
                    <a:pt x="787" y="2563"/>
                  </a:lnTo>
                  <a:lnTo>
                    <a:pt x="786" y="2541"/>
                  </a:lnTo>
                  <a:lnTo>
                    <a:pt x="787" y="2519"/>
                  </a:lnTo>
                  <a:lnTo>
                    <a:pt x="788" y="2495"/>
                  </a:lnTo>
                  <a:lnTo>
                    <a:pt x="791" y="2473"/>
                  </a:lnTo>
                  <a:lnTo>
                    <a:pt x="794" y="2451"/>
                  </a:lnTo>
                  <a:lnTo>
                    <a:pt x="794" y="2451"/>
                  </a:lnTo>
                  <a:lnTo>
                    <a:pt x="799" y="2422"/>
                  </a:lnTo>
                  <a:lnTo>
                    <a:pt x="806" y="2396"/>
                  </a:lnTo>
                  <a:lnTo>
                    <a:pt x="814" y="2371"/>
                  </a:lnTo>
                  <a:lnTo>
                    <a:pt x="822" y="2345"/>
                  </a:lnTo>
                  <a:lnTo>
                    <a:pt x="822" y="2345"/>
                  </a:lnTo>
                  <a:lnTo>
                    <a:pt x="836" y="2314"/>
                  </a:lnTo>
                  <a:lnTo>
                    <a:pt x="851" y="2284"/>
                  </a:lnTo>
                  <a:lnTo>
                    <a:pt x="868" y="2255"/>
                  </a:lnTo>
                  <a:lnTo>
                    <a:pt x="887" y="2227"/>
                  </a:lnTo>
                  <a:lnTo>
                    <a:pt x="907" y="2200"/>
                  </a:lnTo>
                  <a:lnTo>
                    <a:pt x="928" y="2175"/>
                  </a:lnTo>
                  <a:lnTo>
                    <a:pt x="949" y="2150"/>
                  </a:lnTo>
                  <a:lnTo>
                    <a:pt x="973" y="2124"/>
                  </a:lnTo>
                  <a:lnTo>
                    <a:pt x="973" y="2124"/>
                  </a:lnTo>
                  <a:lnTo>
                    <a:pt x="999" y="2098"/>
                  </a:lnTo>
                  <a:lnTo>
                    <a:pt x="1025" y="2072"/>
                  </a:lnTo>
                  <a:lnTo>
                    <a:pt x="1081" y="2017"/>
                  </a:lnTo>
                  <a:lnTo>
                    <a:pt x="1143" y="1950"/>
                  </a:lnTo>
                  <a:close/>
                </a:path>
              </a:pathLst>
            </a:custGeom>
            <a:solidFill>
              <a:srgbClr val="F5DB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ED27E456-D8AF-DC96-8797-23E4F307CF36}"/>
                </a:ext>
              </a:extLst>
            </p:cNvPr>
            <p:cNvSpPr>
              <a:spLocks/>
            </p:cNvSpPr>
            <p:nvPr/>
          </p:nvSpPr>
          <p:spPr bwMode="auto">
            <a:xfrm>
              <a:off x="2404" y="294"/>
              <a:ext cx="990" cy="1861"/>
            </a:xfrm>
            <a:custGeom>
              <a:avLst/>
              <a:gdLst>
                <a:gd name="T0" fmla="*/ 1304 w 1979"/>
                <a:gd name="T1" fmla="*/ 1989 h 3722"/>
                <a:gd name="T2" fmla="*/ 1452 w 1979"/>
                <a:gd name="T3" fmla="*/ 1975 h 3722"/>
                <a:gd name="T4" fmla="*/ 1573 w 1979"/>
                <a:gd name="T5" fmla="*/ 1883 h 3722"/>
                <a:gd name="T6" fmla="*/ 1719 w 1979"/>
                <a:gd name="T7" fmla="*/ 1681 h 3722"/>
                <a:gd name="T8" fmla="*/ 1785 w 1979"/>
                <a:gd name="T9" fmla="*/ 1414 h 3722"/>
                <a:gd name="T10" fmla="*/ 1871 w 1979"/>
                <a:gd name="T11" fmla="*/ 1384 h 3722"/>
                <a:gd name="T12" fmla="*/ 1945 w 1979"/>
                <a:gd name="T13" fmla="*/ 1354 h 3722"/>
                <a:gd name="T14" fmla="*/ 1970 w 1979"/>
                <a:gd name="T15" fmla="*/ 1297 h 3722"/>
                <a:gd name="T16" fmla="*/ 1961 w 1979"/>
                <a:gd name="T17" fmla="*/ 1180 h 3722"/>
                <a:gd name="T18" fmla="*/ 1893 w 1979"/>
                <a:gd name="T19" fmla="*/ 1009 h 3722"/>
                <a:gd name="T20" fmla="*/ 1916 w 1979"/>
                <a:gd name="T21" fmla="*/ 881 h 3722"/>
                <a:gd name="T22" fmla="*/ 1969 w 1979"/>
                <a:gd name="T23" fmla="*/ 753 h 3722"/>
                <a:gd name="T24" fmla="*/ 1979 w 1979"/>
                <a:gd name="T25" fmla="*/ 622 h 3722"/>
                <a:gd name="T26" fmla="*/ 1957 w 1979"/>
                <a:gd name="T27" fmla="*/ 421 h 3722"/>
                <a:gd name="T28" fmla="*/ 1887 w 1979"/>
                <a:gd name="T29" fmla="*/ 211 h 3722"/>
                <a:gd name="T30" fmla="*/ 1815 w 1979"/>
                <a:gd name="T31" fmla="*/ 102 h 3722"/>
                <a:gd name="T32" fmla="*/ 1716 w 1979"/>
                <a:gd name="T33" fmla="*/ 27 h 3722"/>
                <a:gd name="T34" fmla="*/ 1559 w 1979"/>
                <a:gd name="T35" fmla="*/ 26 h 3722"/>
                <a:gd name="T36" fmla="*/ 1512 w 1979"/>
                <a:gd name="T37" fmla="*/ 59 h 3722"/>
                <a:gd name="T38" fmla="*/ 1421 w 1979"/>
                <a:gd name="T39" fmla="*/ 204 h 3722"/>
                <a:gd name="T40" fmla="*/ 1321 w 1979"/>
                <a:gd name="T41" fmla="*/ 341 h 3722"/>
                <a:gd name="T42" fmla="*/ 1081 w 1979"/>
                <a:gd name="T43" fmla="*/ 559 h 3722"/>
                <a:gd name="T44" fmla="*/ 975 w 1979"/>
                <a:gd name="T45" fmla="*/ 703 h 3722"/>
                <a:gd name="T46" fmla="*/ 817 w 1979"/>
                <a:gd name="T47" fmla="*/ 1001 h 3722"/>
                <a:gd name="T48" fmla="*/ 729 w 1979"/>
                <a:gd name="T49" fmla="*/ 1271 h 3722"/>
                <a:gd name="T50" fmla="*/ 719 w 1979"/>
                <a:gd name="T51" fmla="*/ 1432 h 3722"/>
                <a:gd name="T52" fmla="*/ 735 w 1979"/>
                <a:gd name="T53" fmla="*/ 1542 h 3722"/>
                <a:gd name="T54" fmla="*/ 851 w 1979"/>
                <a:gd name="T55" fmla="*/ 1768 h 3722"/>
                <a:gd name="T56" fmla="*/ 1005 w 1979"/>
                <a:gd name="T57" fmla="*/ 1913 h 3722"/>
                <a:gd name="T58" fmla="*/ 971 w 1979"/>
                <a:gd name="T59" fmla="*/ 1957 h 3722"/>
                <a:gd name="T60" fmla="*/ 786 w 1979"/>
                <a:gd name="T61" fmla="*/ 1979 h 3722"/>
                <a:gd name="T62" fmla="*/ 548 w 1979"/>
                <a:gd name="T63" fmla="*/ 1943 h 3722"/>
                <a:gd name="T64" fmla="*/ 444 w 1979"/>
                <a:gd name="T65" fmla="*/ 1887 h 3722"/>
                <a:gd name="T66" fmla="*/ 393 w 1979"/>
                <a:gd name="T67" fmla="*/ 1843 h 3722"/>
                <a:gd name="T68" fmla="*/ 370 w 1979"/>
                <a:gd name="T69" fmla="*/ 1849 h 3722"/>
                <a:gd name="T70" fmla="*/ 316 w 1979"/>
                <a:gd name="T71" fmla="*/ 1881 h 3722"/>
                <a:gd name="T72" fmla="*/ 230 w 1979"/>
                <a:gd name="T73" fmla="*/ 1868 h 3722"/>
                <a:gd name="T74" fmla="*/ 161 w 1979"/>
                <a:gd name="T75" fmla="*/ 1813 h 3722"/>
                <a:gd name="T76" fmla="*/ 75 w 1979"/>
                <a:gd name="T77" fmla="*/ 1866 h 3722"/>
                <a:gd name="T78" fmla="*/ 14 w 1979"/>
                <a:gd name="T79" fmla="*/ 1927 h 3722"/>
                <a:gd name="T80" fmla="*/ 67 w 1979"/>
                <a:gd name="T81" fmla="*/ 2006 h 3722"/>
                <a:gd name="T82" fmla="*/ 119 w 1979"/>
                <a:gd name="T83" fmla="*/ 2181 h 3722"/>
                <a:gd name="T84" fmla="*/ 165 w 1979"/>
                <a:gd name="T85" fmla="*/ 2384 h 3722"/>
                <a:gd name="T86" fmla="*/ 238 w 1979"/>
                <a:gd name="T87" fmla="*/ 2478 h 3722"/>
                <a:gd name="T88" fmla="*/ 379 w 1979"/>
                <a:gd name="T89" fmla="*/ 2608 h 3722"/>
                <a:gd name="T90" fmla="*/ 413 w 1979"/>
                <a:gd name="T91" fmla="*/ 2677 h 3722"/>
                <a:gd name="T92" fmla="*/ 594 w 1979"/>
                <a:gd name="T93" fmla="*/ 3287 h 3722"/>
                <a:gd name="T94" fmla="*/ 762 w 1979"/>
                <a:gd name="T95" fmla="*/ 3722 h 3722"/>
                <a:gd name="T96" fmla="*/ 829 w 1979"/>
                <a:gd name="T97" fmla="*/ 3567 h 3722"/>
                <a:gd name="T98" fmla="*/ 922 w 1979"/>
                <a:gd name="T99" fmla="*/ 3331 h 3722"/>
                <a:gd name="T100" fmla="*/ 930 w 1979"/>
                <a:gd name="T101" fmla="*/ 3133 h 3722"/>
                <a:gd name="T102" fmla="*/ 872 w 1979"/>
                <a:gd name="T103" fmla="*/ 2973 h 3722"/>
                <a:gd name="T104" fmla="*/ 820 w 1979"/>
                <a:gd name="T105" fmla="*/ 2810 h 3722"/>
                <a:gd name="T106" fmla="*/ 786 w 1979"/>
                <a:gd name="T107" fmla="*/ 2541 h 3722"/>
                <a:gd name="T108" fmla="*/ 806 w 1979"/>
                <a:gd name="T109" fmla="*/ 2396 h 3722"/>
                <a:gd name="T110" fmla="*/ 887 w 1979"/>
                <a:gd name="T111" fmla="*/ 2227 h 3722"/>
                <a:gd name="T112" fmla="*/ 1025 w 1979"/>
                <a:gd name="T113" fmla="*/ 2072 h 37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979" h="3722">
                  <a:moveTo>
                    <a:pt x="1143" y="1950"/>
                  </a:moveTo>
                  <a:lnTo>
                    <a:pt x="1143" y="1950"/>
                  </a:lnTo>
                  <a:lnTo>
                    <a:pt x="1188" y="1964"/>
                  </a:lnTo>
                  <a:lnTo>
                    <a:pt x="1235" y="1976"/>
                  </a:lnTo>
                  <a:lnTo>
                    <a:pt x="1258" y="1981"/>
                  </a:lnTo>
                  <a:lnTo>
                    <a:pt x="1282" y="1986"/>
                  </a:lnTo>
                  <a:lnTo>
                    <a:pt x="1304" y="1989"/>
                  </a:lnTo>
                  <a:lnTo>
                    <a:pt x="1326" y="1993"/>
                  </a:lnTo>
                  <a:lnTo>
                    <a:pt x="1348" y="1994"/>
                  </a:lnTo>
                  <a:lnTo>
                    <a:pt x="1371" y="1994"/>
                  </a:lnTo>
                  <a:lnTo>
                    <a:pt x="1392" y="1992"/>
                  </a:lnTo>
                  <a:lnTo>
                    <a:pt x="1412" y="1988"/>
                  </a:lnTo>
                  <a:lnTo>
                    <a:pt x="1433" y="1982"/>
                  </a:lnTo>
                  <a:lnTo>
                    <a:pt x="1452" y="1975"/>
                  </a:lnTo>
                  <a:lnTo>
                    <a:pt x="1470" y="1966"/>
                  </a:lnTo>
                  <a:lnTo>
                    <a:pt x="1479" y="1960"/>
                  </a:lnTo>
                  <a:lnTo>
                    <a:pt x="1488" y="1954"/>
                  </a:lnTo>
                  <a:lnTo>
                    <a:pt x="1488" y="1954"/>
                  </a:lnTo>
                  <a:lnTo>
                    <a:pt x="1518" y="1932"/>
                  </a:lnTo>
                  <a:lnTo>
                    <a:pt x="1547" y="1907"/>
                  </a:lnTo>
                  <a:lnTo>
                    <a:pt x="1573" y="1883"/>
                  </a:lnTo>
                  <a:lnTo>
                    <a:pt x="1600" y="1857"/>
                  </a:lnTo>
                  <a:lnTo>
                    <a:pt x="1624" y="1830"/>
                  </a:lnTo>
                  <a:lnTo>
                    <a:pt x="1646" y="1802"/>
                  </a:lnTo>
                  <a:lnTo>
                    <a:pt x="1666" y="1774"/>
                  </a:lnTo>
                  <a:lnTo>
                    <a:pt x="1686" y="1743"/>
                  </a:lnTo>
                  <a:lnTo>
                    <a:pt x="1703" y="1713"/>
                  </a:lnTo>
                  <a:lnTo>
                    <a:pt x="1719" y="1681"/>
                  </a:lnTo>
                  <a:lnTo>
                    <a:pt x="1732" y="1650"/>
                  </a:lnTo>
                  <a:lnTo>
                    <a:pt x="1744" y="1616"/>
                  </a:lnTo>
                  <a:lnTo>
                    <a:pt x="1755" y="1583"/>
                  </a:lnTo>
                  <a:lnTo>
                    <a:pt x="1762" y="1547"/>
                  </a:lnTo>
                  <a:lnTo>
                    <a:pt x="1768" y="1512"/>
                  </a:lnTo>
                  <a:lnTo>
                    <a:pt x="1771" y="1476"/>
                  </a:lnTo>
                  <a:lnTo>
                    <a:pt x="1785" y="1414"/>
                  </a:lnTo>
                  <a:lnTo>
                    <a:pt x="1785" y="1414"/>
                  </a:lnTo>
                  <a:lnTo>
                    <a:pt x="1791" y="1409"/>
                  </a:lnTo>
                  <a:lnTo>
                    <a:pt x="1797" y="1405"/>
                  </a:lnTo>
                  <a:lnTo>
                    <a:pt x="1810" y="1398"/>
                  </a:lnTo>
                  <a:lnTo>
                    <a:pt x="1825" y="1393"/>
                  </a:lnTo>
                  <a:lnTo>
                    <a:pt x="1840" y="1390"/>
                  </a:lnTo>
                  <a:lnTo>
                    <a:pt x="1871" y="1384"/>
                  </a:lnTo>
                  <a:lnTo>
                    <a:pt x="1885" y="1381"/>
                  </a:lnTo>
                  <a:lnTo>
                    <a:pt x="1900" y="1378"/>
                  </a:lnTo>
                  <a:lnTo>
                    <a:pt x="1915" y="1373"/>
                  </a:lnTo>
                  <a:lnTo>
                    <a:pt x="1928" y="1367"/>
                  </a:lnTo>
                  <a:lnTo>
                    <a:pt x="1934" y="1364"/>
                  </a:lnTo>
                  <a:lnTo>
                    <a:pt x="1939" y="1359"/>
                  </a:lnTo>
                  <a:lnTo>
                    <a:pt x="1945" y="1354"/>
                  </a:lnTo>
                  <a:lnTo>
                    <a:pt x="1950" y="1349"/>
                  </a:lnTo>
                  <a:lnTo>
                    <a:pt x="1954" y="1343"/>
                  </a:lnTo>
                  <a:lnTo>
                    <a:pt x="1959" y="1334"/>
                  </a:lnTo>
                  <a:lnTo>
                    <a:pt x="1962" y="1327"/>
                  </a:lnTo>
                  <a:lnTo>
                    <a:pt x="1966" y="1318"/>
                  </a:lnTo>
                  <a:lnTo>
                    <a:pt x="1968" y="1308"/>
                  </a:lnTo>
                  <a:lnTo>
                    <a:pt x="1970" y="1297"/>
                  </a:lnTo>
                  <a:lnTo>
                    <a:pt x="1972" y="1285"/>
                  </a:lnTo>
                  <a:lnTo>
                    <a:pt x="1973" y="1272"/>
                  </a:lnTo>
                  <a:lnTo>
                    <a:pt x="1973" y="1272"/>
                  </a:lnTo>
                  <a:lnTo>
                    <a:pt x="1973" y="1248"/>
                  </a:lnTo>
                  <a:lnTo>
                    <a:pt x="1971" y="1225"/>
                  </a:lnTo>
                  <a:lnTo>
                    <a:pt x="1967" y="1203"/>
                  </a:lnTo>
                  <a:lnTo>
                    <a:pt x="1961" y="1180"/>
                  </a:lnTo>
                  <a:lnTo>
                    <a:pt x="1955" y="1158"/>
                  </a:lnTo>
                  <a:lnTo>
                    <a:pt x="1947" y="1137"/>
                  </a:lnTo>
                  <a:lnTo>
                    <a:pt x="1938" y="1115"/>
                  </a:lnTo>
                  <a:lnTo>
                    <a:pt x="1929" y="1094"/>
                  </a:lnTo>
                  <a:lnTo>
                    <a:pt x="1910" y="1052"/>
                  </a:lnTo>
                  <a:lnTo>
                    <a:pt x="1901" y="1030"/>
                  </a:lnTo>
                  <a:lnTo>
                    <a:pt x="1893" y="1009"/>
                  </a:lnTo>
                  <a:lnTo>
                    <a:pt x="1885" y="988"/>
                  </a:lnTo>
                  <a:lnTo>
                    <a:pt x="1879" y="966"/>
                  </a:lnTo>
                  <a:lnTo>
                    <a:pt x="1874" y="944"/>
                  </a:lnTo>
                  <a:lnTo>
                    <a:pt x="1871" y="922"/>
                  </a:lnTo>
                  <a:lnTo>
                    <a:pt x="1908" y="899"/>
                  </a:lnTo>
                  <a:lnTo>
                    <a:pt x="1908" y="899"/>
                  </a:lnTo>
                  <a:lnTo>
                    <a:pt x="1916" y="881"/>
                  </a:lnTo>
                  <a:lnTo>
                    <a:pt x="1924" y="863"/>
                  </a:lnTo>
                  <a:lnTo>
                    <a:pt x="1941" y="827"/>
                  </a:lnTo>
                  <a:lnTo>
                    <a:pt x="1949" y="809"/>
                  </a:lnTo>
                  <a:lnTo>
                    <a:pt x="1957" y="791"/>
                  </a:lnTo>
                  <a:lnTo>
                    <a:pt x="1963" y="773"/>
                  </a:lnTo>
                  <a:lnTo>
                    <a:pt x="1969" y="753"/>
                  </a:lnTo>
                  <a:lnTo>
                    <a:pt x="1969" y="753"/>
                  </a:lnTo>
                  <a:lnTo>
                    <a:pt x="1972" y="740"/>
                  </a:lnTo>
                  <a:lnTo>
                    <a:pt x="1974" y="728"/>
                  </a:lnTo>
                  <a:lnTo>
                    <a:pt x="1977" y="702"/>
                  </a:lnTo>
                  <a:lnTo>
                    <a:pt x="1978" y="676"/>
                  </a:lnTo>
                  <a:lnTo>
                    <a:pt x="1979" y="650"/>
                  </a:lnTo>
                  <a:lnTo>
                    <a:pt x="1979" y="650"/>
                  </a:lnTo>
                  <a:lnTo>
                    <a:pt x="1979" y="622"/>
                  </a:lnTo>
                  <a:lnTo>
                    <a:pt x="1978" y="592"/>
                  </a:lnTo>
                  <a:lnTo>
                    <a:pt x="1977" y="564"/>
                  </a:lnTo>
                  <a:lnTo>
                    <a:pt x="1974" y="535"/>
                  </a:lnTo>
                  <a:lnTo>
                    <a:pt x="1971" y="506"/>
                  </a:lnTo>
                  <a:lnTo>
                    <a:pt x="1967" y="478"/>
                  </a:lnTo>
                  <a:lnTo>
                    <a:pt x="1963" y="449"/>
                  </a:lnTo>
                  <a:lnTo>
                    <a:pt x="1957" y="421"/>
                  </a:lnTo>
                  <a:lnTo>
                    <a:pt x="1957" y="421"/>
                  </a:lnTo>
                  <a:lnTo>
                    <a:pt x="1950" y="386"/>
                  </a:lnTo>
                  <a:lnTo>
                    <a:pt x="1941" y="351"/>
                  </a:lnTo>
                  <a:lnTo>
                    <a:pt x="1930" y="315"/>
                  </a:lnTo>
                  <a:lnTo>
                    <a:pt x="1918" y="280"/>
                  </a:lnTo>
                  <a:lnTo>
                    <a:pt x="1903" y="245"/>
                  </a:lnTo>
                  <a:lnTo>
                    <a:pt x="1887" y="211"/>
                  </a:lnTo>
                  <a:lnTo>
                    <a:pt x="1878" y="194"/>
                  </a:lnTo>
                  <a:lnTo>
                    <a:pt x="1869" y="178"/>
                  </a:lnTo>
                  <a:lnTo>
                    <a:pt x="1859" y="161"/>
                  </a:lnTo>
                  <a:lnTo>
                    <a:pt x="1849" y="146"/>
                  </a:lnTo>
                  <a:lnTo>
                    <a:pt x="1838" y="131"/>
                  </a:lnTo>
                  <a:lnTo>
                    <a:pt x="1826" y="117"/>
                  </a:lnTo>
                  <a:lnTo>
                    <a:pt x="1815" y="102"/>
                  </a:lnTo>
                  <a:lnTo>
                    <a:pt x="1802" y="89"/>
                  </a:lnTo>
                  <a:lnTo>
                    <a:pt x="1790" y="77"/>
                  </a:lnTo>
                  <a:lnTo>
                    <a:pt x="1776" y="65"/>
                  </a:lnTo>
                  <a:lnTo>
                    <a:pt x="1762" y="55"/>
                  </a:lnTo>
                  <a:lnTo>
                    <a:pt x="1747" y="45"/>
                  </a:lnTo>
                  <a:lnTo>
                    <a:pt x="1732" y="36"/>
                  </a:lnTo>
                  <a:lnTo>
                    <a:pt x="1716" y="27"/>
                  </a:lnTo>
                  <a:lnTo>
                    <a:pt x="1700" y="19"/>
                  </a:lnTo>
                  <a:lnTo>
                    <a:pt x="1683" y="13"/>
                  </a:lnTo>
                  <a:lnTo>
                    <a:pt x="1664" y="8"/>
                  </a:lnTo>
                  <a:lnTo>
                    <a:pt x="1646" y="4"/>
                  </a:lnTo>
                  <a:lnTo>
                    <a:pt x="1627" y="2"/>
                  </a:lnTo>
                  <a:lnTo>
                    <a:pt x="1608" y="0"/>
                  </a:lnTo>
                  <a:lnTo>
                    <a:pt x="1559" y="26"/>
                  </a:lnTo>
                  <a:lnTo>
                    <a:pt x="1559" y="26"/>
                  </a:lnTo>
                  <a:lnTo>
                    <a:pt x="1543" y="35"/>
                  </a:lnTo>
                  <a:lnTo>
                    <a:pt x="1535" y="39"/>
                  </a:lnTo>
                  <a:lnTo>
                    <a:pt x="1528" y="45"/>
                  </a:lnTo>
                  <a:lnTo>
                    <a:pt x="1528" y="45"/>
                  </a:lnTo>
                  <a:lnTo>
                    <a:pt x="1520" y="51"/>
                  </a:lnTo>
                  <a:lnTo>
                    <a:pt x="1512" y="59"/>
                  </a:lnTo>
                  <a:lnTo>
                    <a:pt x="1504" y="67"/>
                  </a:lnTo>
                  <a:lnTo>
                    <a:pt x="1497" y="76"/>
                  </a:lnTo>
                  <a:lnTo>
                    <a:pt x="1483" y="97"/>
                  </a:lnTo>
                  <a:lnTo>
                    <a:pt x="1470" y="120"/>
                  </a:lnTo>
                  <a:lnTo>
                    <a:pt x="1445" y="165"/>
                  </a:lnTo>
                  <a:lnTo>
                    <a:pt x="1434" y="186"/>
                  </a:lnTo>
                  <a:lnTo>
                    <a:pt x="1421" y="204"/>
                  </a:lnTo>
                  <a:lnTo>
                    <a:pt x="1421" y="204"/>
                  </a:lnTo>
                  <a:lnTo>
                    <a:pt x="1406" y="228"/>
                  </a:lnTo>
                  <a:lnTo>
                    <a:pt x="1391" y="253"/>
                  </a:lnTo>
                  <a:lnTo>
                    <a:pt x="1375" y="276"/>
                  </a:lnTo>
                  <a:lnTo>
                    <a:pt x="1358" y="298"/>
                  </a:lnTo>
                  <a:lnTo>
                    <a:pt x="1339" y="319"/>
                  </a:lnTo>
                  <a:lnTo>
                    <a:pt x="1321" y="341"/>
                  </a:lnTo>
                  <a:lnTo>
                    <a:pt x="1301" y="361"/>
                  </a:lnTo>
                  <a:lnTo>
                    <a:pt x="1280" y="381"/>
                  </a:lnTo>
                  <a:lnTo>
                    <a:pt x="1280" y="381"/>
                  </a:lnTo>
                  <a:lnTo>
                    <a:pt x="1230" y="427"/>
                  </a:lnTo>
                  <a:lnTo>
                    <a:pt x="1180" y="472"/>
                  </a:lnTo>
                  <a:lnTo>
                    <a:pt x="1081" y="559"/>
                  </a:lnTo>
                  <a:lnTo>
                    <a:pt x="1081" y="559"/>
                  </a:lnTo>
                  <a:lnTo>
                    <a:pt x="1068" y="571"/>
                  </a:lnTo>
                  <a:lnTo>
                    <a:pt x="1056" y="584"/>
                  </a:lnTo>
                  <a:lnTo>
                    <a:pt x="1044" y="598"/>
                  </a:lnTo>
                  <a:lnTo>
                    <a:pt x="1033" y="613"/>
                  </a:lnTo>
                  <a:lnTo>
                    <a:pt x="1012" y="641"/>
                  </a:lnTo>
                  <a:lnTo>
                    <a:pt x="993" y="671"/>
                  </a:lnTo>
                  <a:lnTo>
                    <a:pt x="975" y="703"/>
                  </a:lnTo>
                  <a:lnTo>
                    <a:pt x="957" y="734"/>
                  </a:lnTo>
                  <a:lnTo>
                    <a:pt x="921" y="798"/>
                  </a:lnTo>
                  <a:lnTo>
                    <a:pt x="921" y="798"/>
                  </a:lnTo>
                  <a:lnTo>
                    <a:pt x="878" y="880"/>
                  </a:lnTo>
                  <a:lnTo>
                    <a:pt x="856" y="921"/>
                  </a:lnTo>
                  <a:lnTo>
                    <a:pt x="836" y="960"/>
                  </a:lnTo>
                  <a:lnTo>
                    <a:pt x="817" y="1001"/>
                  </a:lnTo>
                  <a:lnTo>
                    <a:pt x="799" y="1041"/>
                  </a:lnTo>
                  <a:lnTo>
                    <a:pt x="782" y="1082"/>
                  </a:lnTo>
                  <a:lnTo>
                    <a:pt x="767" y="1123"/>
                  </a:lnTo>
                  <a:lnTo>
                    <a:pt x="754" y="1164"/>
                  </a:lnTo>
                  <a:lnTo>
                    <a:pt x="742" y="1206"/>
                  </a:lnTo>
                  <a:lnTo>
                    <a:pt x="733" y="1249"/>
                  </a:lnTo>
                  <a:lnTo>
                    <a:pt x="729" y="1271"/>
                  </a:lnTo>
                  <a:lnTo>
                    <a:pt x="726" y="1293"/>
                  </a:lnTo>
                  <a:lnTo>
                    <a:pt x="723" y="1315"/>
                  </a:lnTo>
                  <a:lnTo>
                    <a:pt x="721" y="1338"/>
                  </a:lnTo>
                  <a:lnTo>
                    <a:pt x="720" y="1361"/>
                  </a:lnTo>
                  <a:lnTo>
                    <a:pt x="719" y="1384"/>
                  </a:lnTo>
                  <a:lnTo>
                    <a:pt x="719" y="1407"/>
                  </a:lnTo>
                  <a:lnTo>
                    <a:pt x="719" y="1432"/>
                  </a:lnTo>
                  <a:lnTo>
                    <a:pt x="721" y="1456"/>
                  </a:lnTo>
                  <a:lnTo>
                    <a:pt x="723" y="1480"/>
                  </a:lnTo>
                  <a:lnTo>
                    <a:pt x="723" y="1480"/>
                  </a:lnTo>
                  <a:lnTo>
                    <a:pt x="725" y="1496"/>
                  </a:lnTo>
                  <a:lnTo>
                    <a:pt x="727" y="1511"/>
                  </a:lnTo>
                  <a:lnTo>
                    <a:pt x="731" y="1526"/>
                  </a:lnTo>
                  <a:lnTo>
                    <a:pt x="735" y="1542"/>
                  </a:lnTo>
                  <a:lnTo>
                    <a:pt x="745" y="1575"/>
                  </a:lnTo>
                  <a:lnTo>
                    <a:pt x="758" y="1607"/>
                  </a:lnTo>
                  <a:lnTo>
                    <a:pt x="772" y="1641"/>
                  </a:lnTo>
                  <a:lnTo>
                    <a:pt x="789" y="1673"/>
                  </a:lnTo>
                  <a:lnTo>
                    <a:pt x="809" y="1706"/>
                  </a:lnTo>
                  <a:lnTo>
                    <a:pt x="829" y="1737"/>
                  </a:lnTo>
                  <a:lnTo>
                    <a:pt x="851" y="1768"/>
                  </a:lnTo>
                  <a:lnTo>
                    <a:pt x="875" y="1797"/>
                  </a:lnTo>
                  <a:lnTo>
                    <a:pt x="899" y="1825"/>
                  </a:lnTo>
                  <a:lnTo>
                    <a:pt x="924" y="1851"/>
                  </a:lnTo>
                  <a:lnTo>
                    <a:pt x="951" y="1874"/>
                  </a:lnTo>
                  <a:lnTo>
                    <a:pt x="978" y="1895"/>
                  </a:lnTo>
                  <a:lnTo>
                    <a:pt x="991" y="1904"/>
                  </a:lnTo>
                  <a:lnTo>
                    <a:pt x="1005" y="1913"/>
                  </a:lnTo>
                  <a:lnTo>
                    <a:pt x="1018" y="1921"/>
                  </a:lnTo>
                  <a:lnTo>
                    <a:pt x="1033" y="1928"/>
                  </a:lnTo>
                  <a:lnTo>
                    <a:pt x="1012" y="1941"/>
                  </a:lnTo>
                  <a:lnTo>
                    <a:pt x="1012" y="1941"/>
                  </a:lnTo>
                  <a:lnTo>
                    <a:pt x="1002" y="1946"/>
                  </a:lnTo>
                  <a:lnTo>
                    <a:pt x="991" y="1950"/>
                  </a:lnTo>
                  <a:lnTo>
                    <a:pt x="971" y="1957"/>
                  </a:lnTo>
                  <a:lnTo>
                    <a:pt x="953" y="1963"/>
                  </a:lnTo>
                  <a:lnTo>
                    <a:pt x="953" y="1963"/>
                  </a:lnTo>
                  <a:lnTo>
                    <a:pt x="921" y="1968"/>
                  </a:lnTo>
                  <a:lnTo>
                    <a:pt x="889" y="1972"/>
                  </a:lnTo>
                  <a:lnTo>
                    <a:pt x="855" y="1976"/>
                  </a:lnTo>
                  <a:lnTo>
                    <a:pt x="821" y="1978"/>
                  </a:lnTo>
                  <a:lnTo>
                    <a:pt x="786" y="1979"/>
                  </a:lnTo>
                  <a:lnTo>
                    <a:pt x="752" y="1979"/>
                  </a:lnTo>
                  <a:lnTo>
                    <a:pt x="717" y="1977"/>
                  </a:lnTo>
                  <a:lnTo>
                    <a:pt x="682" y="1974"/>
                  </a:lnTo>
                  <a:lnTo>
                    <a:pt x="648" y="1969"/>
                  </a:lnTo>
                  <a:lnTo>
                    <a:pt x="614" y="1962"/>
                  </a:lnTo>
                  <a:lnTo>
                    <a:pt x="581" y="1953"/>
                  </a:lnTo>
                  <a:lnTo>
                    <a:pt x="548" y="1943"/>
                  </a:lnTo>
                  <a:lnTo>
                    <a:pt x="532" y="1937"/>
                  </a:lnTo>
                  <a:lnTo>
                    <a:pt x="517" y="1930"/>
                  </a:lnTo>
                  <a:lnTo>
                    <a:pt x="502" y="1923"/>
                  </a:lnTo>
                  <a:lnTo>
                    <a:pt x="487" y="1914"/>
                  </a:lnTo>
                  <a:lnTo>
                    <a:pt x="473" y="1905"/>
                  </a:lnTo>
                  <a:lnTo>
                    <a:pt x="458" y="1896"/>
                  </a:lnTo>
                  <a:lnTo>
                    <a:pt x="444" y="1887"/>
                  </a:lnTo>
                  <a:lnTo>
                    <a:pt x="431" y="1876"/>
                  </a:lnTo>
                  <a:lnTo>
                    <a:pt x="415" y="1868"/>
                  </a:lnTo>
                  <a:lnTo>
                    <a:pt x="415" y="1868"/>
                  </a:lnTo>
                  <a:lnTo>
                    <a:pt x="409" y="1860"/>
                  </a:lnTo>
                  <a:lnTo>
                    <a:pt x="402" y="1852"/>
                  </a:lnTo>
                  <a:lnTo>
                    <a:pt x="397" y="1848"/>
                  </a:lnTo>
                  <a:lnTo>
                    <a:pt x="393" y="1843"/>
                  </a:lnTo>
                  <a:lnTo>
                    <a:pt x="388" y="1841"/>
                  </a:lnTo>
                  <a:lnTo>
                    <a:pt x="384" y="1840"/>
                  </a:lnTo>
                  <a:lnTo>
                    <a:pt x="384" y="1840"/>
                  </a:lnTo>
                  <a:lnTo>
                    <a:pt x="379" y="1841"/>
                  </a:lnTo>
                  <a:lnTo>
                    <a:pt x="376" y="1842"/>
                  </a:lnTo>
                  <a:lnTo>
                    <a:pt x="372" y="1846"/>
                  </a:lnTo>
                  <a:lnTo>
                    <a:pt x="370" y="1849"/>
                  </a:lnTo>
                  <a:lnTo>
                    <a:pt x="363" y="1855"/>
                  </a:lnTo>
                  <a:lnTo>
                    <a:pt x="359" y="1857"/>
                  </a:lnTo>
                  <a:lnTo>
                    <a:pt x="355" y="1859"/>
                  </a:lnTo>
                  <a:lnTo>
                    <a:pt x="338" y="1870"/>
                  </a:lnTo>
                  <a:lnTo>
                    <a:pt x="338" y="1870"/>
                  </a:lnTo>
                  <a:lnTo>
                    <a:pt x="327" y="1877"/>
                  </a:lnTo>
                  <a:lnTo>
                    <a:pt x="316" y="1881"/>
                  </a:lnTo>
                  <a:lnTo>
                    <a:pt x="304" y="1884"/>
                  </a:lnTo>
                  <a:lnTo>
                    <a:pt x="292" y="1884"/>
                  </a:lnTo>
                  <a:lnTo>
                    <a:pt x="280" y="1884"/>
                  </a:lnTo>
                  <a:lnTo>
                    <a:pt x="267" y="1881"/>
                  </a:lnTo>
                  <a:lnTo>
                    <a:pt x="255" y="1878"/>
                  </a:lnTo>
                  <a:lnTo>
                    <a:pt x="243" y="1873"/>
                  </a:lnTo>
                  <a:lnTo>
                    <a:pt x="230" y="1868"/>
                  </a:lnTo>
                  <a:lnTo>
                    <a:pt x="218" y="1861"/>
                  </a:lnTo>
                  <a:lnTo>
                    <a:pt x="206" y="1854"/>
                  </a:lnTo>
                  <a:lnTo>
                    <a:pt x="195" y="1846"/>
                  </a:lnTo>
                  <a:lnTo>
                    <a:pt x="185" y="1837"/>
                  </a:lnTo>
                  <a:lnTo>
                    <a:pt x="176" y="1829"/>
                  </a:lnTo>
                  <a:lnTo>
                    <a:pt x="168" y="1821"/>
                  </a:lnTo>
                  <a:lnTo>
                    <a:pt x="161" y="1813"/>
                  </a:lnTo>
                  <a:lnTo>
                    <a:pt x="132" y="1818"/>
                  </a:lnTo>
                  <a:lnTo>
                    <a:pt x="132" y="1818"/>
                  </a:lnTo>
                  <a:lnTo>
                    <a:pt x="125" y="1823"/>
                  </a:lnTo>
                  <a:lnTo>
                    <a:pt x="120" y="1829"/>
                  </a:lnTo>
                  <a:lnTo>
                    <a:pt x="99" y="1843"/>
                  </a:lnTo>
                  <a:lnTo>
                    <a:pt x="99" y="1843"/>
                  </a:lnTo>
                  <a:lnTo>
                    <a:pt x="75" y="1866"/>
                  </a:lnTo>
                  <a:lnTo>
                    <a:pt x="63" y="1876"/>
                  </a:lnTo>
                  <a:lnTo>
                    <a:pt x="51" y="1885"/>
                  </a:lnTo>
                  <a:lnTo>
                    <a:pt x="38" y="1894"/>
                  </a:lnTo>
                  <a:lnTo>
                    <a:pt x="26" y="1902"/>
                  </a:lnTo>
                  <a:lnTo>
                    <a:pt x="13" y="1908"/>
                  </a:lnTo>
                  <a:lnTo>
                    <a:pt x="0" y="1914"/>
                  </a:lnTo>
                  <a:lnTo>
                    <a:pt x="14" y="1927"/>
                  </a:lnTo>
                  <a:lnTo>
                    <a:pt x="14" y="1927"/>
                  </a:lnTo>
                  <a:lnTo>
                    <a:pt x="18" y="1935"/>
                  </a:lnTo>
                  <a:lnTo>
                    <a:pt x="22" y="1941"/>
                  </a:lnTo>
                  <a:lnTo>
                    <a:pt x="32" y="1955"/>
                  </a:lnTo>
                  <a:lnTo>
                    <a:pt x="54" y="1981"/>
                  </a:lnTo>
                  <a:lnTo>
                    <a:pt x="54" y="1981"/>
                  </a:lnTo>
                  <a:lnTo>
                    <a:pt x="67" y="2006"/>
                  </a:lnTo>
                  <a:lnTo>
                    <a:pt x="79" y="2030"/>
                  </a:lnTo>
                  <a:lnTo>
                    <a:pt x="88" y="2054"/>
                  </a:lnTo>
                  <a:lnTo>
                    <a:pt x="96" y="2080"/>
                  </a:lnTo>
                  <a:lnTo>
                    <a:pt x="103" y="2105"/>
                  </a:lnTo>
                  <a:lnTo>
                    <a:pt x="109" y="2130"/>
                  </a:lnTo>
                  <a:lnTo>
                    <a:pt x="115" y="2156"/>
                  </a:lnTo>
                  <a:lnTo>
                    <a:pt x="119" y="2181"/>
                  </a:lnTo>
                  <a:lnTo>
                    <a:pt x="128" y="2232"/>
                  </a:lnTo>
                  <a:lnTo>
                    <a:pt x="137" y="2284"/>
                  </a:lnTo>
                  <a:lnTo>
                    <a:pt x="143" y="2309"/>
                  </a:lnTo>
                  <a:lnTo>
                    <a:pt x="150" y="2334"/>
                  </a:lnTo>
                  <a:lnTo>
                    <a:pt x="157" y="2360"/>
                  </a:lnTo>
                  <a:lnTo>
                    <a:pt x="165" y="2384"/>
                  </a:lnTo>
                  <a:lnTo>
                    <a:pt x="165" y="2384"/>
                  </a:lnTo>
                  <a:lnTo>
                    <a:pt x="170" y="2396"/>
                  </a:lnTo>
                  <a:lnTo>
                    <a:pt x="176" y="2406"/>
                  </a:lnTo>
                  <a:lnTo>
                    <a:pt x="182" y="2416"/>
                  </a:lnTo>
                  <a:lnTo>
                    <a:pt x="189" y="2427"/>
                  </a:lnTo>
                  <a:lnTo>
                    <a:pt x="204" y="2445"/>
                  </a:lnTo>
                  <a:lnTo>
                    <a:pt x="220" y="2462"/>
                  </a:lnTo>
                  <a:lnTo>
                    <a:pt x="238" y="2478"/>
                  </a:lnTo>
                  <a:lnTo>
                    <a:pt x="256" y="2494"/>
                  </a:lnTo>
                  <a:lnTo>
                    <a:pt x="293" y="2524"/>
                  </a:lnTo>
                  <a:lnTo>
                    <a:pt x="313" y="2539"/>
                  </a:lnTo>
                  <a:lnTo>
                    <a:pt x="331" y="2554"/>
                  </a:lnTo>
                  <a:lnTo>
                    <a:pt x="348" y="2572"/>
                  </a:lnTo>
                  <a:lnTo>
                    <a:pt x="364" y="2589"/>
                  </a:lnTo>
                  <a:lnTo>
                    <a:pt x="379" y="2608"/>
                  </a:lnTo>
                  <a:lnTo>
                    <a:pt x="386" y="2618"/>
                  </a:lnTo>
                  <a:lnTo>
                    <a:pt x="393" y="2628"/>
                  </a:lnTo>
                  <a:lnTo>
                    <a:pt x="399" y="2639"/>
                  </a:lnTo>
                  <a:lnTo>
                    <a:pt x="404" y="2652"/>
                  </a:lnTo>
                  <a:lnTo>
                    <a:pt x="409" y="2664"/>
                  </a:lnTo>
                  <a:lnTo>
                    <a:pt x="413" y="2677"/>
                  </a:lnTo>
                  <a:lnTo>
                    <a:pt x="413" y="2677"/>
                  </a:lnTo>
                  <a:lnTo>
                    <a:pt x="446" y="2799"/>
                  </a:lnTo>
                  <a:lnTo>
                    <a:pt x="480" y="2921"/>
                  </a:lnTo>
                  <a:lnTo>
                    <a:pt x="515" y="3044"/>
                  </a:lnTo>
                  <a:lnTo>
                    <a:pt x="534" y="3105"/>
                  </a:lnTo>
                  <a:lnTo>
                    <a:pt x="554" y="3166"/>
                  </a:lnTo>
                  <a:lnTo>
                    <a:pt x="573" y="3227"/>
                  </a:lnTo>
                  <a:lnTo>
                    <a:pt x="594" y="3287"/>
                  </a:lnTo>
                  <a:lnTo>
                    <a:pt x="615" y="3347"/>
                  </a:lnTo>
                  <a:lnTo>
                    <a:pt x="638" y="3406"/>
                  </a:lnTo>
                  <a:lnTo>
                    <a:pt x="662" y="3466"/>
                  </a:lnTo>
                  <a:lnTo>
                    <a:pt x="686" y="3524"/>
                  </a:lnTo>
                  <a:lnTo>
                    <a:pt x="713" y="3581"/>
                  </a:lnTo>
                  <a:lnTo>
                    <a:pt x="740" y="3638"/>
                  </a:lnTo>
                  <a:lnTo>
                    <a:pt x="762" y="3722"/>
                  </a:lnTo>
                  <a:lnTo>
                    <a:pt x="762" y="3722"/>
                  </a:lnTo>
                  <a:lnTo>
                    <a:pt x="769" y="3703"/>
                  </a:lnTo>
                  <a:lnTo>
                    <a:pt x="777" y="3684"/>
                  </a:lnTo>
                  <a:lnTo>
                    <a:pt x="794" y="3645"/>
                  </a:lnTo>
                  <a:lnTo>
                    <a:pt x="812" y="3607"/>
                  </a:lnTo>
                  <a:lnTo>
                    <a:pt x="829" y="3567"/>
                  </a:lnTo>
                  <a:lnTo>
                    <a:pt x="829" y="3567"/>
                  </a:lnTo>
                  <a:lnTo>
                    <a:pt x="852" y="3519"/>
                  </a:lnTo>
                  <a:lnTo>
                    <a:pt x="875" y="3467"/>
                  </a:lnTo>
                  <a:lnTo>
                    <a:pt x="886" y="3440"/>
                  </a:lnTo>
                  <a:lnTo>
                    <a:pt x="896" y="3413"/>
                  </a:lnTo>
                  <a:lnTo>
                    <a:pt x="906" y="3386"/>
                  </a:lnTo>
                  <a:lnTo>
                    <a:pt x="914" y="3358"/>
                  </a:lnTo>
                  <a:lnTo>
                    <a:pt x="922" y="3331"/>
                  </a:lnTo>
                  <a:lnTo>
                    <a:pt x="928" y="3303"/>
                  </a:lnTo>
                  <a:lnTo>
                    <a:pt x="933" y="3275"/>
                  </a:lnTo>
                  <a:lnTo>
                    <a:pt x="936" y="3247"/>
                  </a:lnTo>
                  <a:lnTo>
                    <a:pt x="937" y="3218"/>
                  </a:lnTo>
                  <a:lnTo>
                    <a:pt x="937" y="3190"/>
                  </a:lnTo>
                  <a:lnTo>
                    <a:pt x="935" y="3162"/>
                  </a:lnTo>
                  <a:lnTo>
                    <a:pt x="930" y="3133"/>
                  </a:lnTo>
                  <a:lnTo>
                    <a:pt x="930" y="3133"/>
                  </a:lnTo>
                  <a:lnTo>
                    <a:pt x="925" y="3113"/>
                  </a:lnTo>
                  <a:lnTo>
                    <a:pt x="919" y="3093"/>
                  </a:lnTo>
                  <a:lnTo>
                    <a:pt x="912" y="3072"/>
                  </a:lnTo>
                  <a:lnTo>
                    <a:pt x="904" y="3052"/>
                  </a:lnTo>
                  <a:lnTo>
                    <a:pt x="889" y="3013"/>
                  </a:lnTo>
                  <a:lnTo>
                    <a:pt x="872" y="2973"/>
                  </a:lnTo>
                  <a:lnTo>
                    <a:pt x="855" y="2933"/>
                  </a:lnTo>
                  <a:lnTo>
                    <a:pt x="841" y="2893"/>
                  </a:lnTo>
                  <a:lnTo>
                    <a:pt x="834" y="2873"/>
                  </a:lnTo>
                  <a:lnTo>
                    <a:pt x="829" y="2852"/>
                  </a:lnTo>
                  <a:lnTo>
                    <a:pt x="824" y="2831"/>
                  </a:lnTo>
                  <a:lnTo>
                    <a:pt x="820" y="2810"/>
                  </a:lnTo>
                  <a:lnTo>
                    <a:pt x="820" y="2810"/>
                  </a:lnTo>
                  <a:lnTo>
                    <a:pt x="812" y="2766"/>
                  </a:lnTo>
                  <a:lnTo>
                    <a:pt x="804" y="2722"/>
                  </a:lnTo>
                  <a:lnTo>
                    <a:pt x="797" y="2677"/>
                  </a:lnTo>
                  <a:lnTo>
                    <a:pt x="792" y="2632"/>
                  </a:lnTo>
                  <a:lnTo>
                    <a:pt x="787" y="2587"/>
                  </a:lnTo>
                  <a:lnTo>
                    <a:pt x="787" y="2563"/>
                  </a:lnTo>
                  <a:lnTo>
                    <a:pt x="786" y="2541"/>
                  </a:lnTo>
                  <a:lnTo>
                    <a:pt x="787" y="2519"/>
                  </a:lnTo>
                  <a:lnTo>
                    <a:pt x="788" y="2495"/>
                  </a:lnTo>
                  <a:lnTo>
                    <a:pt x="791" y="2473"/>
                  </a:lnTo>
                  <a:lnTo>
                    <a:pt x="794" y="2451"/>
                  </a:lnTo>
                  <a:lnTo>
                    <a:pt x="794" y="2451"/>
                  </a:lnTo>
                  <a:lnTo>
                    <a:pt x="799" y="2422"/>
                  </a:lnTo>
                  <a:lnTo>
                    <a:pt x="806" y="2396"/>
                  </a:lnTo>
                  <a:lnTo>
                    <a:pt x="814" y="2371"/>
                  </a:lnTo>
                  <a:lnTo>
                    <a:pt x="822" y="2345"/>
                  </a:lnTo>
                  <a:lnTo>
                    <a:pt x="822" y="2345"/>
                  </a:lnTo>
                  <a:lnTo>
                    <a:pt x="836" y="2314"/>
                  </a:lnTo>
                  <a:lnTo>
                    <a:pt x="851" y="2284"/>
                  </a:lnTo>
                  <a:lnTo>
                    <a:pt x="868" y="2255"/>
                  </a:lnTo>
                  <a:lnTo>
                    <a:pt x="887" y="2227"/>
                  </a:lnTo>
                  <a:lnTo>
                    <a:pt x="907" y="2200"/>
                  </a:lnTo>
                  <a:lnTo>
                    <a:pt x="928" y="2175"/>
                  </a:lnTo>
                  <a:lnTo>
                    <a:pt x="949" y="2150"/>
                  </a:lnTo>
                  <a:lnTo>
                    <a:pt x="973" y="2124"/>
                  </a:lnTo>
                  <a:lnTo>
                    <a:pt x="973" y="2124"/>
                  </a:lnTo>
                  <a:lnTo>
                    <a:pt x="999" y="2098"/>
                  </a:lnTo>
                  <a:lnTo>
                    <a:pt x="1025" y="2072"/>
                  </a:lnTo>
                  <a:lnTo>
                    <a:pt x="1081" y="2017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DA8CA70D-B4A0-711B-806C-4B33E85AC636}"/>
                </a:ext>
              </a:extLst>
            </p:cNvPr>
            <p:cNvSpPr>
              <a:spLocks/>
            </p:cNvSpPr>
            <p:nvPr/>
          </p:nvSpPr>
          <p:spPr bwMode="auto">
            <a:xfrm>
              <a:off x="5120" y="2110"/>
              <a:ext cx="169" cy="64"/>
            </a:xfrm>
            <a:custGeom>
              <a:avLst/>
              <a:gdLst>
                <a:gd name="T0" fmla="*/ 49 w 339"/>
                <a:gd name="T1" fmla="*/ 0 h 129"/>
                <a:gd name="T2" fmla="*/ 30 w 339"/>
                <a:gd name="T3" fmla="*/ 2 h 129"/>
                <a:gd name="T4" fmla="*/ 15 w 339"/>
                <a:gd name="T5" fmla="*/ 8 h 129"/>
                <a:gd name="T6" fmla="*/ 5 w 339"/>
                <a:gd name="T7" fmla="*/ 20 h 129"/>
                <a:gd name="T8" fmla="*/ 0 w 339"/>
                <a:gd name="T9" fmla="*/ 39 h 129"/>
                <a:gd name="T10" fmla="*/ 1 w 339"/>
                <a:gd name="T11" fmla="*/ 53 h 129"/>
                <a:gd name="T12" fmla="*/ 6 w 339"/>
                <a:gd name="T13" fmla="*/ 76 h 129"/>
                <a:gd name="T14" fmla="*/ 16 w 339"/>
                <a:gd name="T15" fmla="*/ 94 h 129"/>
                <a:gd name="T16" fmla="*/ 29 w 339"/>
                <a:gd name="T17" fmla="*/ 108 h 129"/>
                <a:gd name="T18" fmla="*/ 46 w 339"/>
                <a:gd name="T19" fmla="*/ 117 h 129"/>
                <a:gd name="T20" fmla="*/ 64 w 339"/>
                <a:gd name="T21" fmla="*/ 123 h 129"/>
                <a:gd name="T22" fmla="*/ 95 w 339"/>
                <a:gd name="T23" fmla="*/ 127 h 129"/>
                <a:gd name="T24" fmla="*/ 115 w 339"/>
                <a:gd name="T25" fmla="*/ 128 h 129"/>
                <a:gd name="T26" fmla="*/ 155 w 339"/>
                <a:gd name="T27" fmla="*/ 127 h 129"/>
                <a:gd name="T28" fmla="*/ 163 w 339"/>
                <a:gd name="T29" fmla="*/ 127 h 129"/>
                <a:gd name="T30" fmla="*/ 193 w 339"/>
                <a:gd name="T31" fmla="*/ 128 h 129"/>
                <a:gd name="T32" fmla="*/ 225 w 339"/>
                <a:gd name="T33" fmla="*/ 129 h 129"/>
                <a:gd name="T34" fmla="*/ 240 w 339"/>
                <a:gd name="T35" fmla="*/ 128 h 129"/>
                <a:gd name="T36" fmla="*/ 270 w 339"/>
                <a:gd name="T37" fmla="*/ 124 h 129"/>
                <a:gd name="T38" fmla="*/ 296 w 339"/>
                <a:gd name="T39" fmla="*/ 114 h 129"/>
                <a:gd name="T40" fmla="*/ 308 w 339"/>
                <a:gd name="T41" fmla="*/ 106 h 129"/>
                <a:gd name="T42" fmla="*/ 318 w 339"/>
                <a:gd name="T43" fmla="*/ 94 h 129"/>
                <a:gd name="T44" fmla="*/ 327 w 339"/>
                <a:gd name="T45" fmla="*/ 80 h 129"/>
                <a:gd name="T46" fmla="*/ 332 w 339"/>
                <a:gd name="T47" fmla="*/ 70 h 129"/>
                <a:gd name="T48" fmla="*/ 338 w 339"/>
                <a:gd name="T49" fmla="*/ 51 h 129"/>
                <a:gd name="T50" fmla="*/ 339 w 339"/>
                <a:gd name="T51" fmla="*/ 37 h 129"/>
                <a:gd name="T52" fmla="*/ 337 w 339"/>
                <a:gd name="T53" fmla="*/ 25 h 129"/>
                <a:gd name="T54" fmla="*/ 331 w 339"/>
                <a:gd name="T55" fmla="*/ 16 h 129"/>
                <a:gd name="T56" fmla="*/ 321 w 339"/>
                <a:gd name="T57" fmla="*/ 11 h 129"/>
                <a:gd name="T58" fmla="*/ 303 w 339"/>
                <a:gd name="T59" fmla="*/ 6 h 129"/>
                <a:gd name="T60" fmla="*/ 290 w 339"/>
                <a:gd name="T61" fmla="*/ 6 h 129"/>
                <a:gd name="T62" fmla="*/ 264 w 339"/>
                <a:gd name="T63" fmla="*/ 7 h 129"/>
                <a:gd name="T64" fmla="*/ 238 w 339"/>
                <a:gd name="T65" fmla="*/ 11 h 129"/>
                <a:gd name="T66" fmla="*/ 207 w 339"/>
                <a:gd name="T67" fmla="*/ 16 h 129"/>
                <a:gd name="T68" fmla="*/ 200 w 339"/>
                <a:gd name="T69" fmla="*/ 16 h 129"/>
                <a:gd name="T70" fmla="*/ 193 w 339"/>
                <a:gd name="T71" fmla="*/ 19 h 129"/>
                <a:gd name="T72" fmla="*/ 183 w 339"/>
                <a:gd name="T73" fmla="*/ 20 h 129"/>
                <a:gd name="T74" fmla="*/ 170 w 339"/>
                <a:gd name="T75" fmla="*/ 19 h 129"/>
                <a:gd name="T76" fmla="*/ 120 w 339"/>
                <a:gd name="T77" fmla="*/ 10 h 129"/>
                <a:gd name="T78" fmla="*/ 83 w 339"/>
                <a:gd name="T79" fmla="*/ 3 h 129"/>
                <a:gd name="T80" fmla="*/ 49 w 339"/>
                <a:gd name="T81" fmla="*/ 0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39" h="129">
                  <a:moveTo>
                    <a:pt x="49" y="0"/>
                  </a:moveTo>
                  <a:lnTo>
                    <a:pt x="49" y="0"/>
                  </a:lnTo>
                  <a:lnTo>
                    <a:pt x="40" y="0"/>
                  </a:lnTo>
                  <a:lnTo>
                    <a:pt x="30" y="2"/>
                  </a:lnTo>
                  <a:lnTo>
                    <a:pt x="22" y="4"/>
                  </a:lnTo>
                  <a:lnTo>
                    <a:pt x="15" y="8"/>
                  </a:lnTo>
                  <a:lnTo>
                    <a:pt x="9" y="13"/>
                  </a:lnTo>
                  <a:lnTo>
                    <a:pt x="5" y="20"/>
                  </a:lnTo>
                  <a:lnTo>
                    <a:pt x="1" y="29"/>
                  </a:lnTo>
                  <a:lnTo>
                    <a:pt x="0" y="39"/>
                  </a:lnTo>
                  <a:lnTo>
                    <a:pt x="0" y="39"/>
                  </a:lnTo>
                  <a:lnTo>
                    <a:pt x="1" y="53"/>
                  </a:lnTo>
                  <a:lnTo>
                    <a:pt x="2" y="65"/>
                  </a:lnTo>
                  <a:lnTo>
                    <a:pt x="6" y="76"/>
                  </a:lnTo>
                  <a:lnTo>
                    <a:pt x="11" y="85"/>
                  </a:lnTo>
                  <a:lnTo>
                    <a:pt x="16" y="94"/>
                  </a:lnTo>
                  <a:lnTo>
                    <a:pt x="22" y="102"/>
                  </a:lnTo>
                  <a:lnTo>
                    <a:pt x="29" y="108"/>
                  </a:lnTo>
                  <a:lnTo>
                    <a:pt x="37" y="113"/>
                  </a:lnTo>
                  <a:lnTo>
                    <a:pt x="46" y="117"/>
                  </a:lnTo>
                  <a:lnTo>
                    <a:pt x="55" y="121"/>
                  </a:lnTo>
                  <a:lnTo>
                    <a:pt x="64" y="123"/>
                  </a:lnTo>
                  <a:lnTo>
                    <a:pt x="74" y="125"/>
                  </a:lnTo>
                  <a:lnTo>
                    <a:pt x="95" y="127"/>
                  </a:lnTo>
                  <a:lnTo>
                    <a:pt x="115" y="128"/>
                  </a:lnTo>
                  <a:lnTo>
                    <a:pt x="115" y="128"/>
                  </a:lnTo>
                  <a:lnTo>
                    <a:pt x="136" y="128"/>
                  </a:lnTo>
                  <a:lnTo>
                    <a:pt x="155" y="127"/>
                  </a:lnTo>
                  <a:lnTo>
                    <a:pt x="155" y="127"/>
                  </a:lnTo>
                  <a:lnTo>
                    <a:pt x="163" y="127"/>
                  </a:lnTo>
                  <a:lnTo>
                    <a:pt x="163" y="127"/>
                  </a:lnTo>
                  <a:lnTo>
                    <a:pt x="193" y="128"/>
                  </a:lnTo>
                  <a:lnTo>
                    <a:pt x="193" y="128"/>
                  </a:lnTo>
                  <a:lnTo>
                    <a:pt x="225" y="129"/>
                  </a:lnTo>
                  <a:lnTo>
                    <a:pt x="225" y="129"/>
                  </a:lnTo>
                  <a:lnTo>
                    <a:pt x="240" y="128"/>
                  </a:lnTo>
                  <a:lnTo>
                    <a:pt x="256" y="127"/>
                  </a:lnTo>
                  <a:lnTo>
                    <a:pt x="270" y="124"/>
                  </a:lnTo>
                  <a:lnTo>
                    <a:pt x="283" y="120"/>
                  </a:lnTo>
                  <a:lnTo>
                    <a:pt x="296" y="114"/>
                  </a:lnTo>
                  <a:lnTo>
                    <a:pt x="302" y="110"/>
                  </a:lnTo>
                  <a:lnTo>
                    <a:pt x="308" y="106"/>
                  </a:lnTo>
                  <a:lnTo>
                    <a:pt x="313" y="101"/>
                  </a:lnTo>
                  <a:lnTo>
                    <a:pt x="318" y="94"/>
                  </a:lnTo>
                  <a:lnTo>
                    <a:pt x="322" y="87"/>
                  </a:lnTo>
                  <a:lnTo>
                    <a:pt x="327" y="80"/>
                  </a:lnTo>
                  <a:lnTo>
                    <a:pt x="327" y="80"/>
                  </a:lnTo>
                  <a:lnTo>
                    <a:pt x="332" y="70"/>
                  </a:lnTo>
                  <a:lnTo>
                    <a:pt x="336" y="60"/>
                  </a:lnTo>
                  <a:lnTo>
                    <a:pt x="338" y="51"/>
                  </a:lnTo>
                  <a:lnTo>
                    <a:pt x="339" y="44"/>
                  </a:lnTo>
                  <a:lnTo>
                    <a:pt x="339" y="37"/>
                  </a:lnTo>
                  <a:lnTo>
                    <a:pt x="338" y="31"/>
                  </a:lnTo>
                  <a:lnTo>
                    <a:pt x="337" y="25"/>
                  </a:lnTo>
                  <a:lnTo>
                    <a:pt x="334" y="20"/>
                  </a:lnTo>
                  <a:lnTo>
                    <a:pt x="331" y="16"/>
                  </a:lnTo>
                  <a:lnTo>
                    <a:pt x="327" y="13"/>
                  </a:lnTo>
                  <a:lnTo>
                    <a:pt x="321" y="11"/>
                  </a:lnTo>
                  <a:lnTo>
                    <a:pt x="315" y="9"/>
                  </a:lnTo>
                  <a:lnTo>
                    <a:pt x="303" y="6"/>
                  </a:lnTo>
                  <a:lnTo>
                    <a:pt x="290" y="6"/>
                  </a:lnTo>
                  <a:lnTo>
                    <a:pt x="290" y="6"/>
                  </a:lnTo>
                  <a:lnTo>
                    <a:pt x="277" y="6"/>
                  </a:lnTo>
                  <a:lnTo>
                    <a:pt x="264" y="7"/>
                  </a:lnTo>
                  <a:lnTo>
                    <a:pt x="238" y="11"/>
                  </a:lnTo>
                  <a:lnTo>
                    <a:pt x="238" y="11"/>
                  </a:lnTo>
                  <a:lnTo>
                    <a:pt x="216" y="15"/>
                  </a:lnTo>
                  <a:lnTo>
                    <a:pt x="207" y="16"/>
                  </a:lnTo>
                  <a:lnTo>
                    <a:pt x="200" y="16"/>
                  </a:lnTo>
                  <a:lnTo>
                    <a:pt x="200" y="16"/>
                  </a:lnTo>
                  <a:lnTo>
                    <a:pt x="196" y="16"/>
                  </a:lnTo>
                  <a:lnTo>
                    <a:pt x="193" y="19"/>
                  </a:lnTo>
                  <a:lnTo>
                    <a:pt x="193" y="19"/>
                  </a:lnTo>
                  <a:lnTo>
                    <a:pt x="183" y="20"/>
                  </a:lnTo>
                  <a:lnTo>
                    <a:pt x="183" y="20"/>
                  </a:lnTo>
                  <a:lnTo>
                    <a:pt x="170" y="19"/>
                  </a:lnTo>
                  <a:lnTo>
                    <a:pt x="154" y="17"/>
                  </a:lnTo>
                  <a:lnTo>
                    <a:pt x="120" y="10"/>
                  </a:lnTo>
                  <a:lnTo>
                    <a:pt x="120" y="10"/>
                  </a:lnTo>
                  <a:lnTo>
                    <a:pt x="83" y="3"/>
                  </a:lnTo>
                  <a:lnTo>
                    <a:pt x="66" y="1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rgbClr val="E9D0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FA80E002-C7B6-8993-38D3-B0116A4C11EF}"/>
                </a:ext>
              </a:extLst>
            </p:cNvPr>
            <p:cNvSpPr>
              <a:spLocks/>
            </p:cNvSpPr>
            <p:nvPr/>
          </p:nvSpPr>
          <p:spPr bwMode="auto">
            <a:xfrm>
              <a:off x="5120" y="2110"/>
              <a:ext cx="169" cy="64"/>
            </a:xfrm>
            <a:custGeom>
              <a:avLst/>
              <a:gdLst>
                <a:gd name="T0" fmla="*/ 49 w 339"/>
                <a:gd name="T1" fmla="*/ 0 h 129"/>
                <a:gd name="T2" fmla="*/ 30 w 339"/>
                <a:gd name="T3" fmla="*/ 2 h 129"/>
                <a:gd name="T4" fmla="*/ 15 w 339"/>
                <a:gd name="T5" fmla="*/ 8 h 129"/>
                <a:gd name="T6" fmla="*/ 5 w 339"/>
                <a:gd name="T7" fmla="*/ 20 h 129"/>
                <a:gd name="T8" fmla="*/ 0 w 339"/>
                <a:gd name="T9" fmla="*/ 39 h 129"/>
                <a:gd name="T10" fmla="*/ 1 w 339"/>
                <a:gd name="T11" fmla="*/ 53 h 129"/>
                <a:gd name="T12" fmla="*/ 6 w 339"/>
                <a:gd name="T13" fmla="*/ 76 h 129"/>
                <a:gd name="T14" fmla="*/ 16 w 339"/>
                <a:gd name="T15" fmla="*/ 94 h 129"/>
                <a:gd name="T16" fmla="*/ 29 w 339"/>
                <a:gd name="T17" fmla="*/ 108 h 129"/>
                <a:gd name="T18" fmla="*/ 46 w 339"/>
                <a:gd name="T19" fmla="*/ 117 h 129"/>
                <a:gd name="T20" fmla="*/ 64 w 339"/>
                <a:gd name="T21" fmla="*/ 123 h 129"/>
                <a:gd name="T22" fmla="*/ 95 w 339"/>
                <a:gd name="T23" fmla="*/ 127 h 129"/>
                <a:gd name="T24" fmla="*/ 115 w 339"/>
                <a:gd name="T25" fmla="*/ 128 h 129"/>
                <a:gd name="T26" fmla="*/ 155 w 339"/>
                <a:gd name="T27" fmla="*/ 127 h 129"/>
                <a:gd name="T28" fmla="*/ 163 w 339"/>
                <a:gd name="T29" fmla="*/ 127 h 129"/>
                <a:gd name="T30" fmla="*/ 193 w 339"/>
                <a:gd name="T31" fmla="*/ 128 h 129"/>
                <a:gd name="T32" fmla="*/ 225 w 339"/>
                <a:gd name="T33" fmla="*/ 129 h 129"/>
                <a:gd name="T34" fmla="*/ 240 w 339"/>
                <a:gd name="T35" fmla="*/ 128 h 129"/>
                <a:gd name="T36" fmla="*/ 270 w 339"/>
                <a:gd name="T37" fmla="*/ 124 h 129"/>
                <a:gd name="T38" fmla="*/ 296 w 339"/>
                <a:gd name="T39" fmla="*/ 114 h 129"/>
                <a:gd name="T40" fmla="*/ 308 w 339"/>
                <a:gd name="T41" fmla="*/ 106 h 129"/>
                <a:gd name="T42" fmla="*/ 318 w 339"/>
                <a:gd name="T43" fmla="*/ 94 h 129"/>
                <a:gd name="T44" fmla="*/ 327 w 339"/>
                <a:gd name="T45" fmla="*/ 80 h 129"/>
                <a:gd name="T46" fmla="*/ 332 w 339"/>
                <a:gd name="T47" fmla="*/ 70 h 129"/>
                <a:gd name="T48" fmla="*/ 338 w 339"/>
                <a:gd name="T49" fmla="*/ 51 h 129"/>
                <a:gd name="T50" fmla="*/ 339 w 339"/>
                <a:gd name="T51" fmla="*/ 37 h 129"/>
                <a:gd name="T52" fmla="*/ 337 w 339"/>
                <a:gd name="T53" fmla="*/ 25 h 129"/>
                <a:gd name="T54" fmla="*/ 331 w 339"/>
                <a:gd name="T55" fmla="*/ 16 h 129"/>
                <a:gd name="T56" fmla="*/ 321 w 339"/>
                <a:gd name="T57" fmla="*/ 11 h 129"/>
                <a:gd name="T58" fmla="*/ 303 w 339"/>
                <a:gd name="T59" fmla="*/ 6 h 129"/>
                <a:gd name="T60" fmla="*/ 290 w 339"/>
                <a:gd name="T61" fmla="*/ 6 h 129"/>
                <a:gd name="T62" fmla="*/ 264 w 339"/>
                <a:gd name="T63" fmla="*/ 7 h 129"/>
                <a:gd name="T64" fmla="*/ 238 w 339"/>
                <a:gd name="T65" fmla="*/ 11 h 129"/>
                <a:gd name="T66" fmla="*/ 207 w 339"/>
                <a:gd name="T67" fmla="*/ 16 h 129"/>
                <a:gd name="T68" fmla="*/ 200 w 339"/>
                <a:gd name="T69" fmla="*/ 16 h 129"/>
                <a:gd name="T70" fmla="*/ 193 w 339"/>
                <a:gd name="T71" fmla="*/ 19 h 129"/>
                <a:gd name="T72" fmla="*/ 183 w 339"/>
                <a:gd name="T73" fmla="*/ 20 h 129"/>
                <a:gd name="T74" fmla="*/ 170 w 339"/>
                <a:gd name="T75" fmla="*/ 19 h 129"/>
                <a:gd name="T76" fmla="*/ 120 w 339"/>
                <a:gd name="T77" fmla="*/ 10 h 129"/>
                <a:gd name="T78" fmla="*/ 83 w 339"/>
                <a:gd name="T79" fmla="*/ 3 h 129"/>
                <a:gd name="T80" fmla="*/ 49 w 339"/>
                <a:gd name="T81" fmla="*/ 0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39" h="129">
                  <a:moveTo>
                    <a:pt x="49" y="0"/>
                  </a:moveTo>
                  <a:lnTo>
                    <a:pt x="49" y="0"/>
                  </a:lnTo>
                  <a:lnTo>
                    <a:pt x="40" y="0"/>
                  </a:lnTo>
                  <a:lnTo>
                    <a:pt x="30" y="2"/>
                  </a:lnTo>
                  <a:lnTo>
                    <a:pt x="22" y="4"/>
                  </a:lnTo>
                  <a:lnTo>
                    <a:pt x="15" y="8"/>
                  </a:lnTo>
                  <a:lnTo>
                    <a:pt x="9" y="13"/>
                  </a:lnTo>
                  <a:lnTo>
                    <a:pt x="5" y="20"/>
                  </a:lnTo>
                  <a:lnTo>
                    <a:pt x="1" y="29"/>
                  </a:lnTo>
                  <a:lnTo>
                    <a:pt x="0" y="39"/>
                  </a:lnTo>
                  <a:lnTo>
                    <a:pt x="0" y="39"/>
                  </a:lnTo>
                  <a:lnTo>
                    <a:pt x="1" y="53"/>
                  </a:lnTo>
                  <a:lnTo>
                    <a:pt x="2" y="65"/>
                  </a:lnTo>
                  <a:lnTo>
                    <a:pt x="6" y="76"/>
                  </a:lnTo>
                  <a:lnTo>
                    <a:pt x="11" y="85"/>
                  </a:lnTo>
                  <a:lnTo>
                    <a:pt x="16" y="94"/>
                  </a:lnTo>
                  <a:lnTo>
                    <a:pt x="22" y="102"/>
                  </a:lnTo>
                  <a:lnTo>
                    <a:pt x="29" y="108"/>
                  </a:lnTo>
                  <a:lnTo>
                    <a:pt x="37" y="113"/>
                  </a:lnTo>
                  <a:lnTo>
                    <a:pt x="46" y="117"/>
                  </a:lnTo>
                  <a:lnTo>
                    <a:pt x="55" y="121"/>
                  </a:lnTo>
                  <a:lnTo>
                    <a:pt x="64" y="123"/>
                  </a:lnTo>
                  <a:lnTo>
                    <a:pt x="74" y="125"/>
                  </a:lnTo>
                  <a:lnTo>
                    <a:pt x="95" y="127"/>
                  </a:lnTo>
                  <a:lnTo>
                    <a:pt x="115" y="128"/>
                  </a:lnTo>
                  <a:lnTo>
                    <a:pt x="115" y="128"/>
                  </a:lnTo>
                  <a:lnTo>
                    <a:pt x="136" y="128"/>
                  </a:lnTo>
                  <a:lnTo>
                    <a:pt x="155" y="127"/>
                  </a:lnTo>
                  <a:lnTo>
                    <a:pt x="155" y="127"/>
                  </a:lnTo>
                  <a:lnTo>
                    <a:pt x="163" y="127"/>
                  </a:lnTo>
                  <a:lnTo>
                    <a:pt x="163" y="127"/>
                  </a:lnTo>
                  <a:lnTo>
                    <a:pt x="193" y="128"/>
                  </a:lnTo>
                  <a:lnTo>
                    <a:pt x="193" y="128"/>
                  </a:lnTo>
                  <a:lnTo>
                    <a:pt x="225" y="129"/>
                  </a:lnTo>
                  <a:lnTo>
                    <a:pt x="225" y="129"/>
                  </a:lnTo>
                  <a:lnTo>
                    <a:pt x="240" y="128"/>
                  </a:lnTo>
                  <a:lnTo>
                    <a:pt x="256" y="127"/>
                  </a:lnTo>
                  <a:lnTo>
                    <a:pt x="270" y="124"/>
                  </a:lnTo>
                  <a:lnTo>
                    <a:pt x="283" y="120"/>
                  </a:lnTo>
                  <a:lnTo>
                    <a:pt x="296" y="114"/>
                  </a:lnTo>
                  <a:lnTo>
                    <a:pt x="302" y="110"/>
                  </a:lnTo>
                  <a:lnTo>
                    <a:pt x="308" y="106"/>
                  </a:lnTo>
                  <a:lnTo>
                    <a:pt x="313" y="101"/>
                  </a:lnTo>
                  <a:lnTo>
                    <a:pt x="318" y="94"/>
                  </a:lnTo>
                  <a:lnTo>
                    <a:pt x="322" y="87"/>
                  </a:lnTo>
                  <a:lnTo>
                    <a:pt x="327" y="80"/>
                  </a:lnTo>
                  <a:lnTo>
                    <a:pt x="327" y="80"/>
                  </a:lnTo>
                  <a:lnTo>
                    <a:pt x="332" y="70"/>
                  </a:lnTo>
                  <a:lnTo>
                    <a:pt x="336" y="60"/>
                  </a:lnTo>
                  <a:lnTo>
                    <a:pt x="338" y="51"/>
                  </a:lnTo>
                  <a:lnTo>
                    <a:pt x="339" y="44"/>
                  </a:lnTo>
                  <a:lnTo>
                    <a:pt x="339" y="37"/>
                  </a:lnTo>
                  <a:lnTo>
                    <a:pt x="338" y="31"/>
                  </a:lnTo>
                  <a:lnTo>
                    <a:pt x="337" y="25"/>
                  </a:lnTo>
                  <a:lnTo>
                    <a:pt x="334" y="20"/>
                  </a:lnTo>
                  <a:lnTo>
                    <a:pt x="331" y="16"/>
                  </a:lnTo>
                  <a:lnTo>
                    <a:pt x="327" y="13"/>
                  </a:lnTo>
                  <a:lnTo>
                    <a:pt x="321" y="11"/>
                  </a:lnTo>
                  <a:lnTo>
                    <a:pt x="315" y="9"/>
                  </a:lnTo>
                  <a:lnTo>
                    <a:pt x="303" y="6"/>
                  </a:lnTo>
                  <a:lnTo>
                    <a:pt x="290" y="6"/>
                  </a:lnTo>
                  <a:lnTo>
                    <a:pt x="290" y="6"/>
                  </a:lnTo>
                  <a:lnTo>
                    <a:pt x="277" y="6"/>
                  </a:lnTo>
                  <a:lnTo>
                    <a:pt x="264" y="7"/>
                  </a:lnTo>
                  <a:lnTo>
                    <a:pt x="238" y="11"/>
                  </a:lnTo>
                  <a:lnTo>
                    <a:pt x="238" y="11"/>
                  </a:lnTo>
                  <a:lnTo>
                    <a:pt x="216" y="15"/>
                  </a:lnTo>
                  <a:lnTo>
                    <a:pt x="207" y="16"/>
                  </a:lnTo>
                  <a:lnTo>
                    <a:pt x="200" y="16"/>
                  </a:lnTo>
                  <a:lnTo>
                    <a:pt x="200" y="16"/>
                  </a:lnTo>
                  <a:lnTo>
                    <a:pt x="196" y="16"/>
                  </a:lnTo>
                  <a:lnTo>
                    <a:pt x="193" y="19"/>
                  </a:lnTo>
                  <a:lnTo>
                    <a:pt x="193" y="19"/>
                  </a:lnTo>
                  <a:lnTo>
                    <a:pt x="183" y="20"/>
                  </a:lnTo>
                  <a:lnTo>
                    <a:pt x="183" y="20"/>
                  </a:lnTo>
                  <a:lnTo>
                    <a:pt x="170" y="19"/>
                  </a:lnTo>
                  <a:lnTo>
                    <a:pt x="154" y="17"/>
                  </a:lnTo>
                  <a:lnTo>
                    <a:pt x="120" y="10"/>
                  </a:lnTo>
                  <a:lnTo>
                    <a:pt x="120" y="10"/>
                  </a:lnTo>
                  <a:lnTo>
                    <a:pt x="83" y="3"/>
                  </a:lnTo>
                  <a:lnTo>
                    <a:pt x="66" y="1"/>
                  </a:lnTo>
                  <a:lnTo>
                    <a:pt x="49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07BF8817-0D9B-7973-D615-769BE7E6C0BE}"/>
                </a:ext>
              </a:extLst>
            </p:cNvPr>
            <p:cNvSpPr>
              <a:spLocks/>
            </p:cNvSpPr>
            <p:nvPr/>
          </p:nvSpPr>
          <p:spPr bwMode="auto">
            <a:xfrm>
              <a:off x="5403" y="2111"/>
              <a:ext cx="169" cy="63"/>
            </a:xfrm>
            <a:custGeom>
              <a:avLst/>
              <a:gdLst>
                <a:gd name="T0" fmla="*/ 50 w 338"/>
                <a:gd name="T1" fmla="*/ 0 h 127"/>
                <a:gd name="T2" fmla="*/ 30 w 338"/>
                <a:gd name="T3" fmla="*/ 2 h 127"/>
                <a:gd name="T4" fmla="*/ 14 w 338"/>
                <a:gd name="T5" fmla="*/ 8 h 127"/>
                <a:gd name="T6" fmla="*/ 3 w 338"/>
                <a:gd name="T7" fmla="*/ 20 h 127"/>
                <a:gd name="T8" fmla="*/ 0 w 338"/>
                <a:gd name="T9" fmla="*/ 39 h 127"/>
                <a:gd name="T10" fmla="*/ 0 w 338"/>
                <a:gd name="T11" fmla="*/ 53 h 127"/>
                <a:gd name="T12" fmla="*/ 5 w 338"/>
                <a:gd name="T13" fmla="*/ 75 h 127"/>
                <a:gd name="T14" fmla="*/ 14 w 338"/>
                <a:gd name="T15" fmla="*/ 93 h 127"/>
                <a:gd name="T16" fmla="*/ 27 w 338"/>
                <a:gd name="T17" fmla="*/ 107 h 127"/>
                <a:gd name="T18" fmla="*/ 42 w 338"/>
                <a:gd name="T19" fmla="*/ 116 h 127"/>
                <a:gd name="T20" fmla="*/ 60 w 338"/>
                <a:gd name="T21" fmla="*/ 122 h 127"/>
                <a:gd name="T22" fmla="*/ 89 w 338"/>
                <a:gd name="T23" fmla="*/ 126 h 127"/>
                <a:gd name="T24" fmla="*/ 109 w 338"/>
                <a:gd name="T25" fmla="*/ 127 h 127"/>
                <a:gd name="T26" fmla="*/ 154 w 338"/>
                <a:gd name="T27" fmla="*/ 125 h 127"/>
                <a:gd name="T28" fmla="*/ 167 w 338"/>
                <a:gd name="T29" fmla="*/ 125 h 127"/>
                <a:gd name="T30" fmla="*/ 192 w 338"/>
                <a:gd name="T31" fmla="*/ 125 h 127"/>
                <a:gd name="T32" fmla="*/ 219 w 338"/>
                <a:gd name="T33" fmla="*/ 126 h 127"/>
                <a:gd name="T34" fmla="*/ 234 w 338"/>
                <a:gd name="T35" fmla="*/ 126 h 127"/>
                <a:gd name="T36" fmla="*/ 266 w 338"/>
                <a:gd name="T37" fmla="*/ 122 h 127"/>
                <a:gd name="T38" fmla="*/ 287 w 338"/>
                <a:gd name="T39" fmla="*/ 114 h 127"/>
                <a:gd name="T40" fmla="*/ 300 w 338"/>
                <a:gd name="T41" fmla="*/ 107 h 127"/>
                <a:gd name="T42" fmla="*/ 311 w 338"/>
                <a:gd name="T43" fmla="*/ 96 h 127"/>
                <a:gd name="T44" fmla="*/ 322 w 338"/>
                <a:gd name="T45" fmla="*/ 83 h 127"/>
                <a:gd name="T46" fmla="*/ 326 w 338"/>
                <a:gd name="T47" fmla="*/ 76 h 127"/>
                <a:gd name="T48" fmla="*/ 334 w 338"/>
                <a:gd name="T49" fmla="*/ 56 h 127"/>
                <a:gd name="T50" fmla="*/ 338 w 338"/>
                <a:gd name="T51" fmla="*/ 40 h 127"/>
                <a:gd name="T52" fmla="*/ 337 w 338"/>
                <a:gd name="T53" fmla="*/ 27 h 127"/>
                <a:gd name="T54" fmla="*/ 333 w 338"/>
                <a:gd name="T55" fmla="*/ 16 h 127"/>
                <a:gd name="T56" fmla="*/ 326 w 338"/>
                <a:gd name="T57" fmla="*/ 9 h 127"/>
                <a:gd name="T58" fmla="*/ 315 w 338"/>
                <a:gd name="T59" fmla="*/ 5 h 127"/>
                <a:gd name="T60" fmla="*/ 290 w 338"/>
                <a:gd name="T61" fmla="*/ 2 h 127"/>
                <a:gd name="T62" fmla="*/ 277 w 338"/>
                <a:gd name="T63" fmla="*/ 2 h 127"/>
                <a:gd name="T64" fmla="*/ 236 w 338"/>
                <a:gd name="T65" fmla="*/ 8 h 127"/>
                <a:gd name="T66" fmla="*/ 214 w 338"/>
                <a:gd name="T67" fmla="*/ 12 h 127"/>
                <a:gd name="T68" fmla="*/ 197 w 338"/>
                <a:gd name="T69" fmla="*/ 14 h 127"/>
                <a:gd name="T70" fmla="*/ 194 w 338"/>
                <a:gd name="T71" fmla="*/ 14 h 127"/>
                <a:gd name="T72" fmla="*/ 191 w 338"/>
                <a:gd name="T73" fmla="*/ 16 h 127"/>
                <a:gd name="T74" fmla="*/ 180 w 338"/>
                <a:gd name="T75" fmla="*/ 17 h 127"/>
                <a:gd name="T76" fmla="*/ 151 w 338"/>
                <a:gd name="T77" fmla="*/ 15 h 127"/>
                <a:gd name="T78" fmla="*/ 118 w 338"/>
                <a:gd name="T79" fmla="*/ 9 h 127"/>
                <a:gd name="T80" fmla="*/ 65 w 338"/>
                <a:gd name="T81" fmla="*/ 1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38" h="127">
                  <a:moveTo>
                    <a:pt x="50" y="0"/>
                  </a:moveTo>
                  <a:lnTo>
                    <a:pt x="50" y="0"/>
                  </a:lnTo>
                  <a:lnTo>
                    <a:pt x="39" y="0"/>
                  </a:lnTo>
                  <a:lnTo>
                    <a:pt x="30" y="2"/>
                  </a:lnTo>
                  <a:lnTo>
                    <a:pt x="21" y="4"/>
                  </a:lnTo>
                  <a:lnTo>
                    <a:pt x="14" y="8"/>
                  </a:lnTo>
                  <a:lnTo>
                    <a:pt x="8" y="13"/>
                  </a:lnTo>
                  <a:lnTo>
                    <a:pt x="3" y="20"/>
                  </a:lnTo>
                  <a:lnTo>
                    <a:pt x="1" y="29"/>
                  </a:lnTo>
                  <a:lnTo>
                    <a:pt x="0" y="39"/>
                  </a:lnTo>
                  <a:lnTo>
                    <a:pt x="0" y="39"/>
                  </a:lnTo>
                  <a:lnTo>
                    <a:pt x="0" y="53"/>
                  </a:lnTo>
                  <a:lnTo>
                    <a:pt x="2" y="65"/>
                  </a:lnTo>
                  <a:lnTo>
                    <a:pt x="5" y="75"/>
                  </a:lnTo>
                  <a:lnTo>
                    <a:pt x="9" y="84"/>
                  </a:lnTo>
                  <a:lnTo>
                    <a:pt x="14" y="93"/>
                  </a:lnTo>
                  <a:lnTo>
                    <a:pt x="20" y="101"/>
                  </a:lnTo>
                  <a:lnTo>
                    <a:pt x="27" y="107"/>
                  </a:lnTo>
                  <a:lnTo>
                    <a:pt x="34" y="112"/>
                  </a:lnTo>
                  <a:lnTo>
                    <a:pt x="42" y="116"/>
                  </a:lnTo>
                  <a:lnTo>
                    <a:pt x="51" y="119"/>
                  </a:lnTo>
                  <a:lnTo>
                    <a:pt x="60" y="122"/>
                  </a:lnTo>
                  <a:lnTo>
                    <a:pt x="69" y="124"/>
                  </a:lnTo>
                  <a:lnTo>
                    <a:pt x="89" y="126"/>
                  </a:lnTo>
                  <a:lnTo>
                    <a:pt x="109" y="127"/>
                  </a:lnTo>
                  <a:lnTo>
                    <a:pt x="109" y="127"/>
                  </a:lnTo>
                  <a:lnTo>
                    <a:pt x="133" y="126"/>
                  </a:lnTo>
                  <a:lnTo>
                    <a:pt x="154" y="125"/>
                  </a:lnTo>
                  <a:lnTo>
                    <a:pt x="154" y="125"/>
                  </a:lnTo>
                  <a:lnTo>
                    <a:pt x="167" y="125"/>
                  </a:lnTo>
                  <a:lnTo>
                    <a:pt x="167" y="125"/>
                  </a:lnTo>
                  <a:lnTo>
                    <a:pt x="192" y="125"/>
                  </a:lnTo>
                  <a:lnTo>
                    <a:pt x="192" y="125"/>
                  </a:lnTo>
                  <a:lnTo>
                    <a:pt x="219" y="126"/>
                  </a:lnTo>
                  <a:lnTo>
                    <a:pt x="219" y="126"/>
                  </a:lnTo>
                  <a:lnTo>
                    <a:pt x="234" y="126"/>
                  </a:lnTo>
                  <a:lnTo>
                    <a:pt x="251" y="124"/>
                  </a:lnTo>
                  <a:lnTo>
                    <a:pt x="266" y="122"/>
                  </a:lnTo>
                  <a:lnTo>
                    <a:pt x="280" y="117"/>
                  </a:lnTo>
                  <a:lnTo>
                    <a:pt x="287" y="114"/>
                  </a:lnTo>
                  <a:lnTo>
                    <a:pt x="293" y="111"/>
                  </a:lnTo>
                  <a:lnTo>
                    <a:pt x="300" y="107"/>
                  </a:lnTo>
                  <a:lnTo>
                    <a:pt x="306" y="102"/>
                  </a:lnTo>
                  <a:lnTo>
                    <a:pt x="311" y="96"/>
                  </a:lnTo>
                  <a:lnTo>
                    <a:pt x="316" y="90"/>
                  </a:lnTo>
                  <a:lnTo>
                    <a:pt x="322" y="83"/>
                  </a:lnTo>
                  <a:lnTo>
                    <a:pt x="326" y="76"/>
                  </a:lnTo>
                  <a:lnTo>
                    <a:pt x="326" y="76"/>
                  </a:lnTo>
                  <a:lnTo>
                    <a:pt x="331" y="65"/>
                  </a:lnTo>
                  <a:lnTo>
                    <a:pt x="334" y="56"/>
                  </a:lnTo>
                  <a:lnTo>
                    <a:pt x="336" y="47"/>
                  </a:lnTo>
                  <a:lnTo>
                    <a:pt x="338" y="40"/>
                  </a:lnTo>
                  <a:lnTo>
                    <a:pt x="338" y="33"/>
                  </a:lnTo>
                  <a:lnTo>
                    <a:pt x="337" y="27"/>
                  </a:lnTo>
                  <a:lnTo>
                    <a:pt x="335" y="21"/>
                  </a:lnTo>
                  <a:lnTo>
                    <a:pt x="333" y="16"/>
                  </a:lnTo>
                  <a:lnTo>
                    <a:pt x="329" y="13"/>
                  </a:lnTo>
                  <a:lnTo>
                    <a:pt x="326" y="9"/>
                  </a:lnTo>
                  <a:lnTo>
                    <a:pt x="321" y="7"/>
                  </a:lnTo>
                  <a:lnTo>
                    <a:pt x="315" y="5"/>
                  </a:lnTo>
                  <a:lnTo>
                    <a:pt x="303" y="3"/>
                  </a:lnTo>
                  <a:lnTo>
                    <a:pt x="290" y="2"/>
                  </a:lnTo>
                  <a:lnTo>
                    <a:pt x="290" y="2"/>
                  </a:lnTo>
                  <a:lnTo>
                    <a:pt x="277" y="2"/>
                  </a:lnTo>
                  <a:lnTo>
                    <a:pt x="264" y="4"/>
                  </a:lnTo>
                  <a:lnTo>
                    <a:pt x="236" y="8"/>
                  </a:lnTo>
                  <a:lnTo>
                    <a:pt x="236" y="8"/>
                  </a:lnTo>
                  <a:lnTo>
                    <a:pt x="214" y="12"/>
                  </a:lnTo>
                  <a:lnTo>
                    <a:pt x="204" y="13"/>
                  </a:lnTo>
                  <a:lnTo>
                    <a:pt x="197" y="14"/>
                  </a:lnTo>
                  <a:lnTo>
                    <a:pt x="197" y="14"/>
                  </a:lnTo>
                  <a:lnTo>
                    <a:pt x="194" y="14"/>
                  </a:lnTo>
                  <a:lnTo>
                    <a:pt x="191" y="16"/>
                  </a:lnTo>
                  <a:lnTo>
                    <a:pt x="191" y="16"/>
                  </a:lnTo>
                  <a:lnTo>
                    <a:pt x="180" y="17"/>
                  </a:lnTo>
                  <a:lnTo>
                    <a:pt x="180" y="17"/>
                  </a:lnTo>
                  <a:lnTo>
                    <a:pt x="167" y="17"/>
                  </a:lnTo>
                  <a:lnTo>
                    <a:pt x="151" y="15"/>
                  </a:lnTo>
                  <a:lnTo>
                    <a:pt x="118" y="9"/>
                  </a:lnTo>
                  <a:lnTo>
                    <a:pt x="118" y="9"/>
                  </a:lnTo>
                  <a:lnTo>
                    <a:pt x="83" y="3"/>
                  </a:lnTo>
                  <a:lnTo>
                    <a:pt x="65" y="1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E9D0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5206FE0F-A7E2-2B08-9487-B44A76D52CD8}"/>
                </a:ext>
              </a:extLst>
            </p:cNvPr>
            <p:cNvSpPr>
              <a:spLocks/>
            </p:cNvSpPr>
            <p:nvPr/>
          </p:nvSpPr>
          <p:spPr bwMode="auto">
            <a:xfrm>
              <a:off x="5403" y="2111"/>
              <a:ext cx="169" cy="63"/>
            </a:xfrm>
            <a:custGeom>
              <a:avLst/>
              <a:gdLst>
                <a:gd name="T0" fmla="*/ 50 w 338"/>
                <a:gd name="T1" fmla="*/ 0 h 127"/>
                <a:gd name="T2" fmla="*/ 30 w 338"/>
                <a:gd name="T3" fmla="*/ 2 h 127"/>
                <a:gd name="T4" fmla="*/ 14 w 338"/>
                <a:gd name="T5" fmla="*/ 8 h 127"/>
                <a:gd name="T6" fmla="*/ 3 w 338"/>
                <a:gd name="T7" fmla="*/ 20 h 127"/>
                <a:gd name="T8" fmla="*/ 0 w 338"/>
                <a:gd name="T9" fmla="*/ 39 h 127"/>
                <a:gd name="T10" fmla="*/ 0 w 338"/>
                <a:gd name="T11" fmla="*/ 53 h 127"/>
                <a:gd name="T12" fmla="*/ 5 w 338"/>
                <a:gd name="T13" fmla="*/ 75 h 127"/>
                <a:gd name="T14" fmla="*/ 14 w 338"/>
                <a:gd name="T15" fmla="*/ 93 h 127"/>
                <a:gd name="T16" fmla="*/ 27 w 338"/>
                <a:gd name="T17" fmla="*/ 107 h 127"/>
                <a:gd name="T18" fmla="*/ 42 w 338"/>
                <a:gd name="T19" fmla="*/ 116 h 127"/>
                <a:gd name="T20" fmla="*/ 60 w 338"/>
                <a:gd name="T21" fmla="*/ 122 h 127"/>
                <a:gd name="T22" fmla="*/ 89 w 338"/>
                <a:gd name="T23" fmla="*/ 126 h 127"/>
                <a:gd name="T24" fmla="*/ 109 w 338"/>
                <a:gd name="T25" fmla="*/ 127 h 127"/>
                <a:gd name="T26" fmla="*/ 154 w 338"/>
                <a:gd name="T27" fmla="*/ 125 h 127"/>
                <a:gd name="T28" fmla="*/ 167 w 338"/>
                <a:gd name="T29" fmla="*/ 125 h 127"/>
                <a:gd name="T30" fmla="*/ 192 w 338"/>
                <a:gd name="T31" fmla="*/ 125 h 127"/>
                <a:gd name="T32" fmla="*/ 219 w 338"/>
                <a:gd name="T33" fmla="*/ 126 h 127"/>
                <a:gd name="T34" fmla="*/ 234 w 338"/>
                <a:gd name="T35" fmla="*/ 126 h 127"/>
                <a:gd name="T36" fmla="*/ 266 w 338"/>
                <a:gd name="T37" fmla="*/ 122 h 127"/>
                <a:gd name="T38" fmla="*/ 287 w 338"/>
                <a:gd name="T39" fmla="*/ 114 h 127"/>
                <a:gd name="T40" fmla="*/ 300 w 338"/>
                <a:gd name="T41" fmla="*/ 107 h 127"/>
                <a:gd name="T42" fmla="*/ 311 w 338"/>
                <a:gd name="T43" fmla="*/ 96 h 127"/>
                <a:gd name="T44" fmla="*/ 322 w 338"/>
                <a:gd name="T45" fmla="*/ 83 h 127"/>
                <a:gd name="T46" fmla="*/ 326 w 338"/>
                <a:gd name="T47" fmla="*/ 76 h 127"/>
                <a:gd name="T48" fmla="*/ 334 w 338"/>
                <a:gd name="T49" fmla="*/ 56 h 127"/>
                <a:gd name="T50" fmla="*/ 338 w 338"/>
                <a:gd name="T51" fmla="*/ 40 h 127"/>
                <a:gd name="T52" fmla="*/ 337 w 338"/>
                <a:gd name="T53" fmla="*/ 27 h 127"/>
                <a:gd name="T54" fmla="*/ 333 w 338"/>
                <a:gd name="T55" fmla="*/ 16 h 127"/>
                <a:gd name="T56" fmla="*/ 326 w 338"/>
                <a:gd name="T57" fmla="*/ 9 h 127"/>
                <a:gd name="T58" fmla="*/ 315 w 338"/>
                <a:gd name="T59" fmla="*/ 5 h 127"/>
                <a:gd name="T60" fmla="*/ 290 w 338"/>
                <a:gd name="T61" fmla="*/ 2 h 127"/>
                <a:gd name="T62" fmla="*/ 277 w 338"/>
                <a:gd name="T63" fmla="*/ 2 h 127"/>
                <a:gd name="T64" fmla="*/ 236 w 338"/>
                <a:gd name="T65" fmla="*/ 8 h 127"/>
                <a:gd name="T66" fmla="*/ 214 w 338"/>
                <a:gd name="T67" fmla="*/ 12 h 127"/>
                <a:gd name="T68" fmla="*/ 197 w 338"/>
                <a:gd name="T69" fmla="*/ 14 h 127"/>
                <a:gd name="T70" fmla="*/ 194 w 338"/>
                <a:gd name="T71" fmla="*/ 14 h 127"/>
                <a:gd name="T72" fmla="*/ 191 w 338"/>
                <a:gd name="T73" fmla="*/ 16 h 127"/>
                <a:gd name="T74" fmla="*/ 180 w 338"/>
                <a:gd name="T75" fmla="*/ 17 h 127"/>
                <a:gd name="T76" fmla="*/ 151 w 338"/>
                <a:gd name="T77" fmla="*/ 15 h 127"/>
                <a:gd name="T78" fmla="*/ 118 w 338"/>
                <a:gd name="T79" fmla="*/ 9 h 127"/>
                <a:gd name="T80" fmla="*/ 65 w 338"/>
                <a:gd name="T81" fmla="*/ 1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38" h="127">
                  <a:moveTo>
                    <a:pt x="50" y="0"/>
                  </a:moveTo>
                  <a:lnTo>
                    <a:pt x="50" y="0"/>
                  </a:lnTo>
                  <a:lnTo>
                    <a:pt x="39" y="0"/>
                  </a:lnTo>
                  <a:lnTo>
                    <a:pt x="30" y="2"/>
                  </a:lnTo>
                  <a:lnTo>
                    <a:pt x="21" y="4"/>
                  </a:lnTo>
                  <a:lnTo>
                    <a:pt x="14" y="8"/>
                  </a:lnTo>
                  <a:lnTo>
                    <a:pt x="8" y="13"/>
                  </a:lnTo>
                  <a:lnTo>
                    <a:pt x="3" y="20"/>
                  </a:lnTo>
                  <a:lnTo>
                    <a:pt x="1" y="29"/>
                  </a:lnTo>
                  <a:lnTo>
                    <a:pt x="0" y="39"/>
                  </a:lnTo>
                  <a:lnTo>
                    <a:pt x="0" y="39"/>
                  </a:lnTo>
                  <a:lnTo>
                    <a:pt x="0" y="53"/>
                  </a:lnTo>
                  <a:lnTo>
                    <a:pt x="2" y="65"/>
                  </a:lnTo>
                  <a:lnTo>
                    <a:pt x="5" y="75"/>
                  </a:lnTo>
                  <a:lnTo>
                    <a:pt x="9" y="84"/>
                  </a:lnTo>
                  <a:lnTo>
                    <a:pt x="14" y="93"/>
                  </a:lnTo>
                  <a:lnTo>
                    <a:pt x="20" y="101"/>
                  </a:lnTo>
                  <a:lnTo>
                    <a:pt x="27" y="107"/>
                  </a:lnTo>
                  <a:lnTo>
                    <a:pt x="34" y="112"/>
                  </a:lnTo>
                  <a:lnTo>
                    <a:pt x="42" y="116"/>
                  </a:lnTo>
                  <a:lnTo>
                    <a:pt x="51" y="119"/>
                  </a:lnTo>
                  <a:lnTo>
                    <a:pt x="60" y="122"/>
                  </a:lnTo>
                  <a:lnTo>
                    <a:pt x="69" y="124"/>
                  </a:lnTo>
                  <a:lnTo>
                    <a:pt x="89" y="126"/>
                  </a:lnTo>
                  <a:lnTo>
                    <a:pt x="109" y="127"/>
                  </a:lnTo>
                  <a:lnTo>
                    <a:pt x="109" y="127"/>
                  </a:lnTo>
                  <a:lnTo>
                    <a:pt x="133" y="126"/>
                  </a:lnTo>
                  <a:lnTo>
                    <a:pt x="154" y="125"/>
                  </a:lnTo>
                  <a:lnTo>
                    <a:pt x="154" y="125"/>
                  </a:lnTo>
                  <a:lnTo>
                    <a:pt x="167" y="125"/>
                  </a:lnTo>
                  <a:lnTo>
                    <a:pt x="167" y="125"/>
                  </a:lnTo>
                  <a:lnTo>
                    <a:pt x="192" y="125"/>
                  </a:lnTo>
                  <a:lnTo>
                    <a:pt x="192" y="125"/>
                  </a:lnTo>
                  <a:lnTo>
                    <a:pt x="219" y="126"/>
                  </a:lnTo>
                  <a:lnTo>
                    <a:pt x="219" y="126"/>
                  </a:lnTo>
                  <a:lnTo>
                    <a:pt x="234" y="126"/>
                  </a:lnTo>
                  <a:lnTo>
                    <a:pt x="251" y="124"/>
                  </a:lnTo>
                  <a:lnTo>
                    <a:pt x="266" y="122"/>
                  </a:lnTo>
                  <a:lnTo>
                    <a:pt x="280" y="117"/>
                  </a:lnTo>
                  <a:lnTo>
                    <a:pt x="287" y="114"/>
                  </a:lnTo>
                  <a:lnTo>
                    <a:pt x="293" y="111"/>
                  </a:lnTo>
                  <a:lnTo>
                    <a:pt x="300" y="107"/>
                  </a:lnTo>
                  <a:lnTo>
                    <a:pt x="306" y="102"/>
                  </a:lnTo>
                  <a:lnTo>
                    <a:pt x="311" y="96"/>
                  </a:lnTo>
                  <a:lnTo>
                    <a:pt x="316" y="90"/>
                  </a:lnTo>
                  <a:lnTo>
                    <a:pt x="322" y="83"/>
                  </a:lnTo>
                  <a:lnTo>
                    <a:pt x="326" y="76"/>
                  </a:lnTo>
                  <a:lnTo>
                    <a:pt x="326" y="76"/>
                  </a:lnTo>
                  <a:lnTo>
                    <a:pt x="331" y="65"/>
                  </a:lnTo>
                  <a:lnTo>
                    <a:pt x="334" y="56"/>
                  </a:lnTo>
                  <a:lnTo>
                    <a:pt x="336" y="47"/>
                  </a:lnTo>
                  <a:lnTo>
                    <a:pt x="338" y="40"/>
                  </a:lnTo>
                  <a:lnTo>
                    <a:pt x="338" y="33"/>
                  </a:lnTo>
                  <a:lnTo>
                    <a:pt x="337" y="27"/>
                  </a:lnTo>
                  <a:lnTo>
                    <a:pt x="335" y="21"/>
                  </a:lnTo>
                  <a:lnTo>
                    <a:pt x="333" y="16"/>
                  </a:lnTo>
                  <a:lnTo>
                    <a:pt x="329" y="13"/>
                  </a:lnTo>
                  <a:lnTo>
                    <a:pt x="326" y="9"/>
                  </a:lnTo>
                  <a:lnTo>
                    <a:pt x="321" y="7"/>
                  </a:lnTo>
                  <a:lnTo>
                    <a:pt x="315" y="5"/>
                  </a:lnTo>
                  <a:lnTo>
                    <a:pt x="303" y="3"/>
                  </a:lnTo>
                  <a:lnTo>
                    <a:pt x="290" y="2"/>
                  </a:lnTo>
                  <a:lnTo>
                    <a:pt x="290" y="2"/>
                  </a:lnTo>
                  <a:lnTo>
                    <a:pt x="277" y="2"/>
                  </a:lnTo>
                  <a:lnTo>
                    <a:pt x="264" y="4"/>
                  </a:lnTo>
                  <a:lnTo>
                    <a:pt x="236" y="8"/>
                  </a:lnTo>
                  <a:lnTo>
                    <a:pt x="236" y="8"/>
                  </a:lnTo>
                  <a:lnTo>
                    <a:pt x="214" y="12"/>
                  </a:lnTo>
                  <a:lnTo>
                    <a:pt x="204" y="13"/>
                  </a:lnTo>
                  <a:lnTo>
                    <a:pt x="197" y="14"/>
                  </a:lnTo>
                  <a:lnTo>
                    <a:pt x="197" y="14"/>
                  </a:lnTo>
                  <a:lnTo>
                    <a:pt x="194" y="14"/>
                  </a:lnTo>
                  <a:lnTo>
                    <a:pt x="191" y="16"/>
                  </a:lnTo>
                  <a:lnTo>
                    <a:pt x="191" y="16"/>
                  </a:lnTo>
                  <a:lnTo>
                    <a:pt x="180" y="17"/>
                  </a:lnTo>
                  <a:lnTo>
                    <a:pt x="180" y="17"/>
                  </a:lnTo>
                  <a:lnTo>
                    <a:pt x="167" y="17"/>
                  </a:lnTo>
                  <a:lnTo>
                    <a:pt x="151" y="15"/>
                  </a:lnTo>
                  <a:lnTo>
                    <a:pt x="118" y="9"/>
                  </a:lnTo>
                  <a:lnTo>
                    <a:pt x="118" y="9"/>
                  </a:lnTo>
                  <a:lnTo>
                    <a:pt x="83" y="3"/>
                  </a:lnTo>
                  <a:lnTo>
                    <a:pt x="65" y="1"/>
                  </a:lnTo>
                  <a:lnTo>
                    <a:pt x="5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1588E04A-D842-A901-71C3-E61B6A4CA6E7}"/>
                </a:ext>
              </a:extLst>
            </p:cNvPr>
            <p:cNvSpPr>
              <a:spLocks/>
            </p:cNvSpPr>
            <p:nvPr/>
          </p:nvSpPr>
          <p:spPr bwMode="auto">
            <a:xfrm>
              <a:off x="4877" y="1321"/>
              <a:ext cx="935" cy="1276"/>
            </a:xfrm>
            <a:custGeom>
              <a:avLst/>
              <a:gdLst>
                <a:gd name="T0" fmla="*/ 216 w 1871"/>
                <a:gd name="T1" fmla="*/ 1259 h 2553"/>
                <a:gd name="T2" fmla="*/ 227 w 1871"/>
                <a:gd name="T3" fmla="*/ 1034 h 2553"/>
                <a:gd name="T4" fmla="*/ 259 w 1871"/>
                <a:gd name="T5" fmla="*/ 891 h 2553"/>
                <a:gd name="T6" fmla="*/ 299 w 1871"/>
                <a:gd name="T7" fmla="*/ 803 h 2553"/>
                <a:gd name="T8" fmla="*/ 346 w 1871"/>
                <a:gd name="T9" fmla="*/ 738 h 2553"/>
                <a:gd name="T10" fmla="*/ 419 w 1871"/>
                <a:gd name="T11" fmla="*/ 659 h 2553"/>
                <a:gd name="T12" fmla="*/ 506 w 1871"/>
                <a:gd name="T13" fmla="*/ 591 h 2553"/>
                <a:gd name="T14" fmla="*/ 604 w 1871"/>
                <a:gd name="T15" fmla="*/ 533 h 2553"/>
                <a:gd name="T16" fmla="*/ 706 w 1871"/>
                <a:gd name="T17" fmla="*/ 491 h 2553"/>
                <a:gd name="T18" fmla="*/ 808 w 1871"/>
                <a:gd name="T19" fmla="*/ 469 h 2553"/>
                <a:gd name="T20" fmla="*/ 964 w 1871"/>
                <a:gd name="T21" fmla="*/ 477 h 2553"/>
                <a:gd name="T22" fmla="*/ 1100 w 1871"/>
                <a:gd name="T23" fmla="*/ 481 h 2553"/>
                <a:gd name="T24" fmla="*/ 1171 w 1871"/>
                <a:gd name="T25" fmla="*/ 500 h 2553"/>
                <a:gd name="T26" fmla="*/ 1253 w 1871"/>
                <a:gd name="T27" fmla="*/ 551 h 2553"/>
                <a:gd name="T28" fmla="*/ 1379 w 1871"/>
                <a:gd name="T29" fmla="*/ 661 h 2553"/>
                <a:gd name="T30" fmla="*/ 1456 w 1871"/>
                <a:gd name="T31" fmla="*/ 770 h 2553"/>
                <a:gd name="T32" fmla="*/ 1535 w 1871"/>
                <a:gd name="T33" fmla="*/ 922 h 2553"/>
                <a:gd name="T34" fmla="*/ 1577 w 1871"/>
                <a:gd name="T35" fmla="*/ 1048 h 2553"/>
                <a:gd name="T36" fmla="*/ 1624 w 1871"/>
                <a:gd name="T37" fmla="*/ 1129 h 2553"/>
                <a:gd name="T38" fmla="*/ 1711 w 1871"/>
                <a:gd name="T39" fmla="*/ 1248 h 2553"/>
                <a:gd name="T40" fmla="*/ 1769 w 1871"/>
                <a:gd name="T41" fmla="*/ 1318 h 2553"/>
                <a:gd name="T42" fmla="*/ 1847 w 1871"/>
                <a:gd name="T43" fmla="*/ 1319 h 2553"/>
                <a:gd name="T44" fmla="*/ 1868 w 1871"/>
                <a:gd name="T45" fmla="*/ 1126 h 2553"/>
                <a:gd name="T46" fmla="*/ 1869 w 1871"/>
                <a:gd name="T47" fmla="*/ 982 h 2553"/>
                <a:gd name="T48" fmla="*/ 1844 w 1871"/>
                <a:gd name="T49" fmla="*/ 802 h 2553"/>
                <a:gd name="T50" fmla="*/ 1799 w 1871"/>
                <a:gd name="T51" fmla="*/ 615 h 2553"/>
                <a:gd name="T52" fmla="*/ 1758 w 1871"/>
                <a:gd name="T53" fmla="*/ 493 h 2553"/>
                <a:gd name="T54" fmla="*/ 1676 w 1871"/>
                <a:gd name="T55" fmla="*/ 351 h 2553"/>
                <a:gd name="T56" fmla="*/ 1549 w 1871"/>
                <a:gd name="T57" fmla="*/ 214 h 2553"/>
                <a:gd name="T58" fmla="*/ 1404 w 1871"/>
                <a:gd name="T59" fmla="*/ 103 h 2553"/>
                <a:gd name="T60" fmla="*/ 1320 w 1871"/>
                <a:gd name="T61" fmla="*/ 55 h 2553"/>
                <a:gd name="T62" fmla="*/ 1167 w 1871"/>
                <a:gd name="T63" fmla="*/ 15 h 2553"/>
                <a:gd name="T64" fmla="*/ 1014 w 1871"/>
                <a:gd name="T65" fmla="*/ 0 h 2553"/>
                <a:gd name="T66" fmla="*/ 884 w 1871"/>
                <a:gd name="T67" fmla="*/ 15 h 2553"/>
                <a:gd name="T68" fmla="*/ 707 w 1871"/>
                <a:gd name="T69" fmla="*/ 54 h 2553"/>
                <a:gd name="T70" fmla="*/ 534 w 1871"/>
                <a:gd name="T71" fmla="*/ 126 h 2553"/>
                <a:gd name="T72" fmla="*/ 422 w 1871"/>
                <a:gd name="T73" fmla="*/ 196 h 2553"/>
                <a:gd name="T74" fmla="*/ 303 w 1871"/>
                <a:gd name="T75" fmla="*/ 313 h 2553"/>
                <a:gd name="T76" fmla="*/ 209 w 1871"/>
                <a:gd name="T77" fmla="*/ 448 h 2553"/>
                <a:gd name="T78" fmla="*/ 115 w 1871"/>
                <a:gd name="T79" fmla="*/ 627 h 2553"/>
                <a:gd name="T80" fmla="*/ 69 w 1871"/>
                <a:gd name="T81" fmla="*/ 749 h 2553"/>
                <a:gd name="T82" fmla="*/ 30 w 1871"/>
                <a:gd name="T83" fmla="*/ 904 h 2553"/>
                <a:gd name="T84" fmla="*/ 7 w 1871"/>
                <a:gd name="T85" fmla="*/ 1062 h 2553"/>
                <a:gd name="T86" fmla="*/ 5 w 1871"/>
                <a:gd name="T87" fmla="*/ 1382 h 2553"/>
                <a:gd name="T88" fmla="*/ 33 w 1871"/>
                <a:gd name="T89" fmla="*/ 1638 h 2553"/>
                <a:gd name="T90" fmla="*/ 93 w 1871"/>
                <a:gd name="T91" fmla="*/ 2219 h 2553"/>
                <a:gd name="T92" fmla="*/ 99 w 1871"/>
                <a:gd name="T93" fmla="*/ 2460 h 2553"/>
                <a:gd name="T94" fmla="*/ 153 w 1871"/>
                <a:gd name="T95" fmla="*/ 2530 h 2553"/>
                <a:gd name="T96" fmla="*/ 325 w 1871"/>
                <a:gd name="T97" fmla="*/ 2421 h 2553"/>
                <a:gd name="T98" fmla="*/ 415 w 1871"/>
                <a:gd name="T99" fmla="*/ 2344 h 2553"/>
                <a:gd name="T100" fmla="*/ 454 w 1871"/>
                <a:gd name="T101" fmla="*/ 2278 h 2553"/>
                <a:gd name="T102" fmla="*/ 360 w 1871"/>
                <a:gd name="T103" fmla="*/ 2088 h 2553"/>
                <a:gd name="T104" fmla="*/ 286 w 1871"/>
                <a:gd name="T105" fmla="*/ 1851 h 2553"/>
                <a:gd name="T106" fmla="*/ 241 w 1871"/>
                <a:gd name="T107" fmla="*/ 1630 h 25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871" h="2553">
                  <a:moveTo>
                    <a:pt x="207" y="1377"/>
                  </a:moveTo>
                  <a:lnTo>
                    <a:pt x="207" y="1377"/>
                  </a:lnTo>
                  <a:lnTo>
                    <a:pt x="211" y="1338"/>
                  </a:lnTo>
                  <a:lnTo>
                    <a:pt x="214" y="1298"/>
                  </a:lnTo>
                  <a:lnTo>
                    <a:pt x="216" y="1259"/>
                  </a:lnTo>
                  <a:lnTo>
                    <a:pt x="218" y="1220"/>
                  </a:lnTo>
                  <a:lnTo>
                    <a:pt x="220" y="1144"/>
                  </a:lnTo>
                  <a:lnTo>
                    <a:pt x="222" y="1107"/>
                  </a:lnTo>
                  <a:lnTo>
                    <a:pt x="224" y="1070"/>
                  </a:lnTo>
                  <a:lnTo>
                    <a:pt x="227" y="1034"/>
                  </a:lnTo>
                  <a:lnTo>
                    <a:pt x="232" y="997"/>
                  </a:lnTo>
                  <a:lnTo>
                    <a:pt x="239" y="962"/>
                  </a:lnTo>
                  <a:lnTo>
                    <a:pt x="247" y="926"/>
                  </a:lnTo>
                  <a:lnTo>
                    <a:pt x="254" y="908"/>
                  </a:lnTo>
                  <a:lnTo>
                    <a:pt x="259" y="891"/>
                  </a:lnTo>
                  <a:lnTo>
                    <a:pt x="266" y="873"/>
                  </a:lnTo>
                  <a:lnTo>
                    <a:pt x="273" y="856"/>
                  </a:lnTo>
                  <a:lnTo>
                    <a:pt x="281" y="839"/>
                  </a:lnTo>
                  <a:lnTo>
                    <a:pt x="290" y="821"/>
                  </a:lnTo>
                  <a:lnTo>
                    <a:pt x="299" y="803"/>
                  </a:lnTo>
                  <a:lnTo>
                    <a:pt x="310" y="786"/>
                  </a:lnTo>
                  <a:lnTo>
                    <a:pt x="310" y="786"/>
                  </a:lnTo>
                  <a:lnTo>
                    <a:pt x="321" y="770"/>
                  </a:lnTo>
                  <a:lnTo>
                    <a:pt x="333" y="754"/>
                  </a:lnTo>
                  <a:lnTo>
                    <a:pt x="346" y="738"/>
                  </a:lnTo>
                  <a:lnTo>
                    <a:pt x="359" y="721"/>
                  </a:lnTo>
                  <a:lnTo>
                    <a:pt x="373" y="705"/>
                  </a:lnTo>
                  <a:lnTo>
                    <a:pt x="387" y="690"/>
                  </a:lnTo>
                  <a:lnTo>
                    <a:pt x="402" y="675"/>
                  </a:lnTo>
                  <a:lnTo>
                    <a:pt x="419" y="659"/>
                  </a:lnTo>
                  <a:lnTo>
                    <a:pt x="435" y="645"/>
                  </a:lnTo>
                  <a:lnTo>
                    <a:pt x="452" y="631"/>
                  </a:lnTo>
                  <a:lnTo>
                    <a:pt x="469" y="617"/>
                  </a:lnTo>
                  <a:lnTo>
                    <a:pt x="487" y="603"/>
                  </a:lnTo>
                  <a:lnTo>
                    <a:pt x="506" y="591"/>
                  </a:lnTo>
                  <a:lnTo>
                    <a:pt x="525" y="577"/>
                  </a:lnTo>
                  <a:lnTo>
                    <a:pt x="544" y="565"/>
                  </a:lnTo>
                  <a:lnTo>
                    <a:pt x="563" y="554"/>
                  </a:lnTo>
                  <a:lnTo>
                    <a:pt x="584" y="543"/>
                  </a:lnTo>
                  <a:lnTo>
                    <a:pt x="604" y="533"/>
                  </a:lnTo>
                  <a:lnTo>
                    <a:pt x="623" y="524"/>
                  </a:lnTo>
                  <a:lnTo>
                    <a:pt x="644" y="514"/>
                  </a:lnTo>
                  <a:lnTo>
                    <a:pt x="665" y="505"/>
                  </a:lnTo>
                  <a:lnTo>
                    <a:pt x="685" y="498"/>
                  </a:lnTo>
                  <a:lnTo>
                    <a:pt x="706" y="491"/>
                  </a:lnTo>
                  <a:lnTo>
                    <a:pt x="726" y="485"/>
                  </a:lnTo>
                  <a:lnTo>
                    <a:pt x="747" y="480"/>
                  </a:lnTo>
                  <a:lnTo>
                    <a:pt x="768" y="475"/>
                  </a:lnTo>
                  <a:lnTo>
                    <a:pt x="788" y="472"/>
                  </a:lnTo>
                  <a:lnTo>
                    <a:pt x="808" y="469"/>
                  </a:lnTo>
                  <a:lnTo>
                    <a:pt x="829" y="467"/>
                  </a:lnTo>
                  <a:lnTo>
                    <a:pt x="849" y="467"/>
                  </a:lnTo>
                  <a:lnTo>
                    <a:pt x="868" y="467"/>
                  </a:lnTo>
                  <a:lnTo>
                    <a:pt x="888" y="468"/>
                  </a:lnTo>
                  <a:lnTo>
                    <a:pt x="964" y="477"/>
                  </a:lnTo>
                  <a:lnTo>
                    <a:pt x="964" y="477"/>
                  </a:lnTo>
                  <a:lnTo>
                    <a:pt x="1026" y="476"/>
                  </a:lnTo>
                  <a:lnTo>
                    <a:pt x="1057" y="477"/>
                  </a:lnTo>
                  <a:lnTo>
                    <a:pt x="1086" y="479"/>
                  </a:lnTo>
                  <a:lnTo>
                    <a:pt x="1100" y="481"/>
                  </a:lnTo>
                  <a:lnTo>
                    <a:pt x="1115" y="483"/>
                  </a:lnTo>
                  <a:lnTo>
                    <a:pt x="1129" y="486"/>
                  </a:lnTo>
                  <a:lnTo>
                    <a:pt x="1144" y="490"/>
                  </a:lnTo>
                  <a:lnTo>
                    <a:pt x="1157" y="495"/>
                  </a:lnTo>
                  <a:lnTo>
                    <a:pt x="1171" y="500"/>
                  </a:lnTo>
                  <a:lnTo>
                    <a:pt x="1184" y="507"/>
                  </a:lnTo>
                  <a:lnTo>
                    <a:pt x="1198" y="514"/>
                  </a:lnTo>
                  <a:lnTo>
                    <a:pt x="1198" y="514"/>
                  </a:lnTo>
                  <a:lnTo>
                    <a:pt x="1226" y="532"/>
                  </a:lnTo>
                  <a:lnTo>
                    <a:pt x="1253" y="551"/>
                  </a:lnTo>
                  <a:lnTo>
                    <a:pt x="1280" y="570"/>
                  </a:lnTo>
                  <a:lnTo>
                    <a:pt x="1307" y="592"/>
                  </a:lnTo>
                  <a:lnTo>
                    <a:pt x="1333" y="614"/>
                  </a:lnTo>
                  <a:lnTo>
                    <a:pt x="1356" y="637"/>
                  </a:lnTo>
                  <a:lnTo>
                    <a:pt x="1379" y="661"/>
                  </a:lnTo>
                  <a:lnTo>
                    <a:pt x="1399" y="686"/>
                  </a:lnTo>
                  <a:lnTo>
                    <a:pt x="1399" y="686"/>
                  </a:lnTo>
                  <a:lnTo>
                    <a:pt x="1418" y="713"/>
                  </a:lnTo>
                  <a:lnTo>
                    <a:pt x="1437" y="742"/>
                  </a:lnTo>
                  <a:lnTo>
                    <a:pt x="1456" y="770"/>
                  </a:lnTo>
                  <a:lnTo>
                    <a:pt x="1473" y="800"/>
                  </a:lnTo>
                  <a:lnTo>
                    <a:pt x="1490" y="830"/>
                  </a:lnTo>
                  <a:lnTo>
                    <a:pt x="1505" y="860"/>
                  </a:lnTo>
                  <a:lnTo>
                    <a:pt x="1520" y="892"/>
                  </a:lnTo>
                  <a:lnTo>
                    <a:pt x="1535" y="922"/>
                  </a:lnTo>
                  <a:lnTo>
                    <a:pt x="1535" y="922"/>
                  </a:lnTo>
                  <a:lnTo>
                    <a:pt x="1547" y="959"/>
                  </a:lnTo>
                  <a:lnTo>
                    <a:pt x="1558" y="994"/>
                  </a:lnTo>
                  <a:lnTo>
                    <a:pt x="1570" y="1031"/>
                  </a:lnTo>
                  <a:lnTo>
                    <a:pt x="1577" y="1048"/>
                  </a:lnTo>
                  <a:lnTo>
                    <a:pt x="1584" y="1064"/>
                  </a:lnTo>
                  <a:lnTo>
                    <a:pt x="1584" y="1064"/>
                  </a:lnTo>
                  <a:lnTo>
                    <a:pt x="1596" y="1086"/>
                  </a:lnTo>
                  <a:lnTo>
                    <a:pt x="1609" y="1108"/>
                  </a:lnTo>
                  <a:lnTo>
                    <a:pt x="1624" y="1129"/>
                  </a:lnTo>
                  <a:lnTo>
                    <a:pt x="1639" y="1149"/>
                  </a:lnTo>
                  <a:lnTo>
                    <a:pt x="1669" y="1190"/>
                  </a:lnTo>
                  <a:lnTo>
                    <a:pt x="1700" y="1229"/>
                  </a:lnTo>
                  <a:lnTo>
                    <a:pt x="1700" y="1229"/>
                  </a:lnTo>
                  <a:lnTo>
                    <a:pt x="1711" y="1248"/>
                  </a:lnTo>
                  <a:lnTo>
                    <a:pt x="1724" y="1265"/>
                  </a:lnTo>
                  <a:lnTo>
                    <a:pt x="1738" y="1282"/>
                  </a:lnTo>
                  <a:lnTo>
                    <a:pt x="1752" y="1297"/>
                  </a:lnTo>
                  <a:lnTo>
                    <a:pt x="1769" y="1318"/>
                  </a:lnTo>
                  <a:lnTo>
                    <a:pt x="1769" y="1318"/>
                  </a:lnTo>
                  <a:lnTo>
                    <a:pt x="1785" y="1327"/>
                  </a:lnTo>
                  <a:lnTo>
                    <a:pt x="1793" y="1332"/>
                  </a:lnTo>
                  <a:lnTo>
                    <a:pt x="1801" y="1338"/>
                  </a:lnTo>
                  <a:lnTo>
                    <a:pt x="1847" y="1319"/>
                  </a:lnTo>
                  <a:lnTo>
                    <a:pt x="1847" y="1319"/>
                  </a:lnTo>
                  <a:lnTo>
                    <a:pt x="1849" y="1301"/>
                  </a:lnTo>
                  <a:lnTo>
                    <a:pt x="1857" y="1251"/>
                  </a:lnTo>
                  <a:lnTo>
                    <a:pt x="1861" y="1215"/>
                  </a:lnTo>
                  <a:lnTo>
                    <a:pt x="1865" y="1174"/>
                  </a:lnTo>
                  <a:lnTo>
                    <a:pt x="1868" y="1126"/>
                  </a:lnTo>
                  <a:lnTo>
                    <a:pt x="1871" y="1073"/>
                  </a:lnTo>
                  <a:lnTo>
                    <a:pt x="1871" y="1073"/>
                  </a:lnTo>
                  <a:lnTo>
                    <a:pt x="1871" y="1045"/>
                  </a:lnTo>
                  <a:lnTo>
                    <a:pt x="1871" y="1014"/>
                  </a:lnTo>
                  <a:lnTo>
                    <a:pt x="1869" y="982"/>
                  </a:lnTo>
                  <a:lnTo>
                    <a:pt x="1866" y="948"/>
                  </a:lnTo>
                  <a:lnTo>
                    <a:pt x="1862" y="913"/>
                  </a:lnTo>
                  <a:lnTo>
                    <a:pt x="1857" y="877"/>
                  </a:lnTo>
                  <a:lnTo>
                    <a:pt x="1850" y="840"/>
                  </a:lnTo>
                  <a:lnTo>
                    <a:pt x="1844" y="802"/>
                  </a:lnTo>
                  <a:lnTo>
                    <a:pt x="1836" y="765"/>
                  </a:lnTo>
                  <a:lnTo>
                    <a:pt x="1828" y="727"/>
                  </a:lnTo>
                  <a:lnTo>
                    <a:pt x="1819" y="690"/>
                  </a:lnTo>
                  <a:lnTo>
                    <a:pt x="1809" y="652"/>
                  </a:lnTo>
                  <a:lnTo>
                    <a:pt x="1799" y="615"/>
                  </a:lnTo>
                  <a:lnTo>
                    <a:pt x="1788" y="578"/>
                  </a:lnTo>
                  <a:lnTo>
                    <a:pt x="1777" y="544"/>
                  </a:lnTo>
                  <a:lnTo>
                    <a:pt x="1764" y="509"/>
                  </a:lnTo>
                  <a:lnTo>
                    <a:pt x="1764" y="509"/>
                  </a:lnTo>
                  <a:lnTo>
                    <a:pt x="1758" y="493"/>
                  </a:lnTo>
                  <a:lnTo>
                    <a:pt x="1751" y="477"/>
                  </a:lnTo>
                  <a:lnTo>
                    <a:pt x="1735" y="444"/>
                  </a:lnTo>
                  <a:lnTo>
                    <a:pt x="1718" y="412"/>
                  </a:lnTo>
                  <a:lnTo>
                    <a:pt x="1698" y="382"/>
                  </a:lnTo>
                  <a:lnTo>
                    <a:pt x="1676" y="351"/>
                  </a:lnTo>
                  <a:lnTo>
                    <a:pt x="1653" y="322"/>
                  </a:lnTo>
                  <a:lnTo>
                    <a:pt x="1629" y="293"/>
                  </a:lnTo>
                  <a:lnTo>
                    <a:pt x="1603" y="266"/>
                  </a:lnTo>
                  <a:lnTo>
                    <a:pt x="1577" y="240"/>
                  </a:lnTo>
                  <a:lnTo>
                    <a:pt x="1549" y="214"/>
                  </a:lnTo>
                  <a:lnTo>
                    <a:pt x="1520" y="190"/>
                  </a:lnTo>
                  <a:lnTo>
                    <a:pt x="1492" y="167"/>
                  </a:lnTo>
                  <a:lnTo>
                    <a:pt x="1463" y="143"/>
                  </a:lnTo>
                  <a:lnTo>
                    <a:pt x="1433" y="122"/>
                  </a:lnTo>
                  <a:lnTo>
                    <a:pt x="1404" y="103"/>
                  </a:lnTo>
                  <a:lnTo>
                    <a:pt x="1375" y="84"/>
                  </a:lnTo>
                  <a:lnTo>
                    <a:pt x="1375" y="84"/>
                  </a:lnTo>
                  <a:lnTo>
                    <a:pt x="1362" y="75"/>
                  </a:lnTo>
                  <a:lnTo>
                    <a:pt x="1348" y="68"/>
                  </a:lnTo>
                  <a:lnTo>
                    <a:pt x="1320" y="55"/>
                  </a:lnTo>
                  <a:lnTo>
                    <a:pt x="1290" y="44"/>
                  </a:lnTo>
                  <a:lnTo>
                    <a:pt x="1260" y="35"/>
                  </a:lnTo>
                  <a:lnTo>
                    <a:pt x="1229" y="27"/>
                  </a:lnTo>
                  <a:lnTo>
                    <a:pt x="1197" y="20"/>
                  </a:lnTo>
                  <a:lnTo>
                    <a:pt x="1167" y="15"/>
                  </a:lnTo>
                  <a:lnTo>
                    <a:pt x="1139" y="11"/>
                  </a:lnTo>
                  <a:lnTo>
                    <a:pt x="1110" y="6"/>
                  </a:lnTo>
                  <a:lnTo>
                    <a:pt x="1085" y="4"/>
                  </a:lnTo>
                  <a:lnTo>
                    <a:pt x="1042" y="1"/>
                  </a:lnTo>
                  <a:lnTo>
                    <a:pt x="1014" y="0"/>
                  </a:lnTo>
                  <a:lnTo>
                    <a:pt x="1003" y="0"/>
                  </a:lnTo>
                  <a:lnTo>
                    <a:pt x="947" y="13"/>
                  </a:lnTo>
                  <a:lnTo>
                    <a:pt x="947" y="13"/>
                  </a:lnTo>
                  <a:lnTo>
                    <a:pt x="917" y="13"/>
                  </a:lnTo>
                  <a:lnTo>
                    <a:pt x="884" y="15"/>
                  </a:lnTo>
                  <a:lnTo>
                    <a:pt x="850" y="20"/>
                  </a:lnTo>
                  <a:lnTo>
                    <a:pt x="816" y="26"/>
                  </a:lnTo>
                  <a:lnTo>
                    <a:pt x="780" y="34"/>
                  </a:lnTo>
                  <a:lnTo>
                    <a:pt x="744" y="43"/>
                  </a:lnTo>
                  <a:lnTo>
                    <a:pt x="707" y="54"/>
                  </a:lnTo>
                  <a:lnTo>
                    <a:pt x="672" y="66"/>
                  </a:lnTo>
                  <a:lnTo>
                    <a:pt x="635" y="80"/>
                  </a:lnTo>
                  <a:lnTo>
                    <a:pt x="601" y="95"/>
                  </a:lnTo>
                  <a:lnTo>
                    <a:pt x="566" y="110"/>
                  </a:lnTo>
                  <a:lnTo>
                    <a:pt x="534" y="126"/>
                  </a:lnTo>
                  <a:lnTo>
                    <a:pt x="503" y="143"/>
                  </a:lnTo>
                  <a:lnTo>
                    <a:pt x="473" y="161"/>
                  </a:lnTo>
                  <a:lnTo>
                    <a:pt x="447" y="178"/>
                  </a:lnTo>
                  <a:lnTo>
                    <a:pt x="422" y="196"/>
                  </a:lnTo>
                  <a:lnTo>
                    <a:pt x="422" y="196"/>
                  </a:lnTo>
                  <a:lnTo>
                    <a:pt x="396" y="217"/>
                  </a:lnTo>
                  <a:lnTo>
                    <a:pt x="371" y="240"/>
                  </a:lnTo>
                  <a:lnTo>
                    <a:pt x="348" y="263"/>
                  </a:lnTo>
                  <a:lnTo>
                    <a:pt x="325" y="287"/>
                  </a:lnTo>
                  <a:lnTo>
                    <a:pt x="303" y="313"/>
                  </a:lnTo>
                  <a:lnTo>
                    <a:pt x="283" y="338"/>
                  </a:lnTo>
                  <a:lnTo>
                    <a:pt x="264" y="364"/>
                  </a:lnTo>
                  <a:lnTo>
                    <a:pt x="244" y="392"/>
                  </a:lnTo>
                  <a:lnTo>
                    <a:pt x="226" y="419"/>
                  </a:lnTo>
                  <a:lnTo>
                    <a:pt x="209" y="448"/>
                  </a:lnTo>
                  <a:lnTo>
                    <a:pt x="192" y="476"/>
                  </a:lnTo>
                  <a:lnTo>
                    <a:pt x="176" y="505"/>
                  </a:lnTo>
                  <a:lnTo>
                    <a:pt x="160" y="536"/>
                  </a:lnTo>
                  <a:lnTo>
                    <a:pt x="144" y="566"/>
                  </a:lnTo>
                  <a:lnTo>
                    <a:pt x="115" y="627"/>
                  </a:lnTo>
                  <a:lnTo>
                    <a:pt x="115" y="627"/>
                  </a:lnTo>
                  <a:lnTo>
                    <a:pt x="103" y="657"/>
                  </a:lnTo>
                  <a:lnTo>
                    <a:pt x="91" y="688"/>
                  </a:lnTo>
                  <a:lnTo>
                    <a:pt x="79" y="718"/>
                  </a:lnTo>
                  <a:lnTo>
                    <a:pt x="69" y="749"/>
                  </a:lnTo>
                  <a:lnTo>
                    <a:pt x="60" y="779"/>
                  </a:lnTo>
                  <a:lnTo>
                    <a:pt x="51" y="810"/>
                  </a:lnTo>
                  <a:lnTo>
                    <a:pt x="43" y="841"/>
                  </a:lnTo>
                  <a:lnTo>
                    <a:pt x="36" y="872"/>
                  </a:lnTo>
                  <a:lnTo>
                    <a:pt x="30" y="904"/>
                  </a:lnTo>
                  <a:lnTo>
                    <a:pt x="24" y="935"/>
                  </a:lnTo>
                  <a:lnTo>
                    <a:pt x="19" y="967"/>
                  </a:lnTo>
                  <a:lnTo>
                    <a:pt x="15" y="998"/>
                  </a:lnTo>
                  <a:lnTo>
                    <a:pt x="11" y="1030"/>
                  </a:lnTo>
                  <a:lnTo>
                    <a:pt x="7" y="1062"/>
                  </a:lnTo>
                  <a:lnTo>
                    <a:pt x="3" y="1126"/>
                  </a:lnTo>
                  <a:lnTo>
                    <a:pt x="0" y="1190"/>
                  </a:lnTo>
                  <a:lnTo>
                    <a:pt x="0" y="1254"/>
                  </a:lnTo>
                  <a:lnTo>
                    <a:pt x="2" y="1319"/>
                  </a:lnTo>
                  <a:lnTo>
                    <a:pt x="5" y="1382"/>
                  </a:lnTo>
                  <a:lnTo>
                    <a:pt x="11" y="1446"/>
                  </a:lnTo>
                  <a:lnTo>
                    <a:pt x="17" y="1510"/>
                  </a:lnTo>
                  <a:lnTo>
                    <a:pt x="25" y="1574"/>
                  </a:lnTo>
                  <a:lnTo>
                    <a:pt x="33" y="1638"/>
                  </a:lnTo>
                  <a:lnTo>
                    <a:pt x="33" y="1638"/>
                  </a:lnTo>
                  <a:lnTo>
                    <a:pt x="54" y="1829"/>
                  </a:lnTo>
                  <a:lnTo>
                    <a:pt x="67" y="1938"/>
                  </a:lnTo>
                  <a:lnTo>
                    <a:pt x="78" y="2051"/>
                  </a:lnTo>
                  <a:lnTo>
                    <a:pt x="88" y="2164"/>
                  </a:lnTo>
                  <a:lnTo>
                    <a:pt x="93" y="2219"/>
                  </a:lnTo>
                  <a:lnTo>
                    <a:pt x="97" y="2273"/>
                  </a:lnTo>
                  <a:lnTo>
                    <a:pt x="99" y="2324"/>
                  </a:lnTo>
                  <a:lnTo>
                    <a:pt x="100" y="2373"/>
                  </a:lnTo>
                  <a:lnTo>
                    <a:pt x="100" y="2419"/>
                  </a:lnTo>
                  <a:lnTo>
                    <a:pt x="99" y="2460"/>
                  </a:lnTo>
                  <a:lnTo>
                    <a:pt x="117" y="2553"/>
                  </a:lnTo>
                  <a:lnTo>
                    <a:pt x="117" y="2553"/>
                  </a:lnTo>
                  <a:lnTo>
                    <a:pt x="134" y="2541"/>
                  </a:lnTo>
                  <a:lnTo>
                    <a:pt x="153" y="2530"/>
                  </a:lnTo>
                  <a:lnTo>
                    <a:pt x="153" y="2530"/>
                  </a:lnTo>
                  <a:lnTo>
                    <a:pt x="177" y="2518"/>
                  </a:lnTo>
                  <a:lnTo>
                    <a:pt x="199" y="2506"/>
                  </a:lnTo>
                  <a:lnTo>
                    <a:pt x="242" y="2480"/>
                  </a:lnTo>
                  <a:lnTo>
                    <a:pt x="285" y="2451"/>
                  </a:lnTo>
                  <a:lnTo>
                    <a:pt x="325" y="2421"/>
                  </a:lnTo>
                  <a:lnTo>
                    <a:pt x="325" y="2421"/>
                  </a:lnTo>
                  <a:lnTo>
                    <a:pt x="362" y="2391"/>
                  </a:lnTo>
                  <a:lnTo>
                    <a:pt x="380" y="2376"/>
                  </a:lnTo>
                  <a:lnTo>
                    <a:pt x="397" y="2360"/>
                  </a:lnTo>
                  <a:lnTo>
                    <a:pt x="415" y="2344"/>
                  </a:lnTo>
                  <a:lnTo>
                    <a:pt x="431" y="2327"/>
                  </a:lnTo>
                  <a:lnTo>
                    <a:pt x="446" y="2310"/>
                  </a:lnTo>
                  <a:lnTo>
                    <a:pt x="460" y="2292"/>
                  </a:lnTo>
                  <a:lnTo>
                    <a:pt x="454" y="2278"/>
                  </a:lnTo>
                  <a:lnTo>
                    <a:pt x="454" y="2278"/>
                  </a:lnTo>
                  <a:lnTo>
                    <a:pt x="425" y="2230"/>
                  </a:lnTo>
                  <a:lnTo>
                    <a:pt x="403" y="2191"/>
                  </a:lnTo>
                  <a:lnTo>
                    <a:pt x="386" y="2156"/>
                  </a:lnTo>
                  <a:lnTo>
                    <a:pt x="372" y="2124"/>
                  </a:lnTo>
                  <a:lnTo>
                    <a:pt x="360" y="2088"/>
                  </a:lnTo>
                  <a:lnTo>
                    <a:pt x="346" y="2046"/>
                  </a:lnTo>
                  <a:lnTo>
                    <a:pt x="308" y="1928"/>
                  </a:lnTo>
                  <a:lnTo>
                    <a:pt x="308" y="1928"/>
                  </a:lnTo>
                  <a:lnTo>
                    <a:pt x="296" y="1889"/>
                  </a:lnTo>
                  <a:lnTo>
                    <a:pt x="286" y="1851"/>
                  </a:lnTo>
                  <a:lnTo>
                    <a:pt x="276" y="1811"/>
                  </a:lnTo>
                  <a:lnTo>
                    <a:pt x="268" y="1773"/>
                  </a:lnTo>
                  <a:lnTo>
                    <a:pt x="260" y="1735"/>
                  </a:lnTo>
                  <a:lnTo>
                    <a:pt x="253" y="1698"/>
                  </a:lnTo>
                  <a:lnTo>
                    <a:pt x="241" y="1630"/>
                  </a:lnTo>
                  <a:lnTo>
                    <a:pt x="233" y="1571"/>
                  </a:lnTo>
                  <a:lnTo>
                    <a:pt x="228" y="1524"/>
                  </a:lnTo>
                  <a:lnTo>
                    <a:pt x="224" y="1484"/>
                  </a:lnTo>
                  <a:lnTo>
                    <a:pt x="207" y="1377"/>
                  </a:lnTo>
                  <a:close/>
                </a:path>
              </a:pathLst>
            </a:custGeom>
            <a:solidFill>
              <a:srgbClr val="5039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3B0CC912-C5E8-639E-60F9-410C540110C1}"/>
                </a:ext>
              </a:extLst>
            </p:cNvPr>
            <p:cNvSpPr>
              <a:spLocks/>
            </p:cNvSpPr>
            <p:nvPr/>
          </p:nvSpPr>
          <p:spPr bwMode="auto">
            <a:xfrm>
              <a:off x="4877" y="1321"/>
              <a:ext cx="935" cy="1276"/>
            </a:xfrm>
            <a:custGeom>
              <a:avLst/>
              <a:gdLst>
                <a:gd name="T0" fmla="*/ 216 w 1871"/>
                <a:gd name="T1" fmla="*/ 1259 h 2553"/>
                <a:gd name="T2" fmla="*/ 227 w 1871"/>
                <a:gd name="T3" fmla="*/ 1034 h 2553"/>
                <a:gd name="T4" fmla="*/ 259 w 1871"/>
                <a:gd name="T5" fmla="*/ 891 h 2553"/>
                <a:gd name="T6" fmla="*/ 299 w 1871"/>
                <a:gd name="T7" fmla="*/ 803 h 2553"/>
                <a:gd name="T8" fmla="*/ 346 w 1871"/>
                <a:gd name="T9" fmla="*/ 738 h 2553"/>
                <a:gd name="T10" fmla="*/ 419 w 1871"/>
                <a:gd name="T11" fmla="*/ 659 h 2553"/>
                <a:gd name="T12" fmla="*/ 506 w 1871"/>
                <a:gd name="T13" fmla="*/ 591 h 2553"/>
                <a:gd name="T14" fmla="*/ 604 w 1871"/>
                <a:gd name="T15" fmla="*/ 533 h 2553"/>
                <a:gd name="T16" fmla="*/ 706 w 1871"/>
                <a:gd name="T17" fmla="*/ 491 h 2553"/>
                <a:gd name="T18" fmla="*/ 808 w 1871"/>
                <a:gd name="T19" fmla="*/ 469 h 2553"/>
                <a:gd name="T20" fmla="*/ 964 w 1871"/>
                <a:gd name="T21" fmla="*/ 477 h 2553"/>
                <a:gd name="T22" fmla="*/ 1100 w 1871"/>
                <a:gd name="T23" fmla="*/ 481 h 2553"/>
                <a:gd name="T24" fmla="*/ 1171 w 1871"/>
                <a:gd name="T25" fmla="*/ 500 h 2553"/>
                <a:gd name="T26" fmla="*/ 1253 w 1871"/>
                <a:gd name="T27" fmla="*/ 551 h 2553"/>
                <a:gd name="T28" fmla="*/ 1379 w 1871"/>
                <a:gd name="T29" fmla="*/ 661 h 2553"/>
                <a:gd name="T30" fmla="*/ 1456 w 1871"/>
                <a:gd name="T31" fmla="*/ 770 h 2553"/>
                <a:gd name="T32" fmla="*/ 1535 w 1871"/>
                <a:gd name="T33" fmla="*/ 922 h 2553"/>
                <a:gd name="T34" fmla="*/ 1577 w 1871"/>
                <a:gd name="T35" fmla="*/ 1048 h 2553"/>
                <a:gd name="T36" fmla="*/ 1624 w 1871"/>
                <a:gd name="T37" fmla="*/ 1129 h 2553"/>
                <a:gd name="T38" fmla="*/ 1711 w 1871"/>
                <a:gd name="T39" fmla="*/ 1248 h 2553"/>
                <a:gd name="T40" fmla="*/ 1769 w 1871"/>
                <a:gd name="T41" fmla="*/ 1318 h 2553"/>
                <a:gd name="T42" fmla="*/ 1847 w 1871"/>
                <a:gd name="T43" fmla="*/ 1319 h 2553"/>
                <a:gd name="T44" fmla="*/ 1868 w 1871"/>
                <a:gd name="T45" fmla="*/ 1126 h 2553"/>
                <a:gd name="T46" fmla="*/ 1869 w 1871"/>
                <a:gd name="T47" fmla="*/ 982 h 2553"/>
                <a:gd name="T48" fmla="*/ 1844 w 1871"/>
                <a:gd name="T49" fmla="*/ 802 h 2553"/>
                <a:gd name="T50" fmla="*/ 1799 w 1871"/>
                <a:gd name="T51" fmla="*/ 615 h 2553"/>
                <a:gd name="T52" fmla="*/ 1758 w 1871"/>
                <a:gd name="T53" fmla="*/ 493 h 2553"/>
                <a:gd name="T54" fmla="*/ 1676 w 1871"/>
                <a:gd name="T55" fmla="*/ 351 h 2553"/>
                <a:gd name="T56" fmla="*/ 1549 w 1871"/>
                <a:gd name="T57" fmla="*/ 214 h 2553"/>
                <a:gd name="T58" fmla="*/ 1404 w 1871"/>
                <a:gd name="T59" fmla="*/ 103 h 2553"/>
                <a:gd name="T60" fmla="*/ 1320 w 1871"/>
                <a:gd name="T61" fmla="*/ 55 h 2553"/>
                <a:gd name="T62" fmla="*/ 1167 w 1871"/>
                <a:gd name="T63" fmla="*/ 15 h 2553"/>
                <a:gd name="T64" fmla="*/ 1014 w 1871"/>
                <a:gd name="T65" fmla="*/ 0 h 2553"/>
                <a:gd name="T66" fmla="*/ 884 w 1871"/>
                <a:gd name="T67" fmla="*/ 15 h 2553"/>
                <a:gd name="T68" fmla="*/ 707 w 1871"/>
                <a:gd name="T69" fmla="*/ 54 h 2553"/>
                <a:gd name="T70" fmla="*/ 534 w 1871"/>
                <a:gd name="T71" fmla="*/ 126 h 2553"/>
                <a:gd name="T72" fmla="*/ 422 w 1871"/>
                <a:gd name="T73" fmla="*/ 196 h 2553"/>
                <a:gd name="T74" fmla="*/ 303 w 1871"/>
                <a:gd name="T75" fmla="*/ 313 h 2553"/>
                <a:gd name="T76" fmla="*/ 209 w 1871"/>
                <a:gd name="T77" fmla="*/ 448 h 2553"/>
                <a:gd name="T78" fmla="*/ 115 w 1871"/>
                <a:gd name="T79" fmla="*/ 627 h 2553"/>
                <a:gd name="T80" fmla="*/ 69 w 1871"/>
                <a:gd name="T81" fmla="*/ 749 h 2553"/>
                <a:gd name="T82" fmla="*/ 30 w 1871"/>
                <a:gd name="T83" fmla="*/ 904 h 2553"/>
                <a:gd name="T84" fmla="*/ 7 w 1871"/>
                <a:gd name="T85" fmla="*/ 1062 h 2553"/>
                <a:gd name="T86" fmla="*/ 5 w 1871"/>
                <a:gd name="T87" fmla="*/ 1382 h 2553"/>
                <a:gd name="T88" fmla="*/ 33 w 1871"/>
                <a:gd name="T89" fmla="*/ 1638 h 2553"/>
                <a:gd name="T90" fmla="*/ 93 w 1871"/>
                <a:gd name="T91" fmla="*/ 2219 h 2553"/>
                <a:gd name="T92" fmla="*/ 99 w 1871"/>
                <a:gd name="T93" fmla="*/ 2460 h 2553"/>
                <a:gd name="T94" fmla="*/ 153 w 1871"/>
                <a:gd name="T95" fmla="*/ 2530 h 2553"/>
                <a:gd name="T96" fmla="*/ 325 w 1871"/>
                <a:gd name="T97" fmla="*/ 2421 h 2553"/>
                <a:gd name="T98" fmla="*/ 415 w 1871"/>
                <a:gd name="T99" fmla="*/ 2344 h 2553"/>
                <a:gd name="T100" fmla="*/ 454 w 1871"/>
                <a:gd name="T101" fmla="*/ 2278 h 2553"/>
                <a:gd name="T102" fmla="*/ 360 w 1871"/>
                <a:gd name="T103" fmla="*/ 2088 h 2553"/>
                <a:gd name="T104" fmla="*/ 286 w 1871"/>
                <a:gd name="T105" fmla="*/ 1851 h 2553"/>
                <a:gd name="T106" fmla="*/ 241 w 1871"/>
                <a:gd name="T107" fmla="*/ 1630 h 25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871" h="2553">
                  <a:moveTo>
                    <a:pt x="207" y="1377"/>
                  </a:moveTo>
                  <a:lnTo>
                    <a:pt x="207" y="1377"/>
                  </a:lnTo>
                  <a:lnTo>
                    <a:pt x="211" y="1338"/>
                  </a:lnTo>
                  <a:lnTo>
                    <a:pt x="214" y="1298"/>
                  </a:lnTo>
                  <a:lnTo>
                    <a:pt x="216" y="1259"/>
                  </a:lnTo>
                  <a:lnTo>
                    <a:pt x="218" y="1220"/>
                  </a:lnTo>
                  <a:lnTo>
                    <a:pt x="220" y="1144"/>
                  </a:lnTo>
                  <a:lnTo>
                    <a:pt x="222" y="1107"/>
                  </a:lnTo>
                  <a:lnTo>
                    <a:pt x="224" y="1070"/>
                  </a:lnTo>
                  <a:lnTo>
                    <a:pt x="227" y="1034"/>
                  </a:lnTo>
                  <a:lnTo>
                    <a:pt x="232" y="997"/>
                  </a:lnTo>
                  <a:lnTo>
                    <a:pt x="239" y="962"/>
                  </a:lnTo>
                  <a:lnTo>
                    <a:pt x="247" y="926"/>
                  </a:lnTo>
                  <a:lnTo>
                    <a:pt x="254" y="908"/>
                  </a:lnTo>
                  <a:lnTo>
                    <a:pt x="259" y="891"/>
                  </a:lnTo>
                  <a:lnTo>
                    <a:pt x="266" y="873"/>
                  </a:lnTo>
                  <a:lnTo>
                    <a:pt x="273" y="856"/>
                  </a:lnTo>
                  <a:lnTo>
                    <a:pt x="281" y="839"/>
                  </a:lnTo>
                  <a:lnTo>
                    <a:pt x="290" y="821"/>
                  </a:lnTo>
                  <a:lnTo>
                    <a:pt x="299" y="803"/>
                  </a:lnTo>
                  <a:lnTo>
                    <a:pt x="310" y="786"/>
                  </a:lnTo>
                  <a:lnTo>
                    <a:pt x="310" y="786"/>
                  </a:lnTo>
                  <a:lnTo>
                    <a:pt x="321" y="770"/>
                  </a:lnTo>
                  <a:lnTo>
                    <a:pt x="333" y="754"/>
                  </a:lnTo>
                  <a:lnTo>
                    <a:pt x="346" y="738"/>
                  </a:lnTo>
                  <a:lnTo>
                    <a:pt x="359" y="721"/>
                  </a:lnTo>
                  <a:lnTo>
                    <a:pt x="373" y="705"/>
                  </a:lnTo>
                  <a:lnTo>
                    <a:pt x="387" y="690"/>
                  </a:lnTo>
                  <a:lnTo>
                    <a:pt x="402" y="675"/>
                  </a:lnTo>
                  <a:lnTo>
                    <a:pt x="419" y="659"/>
                  </a:lnTo>
                  <a:lnTo>
                    <a:pt x="435" y="645"/>
                  </a:lnTo>
                  <a:lnTo>
                    <a:pt x="452" y="631"/>
                  </a:lnTo>
                  <a:lnTo>
                    <a:pt x="469" y="617"/>
                  </a:lnTo>
                  <a:lnTo>
                    <a:pt x="487" y="603"/>
                  </a:lnTo>
                  <a:lnTo>
                    <a:pt x="506" y="591"/>
                  </a:lnTo>
                  <a:lnTo>
                    <a:pt x="525" y="577"/>
                  </a:lnTo>
                  <a:lnTo>
                    <a:pt x="544" y="565"/>
                  </a:lnTo>
                  <a:lnTo>
                    <a:pt x="563" y="554"/>
                  </a:lnTo>
                  <a:lnTo>
                    <a:pt x="584" y="543"/>
                  </a:lnTo>
                  <a:lnTo>
                    <a:pt x="604" y="533"/>
                  </a:lnTo>
                  <a:lnTo>
                    <a:pt x="623" y="524"/>
                  </a:lnTo>
                  <a:lnTo>
                    <a:pt x="644" y="514"/>
                  </a:lnTo>
                  <a:lnTo>
                    <a:pt x="665" y="505"/>
                  </a:lnTo>
                  <a:lnTo>
                    <a:pt x="685" y="498"/>
                  </a:lnTo>
                  <a:lnTo>
                    <a:pt x="706" y="491"/>
                  </a:lnTo>
                  <a:lnTo>
                    <a:pt x="726" y="485"/>
                  </a:lnTo>
                  <a:lnTo>
                    <a:pt x="747" y="480"/>
                  </a:lnTo>
                  <a:lnTo>
                    <a:pt x="768" y="475"/>
                  </a:lnTo>
                  <a:lnTo>
                    <a:pt x="788" y="472"/>
                  </a:lnTo>
                  <a:lnTo>
                    <a:pt x="808" y="469"/>
                  </a:lnTo>
                  <a:lnTo>
                    <a:pt x="829" y="467"/>
                  </a:lnTo>
                  <a:lnTo>
                    <a:pt x="849" y="467"/>
                  </a:lnTo>
                  <a:lnTo>
                    <a:pt x="868" y="467"/>
                  </a:lnTo>
                  <a:lnTo>
                    <a:pt x="888" y="468"/>
                  </a:lnTo>
                  <a:lnTo>
                    <a:pt x="964" y="477"/>
                  </a:lnTo>
                  <a:lnTo>
                    <a:pt x="964" y="477"/>
                  </a:lnTo>
                  <a:lnTo>
                    <a:pt x="1026" y="476"/>
                  </a:lnTo>
                  <a:lnTo>
                    <a:pt x="1057" y="477"/>
                  </a:lnTo>
                  <a:lnTo>
                    <a:pt x="1086" y="479"/>
                  </a:lnTo>
                  <a:lnTo>
                    <a:pt x="1100" y="481"/>
                  </a:lnTo>
                  <a:lnTo>
                    <a:pt x="1115" y="483"/>
                  </a:lnTo>
                  <a:lnTo>
                    <a:pt x="1129" y="486"/>
                  </a:lnTo>
                  <a:lnTo>
                    <a:pt x="1144" y="490"/>
                  </a:lnTo>
                  <a:lnTo>
                    <a:pt x="1157" y="495"/>
                  </a:lnTo>
                  <a:lnTo>
                    <a:pt x="1171" y="500"/>
                  </a:lnTo>
                  <a:lnTo>
                    <a:pt x="1184" y="507"/>
                  </a:lnTo>
                  <a:lnTo>
                    <a:pt x="1198" y="514"/>
                  </a:lnTo>
                  <a:lnTo>
                    <a:pt x="1198" y="514"/>
                  </a:lnTo>
                  <a:lnTo>
                    <a:pt x="1226" y="532"/>
                  </a:lnTo>
                  <a:lnTo>
                    <a:pt x="1253" y="551"/>
                  </a:lnTo>
                  <a:lnTo>
                    <a:pt x="1280" y="570"/>
                  </a:lnTo>
                  <a:lnTo>
                    <a:pt x="1307" y="592"/>
                  </a:lnTo>
                  <a:lnTo>
                    <a:pt x="1333" y="614"/>
                  </a:lnTo>
                  <a:lnTo>
                    <a:pt x="1356" y="637"/>
                  </a:lnTo>
                  <a:lnTo>
                    <a:pt x="1379" y="661"/>
                  </a:lnTo>
                  <a:lnTo>
                    <a:pt x="1399" y="686"/>
                  </a:lnTo>
                  <a:lnTo>
                    <a:pt x="1399" y="686"/>
                  </a:lnTo>
                  <a:lnTo>
                    <a:pt x="1418" y="713"/>
                  </a:lnTo>
                  <a:lnTo>
                    <a:pt x="1437" y="742"/>
                  </a:lnTo>
                  <a:lnTo>
                    <a:pt x="1456" y="770"/>
                  </a:lnTo>
                  <a:lnTo>
                    <a:pt x="1473" y="800"/>
                  </a:lnTo>
                  <a:lnTo>
                    <a:pt x="1490" y="830"/>
                  </a:lnTo>
                  <a:lnTo>
                    <a:pt x="1505" y="860"/>
                  </a:lnTo>
                  <a:lnTo>
                    <a:pt x="1520" y="892"/>
                  </a:lnTo>
                  <a:lnTo>
                    <a:pt x="1535" y="922"/>
                  </a:lnTo>
                  <a:lnTo>
                    <a:pt x="1535" y="922"/>
                  </a:lnTo>
                  <a:lnTo>
                    <a:pt x="1547" y="959"/>
                  </a:lnTo>
                  <a:lnTo>
                    <a:pt x="1558" y="994"/>
                  </a:lnTo>
                  <a:lnTo>
                    <a:pt x="1570" y="1031"/>
                  </a:lnTo>
                  <a:lnTo>
                    <a:pt x="1577" y="1048"/>
                  </a:lnTo>
                  <a:lnTo>
                    <a:pt x="1584" y="1064"/>
                  </a:lnTo>
                  <a:lnTo>
                    <a:pt x="1584" y="1064"/>
                  </a:lnTo>
                  <a:lnTo>
                    <a:pt x="1596" y="1086"/>
                  </a:lnTo>
                  <a:lnTo>
                    <a:pt x="1609" y="1108"/>
                  </a:lnTo>
                  <a:lnTo>
                    <a:pt x="1624" y="1129"/>
                  </a:lnTo>
                  <a:lnTo>
                    <a:pt x="1639" y="1149"/>
                  </a:lnTo>
                  <a:lnTo>
                    <a:pt x="1669" y="1190"/>
                  </a:lnTo>
                  <a:lnTo>
                    <a:pt x="1700" y="1229"/>
                  </a:lnTo>
                  <a:lnTo>
                    <a:pt x="1700" y="1229"/>
                  </a:lnTo>
                  <a:lnTo>
                    <a:pt x="1711" y="1248"/>
                  </a:lnTo>
                  <a:lnTo>
                    <a:pt x="1724" y="1265"/>
                  </a:lnTo>
                  <a:lnTo>
                    <a:pt x="1738" y="1282"/>
                  </a:lnTo>
                  <a:lnTo>
                    <a:pt x="1752" y="1297"/>
                  </a:lnTo>
                  <a:lnTo>
                    <a:pt x="1769" y="1318"/>
                  </a:lnTo>
                  <a:lnTo>
                    <a:pt x="1769" y="1318"/>
                  </a:lnTo>
                  <a:lnTo>
                    <a:pt x="1785" y="1327"/>
                  </a:lnTo>
                  <a:lnTo>
                    <a:pt x="1793" y="1332"/>
                  </a:lnTo>
                  <a:lnTo>
                    <a:pt x="1801" y="1338"/>
                  </a:lnTo>
                  <a:lnTo>
                    <a:pt x="1847" y="1319"/>
                  </a:lnTo>
                  <a:lnTo>
                    <a:pt x="1847" y="1319"/>
                  </a:lnTo>
                  <a:lnTo>
                    <a:pt x="1849" y="1301"/>
                  </a:lnTo>
                  <a:lnTo>
                    <a:pt x="1857" y="1251"/>
                  </a:lnTo>
                  <a:lnTo>
                    <a:pt x="1861" y="1215"/>
                  </a:lnTo>
                  <a:lnTo>
                    <a:pt x="1865" y="1174"/>
                  </a:lnTo>
                  <a:lnTo>
                    <a:pt x="1868" y="1126"/>
                  </a:lnTo>
                  <a:lnTo>
                    <a:pt x="1871" y="1073"/>
                  </a:lnTo>
                  <a:lnTo>
                    <a:pt x="1871" y="1073"/>
                  </a:lnTo>
                  <a:lnTo>
                    <a:pt x="1871" y="1045"/>
                  </a:lnTo>
                  <a:lnTo>
                    <a:pt x="1871" y="1014"/>
                  </a:lnTo>
                  <a:lnTo>
                    <a:pt x="1869" y="982"/>
                  </a:lnTo>
                  <a:lnTo>
                    <a:pt x="1866" y="948"/>
                  </a:lnTo>
                  <a:lnTo>
                    <a:pt x="1862" y="913"/>
                  </a:lnTo>
                  <a:lnTo>
                    <a:pt x="1857" y="877"/>
                  </a:lnTo>
                  <a:lnTo>
                    <a:pt x="1850" y="840"/>
                  </a:lnTo>
                  <a:lnTo>
                    <a:pt x="1844" y="802"/>
                  </a:lnTo>
                  <a:lnTo>
                    <a:pt x="1836" y="765"/>
                  </a:lnTo>
                  <a:lnTo>
                    <a:pt x="1828" y="727"/>
                  </a:lnTo>
                  <a:lnTo>
                    <a:pt x="1819" y="690"/>
                  </a:lnTo>
                  <a:lnTo>
                    <a:pt x="1809" y="652"/>
                  </a:lnTo>
                  <a:lnTo>
                    <a:pt x="1799" y="615"/>
                  </a:lnTo>
                  <a:lnTo>
                    <a:pt x="1788" y="578"/>
                  </a:lnTo>
                  <a:lnTo>
                    <a:pt x="1777" y="544"/>
                  </a:lnTo>
                  <a:lnTo>
                    <a:pt x="1764" y="509"/>
                  </a:lnTo>
                  <a:lnTo>
                    <a:pt x="1764" y="509"/>
                  </a:lnTo>
                  <a:lnTo>
                    <a:pt x="1758" y="493"/>
                  </a:lnTo>
                  <a:lnTo>
                    <a:pt x="1751" y="477"/>
                  </a:lnTo>
                  <a:lnTo>
                    <a:pt x="1735" y="444"/>
                  </a:lnTo>
                  <a:lnTo>
                    <a:pt x="1718" y="412"/>
                  </a:lnTo>
                  <a:lnTo>
                    <a:pt x="1698" y="382"/>
                  </a:lnTo>
                  <a:lnTo>
                    <a:pt x="1676" y="351"/>
                  </a:lnTo>
                  <a:lnTo>
                    <a:pt x="1653" y="322"/>
                  </a:lnTo>
                  <a:lnTo>
                    <a:pt x="1629" y="293"/>
                  </a:lnTo>
                  <a:lnTo>
                    <a:pt x="1603" y="266"/>
                  </a:lnTo>
                  <a:lnTo>
                    <a:pt x="1577" y="240"/>
                  </a:lnTo>
                  <a:lnTo>
                    <a:pt x="1549" y="214"/>
                  </a:lnTo>
                  <a:lnTo>
                    <a:pt x="1520" y="190"/>
                  </a:lnTo>
                  <a:lnTo>
                    <a:pt x="1492" y="167"/>
                  </a:lnTo>
                  <a:lnTo>
                    <a:pt x="1463" y="143"/>
                  </a:lnTo>
                  <a:lnTo>
                    <a:pt x="1433" y="122"/>
                  </a:lnTo>
                  <a:lnTo>
                    <a:pt x="1404" y="103"/>
                  </a:lnTo>
                  <a:lnTo>
                    <a:pt x="1375" y="84"/>
                  </a:lnTo>
                  <a:lnTo>
                    <a:pt x="1375" y="84"/>
                  </a:lnTo>
                  <a:lnTo>
                    <a:pt x="1362" y="75"/>
                  </a:lnTo>
                  <a:lnTo>
                    <a:pt x="1348" y="68"/>
                  </a:lnTo>
                  <a:lnTo>
                    <a:pt x="1320" y="55"/>
                  </a:lnTo>
                  <a:lnTo>
                    <a:pt x="1290" y="44"/>
                  </a:lnTo>
                  <a:lnTo>
                    <a:pt x="1260" y="35"/>
                  </a:lnTo>
                  <a:lnTo>
                    <a:pt x="1229" y="27"/>
                  </a:lnTo>
                  <a:lnTo>
                    <a:pt x="1197" y="20"/>
                  </a:lnTo>
                  <a:lnTo>
                    <a:pt x="1167" y="15"/>
                  </a:lnTo>
                  <a:lnTo>
                    <a:pt x="1139" y="11"/>
                  </a:lnTo>
                  <a:lnTo>
                    <a:pt x="1110" y="6"/>
                  </a:lnTo>
                  <a:lnTo>
                    <a:pt x="1085" y="4"/>
                  </a:lnTo>
                  <a:lnTo>
                    <a:pt x="1042" y="1"/>
                  </a:lnTo>
                  <a:lnTo>
                    <a:pt x="1014" y="0"/>
                  </a:lnTo>
                  <a:lnTo>
                    <a:pt x="1003" y="0"/>
                  </a:lnTo>
                  <a:lnTo>
                    <a:pt x="947" y="13"/>
                  </a:lnTo>
                  <a:lnTo>
                    <a:pt x="947" y="13"/>
                  </a:lnTo>
                  <a:lnTo>
                    <a:pt x="917" y="13"/>
                  </a:lnTo>
                  <a:lnTo>
                    <a:pt x="884" y="15"/>
                  </a:lnTo>
                  <a:lnTo>
                    <a:pt x="850" y="20"/>
                  </a:lnTo>
                  <a:lnTo>
                    <a:pt x="816" y="26"/>
                  </a:lnTo>
                  <a:lnTo>
                    <a:pt x="780" y="34"/>
                  </a:lnTo>
                  <a:lnTo>
                    <a:pt x="744" y="43"/>
                  </a:lnTo>
                  <a:lnTo>
                    <a:pt x="707" y="54"/>
                  </a:lnTo>
                  <a:lnTo>
                    <a:pt x="672" y="66"/>
                  </a:lnTo>
                  <a:lnTo>
                    <a:pt x="635" y="80"/>
                  </a:lnTo>
                  <a:lnTo>
                    <a:pt x="601" y="95"/>
                  </a:lnTo>
                  <a:lnTo>
                    <a:pt x="566" y="110"/>
                  </a:lnTo>
                  <a:lnTo>
                    <a:pt x="534" y="126"/>
                  </a:lnTo>
                  <a:lnTo>
                    <a:pt x="503" y="143"/>
                  </a:lnTo>
                  <a:lnTo>
                    <a:pt x="473" y="161"/>
                  </a:lnTo>
                  <a:lnTo>
                    <a:pt x="447" y="178"/>
                  </a:lnTo>
                  <a:lnTo>
                    <a:pt x="422" y="196"/>
                  </a:lnTo>
                  <a:lnTo>
                    <a:pt x="422" y="196"/>
                  </a:lnTo>
                  <a:lnTo>
                    <a:pt x="396" y="217"/>
                  </a:lnTo>
                  <a:lnTo>
                    <a:pt x="371" y="240"/>
                  </a:lnTo>
                  <a:lnTo>
                    <a:pt x="348" y="263"/>
                  </a:lnTo>
                  <a:lnTo>
                    <a:pt x="325" y="287"/>
                  </a:lnTo>
                  <a:lnTo>
                    <a:pt x="303" y="313"/>
                  </a:lnTo>
                  <a:lnTo>
                    <a:pt x="283" y="338"/>
                  </a:lnTo>
                  <a:lnTo>
                    <a:pt x="264" y="364"/>
                  </a:lnTo>
                  <a:lnTo>
                    <a:pt x="244" y="392"/>
                  </a:lnTo>
                  <a:lnTo>
                    <a:pt x="226" y="419"/>
                  </a:lnTo>
                  <a:lnTo>
                    <a:pt x="209" y="448"/>
                  </a:lnTo>
                  <a:lnTo>
                    <a:pt x="192" y="476"/>
                  </a:lnTo>
                  <a:lnTo>
                    <a:pt x="176" y="505"/>
                  </a:lnTo>
                  <a:lnTo>
                    <a:pt x="160" y="536"/>
                  </a:lnTo>
                  <a:lnTo>
                    <a:pt x="144" y="566"/>
                  </a:lnTo>
                  <a:lnTo>
                    <a:pt x="115" y="627"/>
                  </a:lnTo>
                  <a:lnTo>
                    <a:pt x="115" y="627"/>
                  </a:lnTo>
                  <a:lnTo>
                    <a:pt x="103" y="657"/>
                  </a:lnTo>
                  <a:lnTo>
                    <a:pt x="91" y="688"/>
                  </a:lnTo>
                  <a:lnTo>
                    <a:pt x="79" y="718"/>
                  </a:lnTo>
                  <a:lnTo>
                    <a:pt x="69" y="749"/>
                  </a:lnTo>
                  <a:lnTo>
                    <a:pt x="60" y="779"/>
                  </a:lnTo>
                  <a:lnTo>
                    <a:pt x="51" y="810"/>
                  </a:lnTo>
                  <a:lnTo>
                    <a:pt x="43" y="841"/>
                  </a:lnTo>
                  <a:lnTo>
                    <a:pt x="36" y="872"/>
                  </a:lnTo>
                  <a:lnTo>
                    <a:pt x="30" y="904"/>
                  </a:lnTo>
                  <a:lnTo>
                    <a:pt x="24" y="935"/>
                  </a:lnTo>
                  <a:lnTo>
                    <a:pt x="19" y="967"/>
                  </a:lnTo>
                  <a:lnTo>
                    <a:pt x="15" y="998"/>
                  </a:lnTo>
                  <a:lnTo>
                    <a:pt x="11" y="1030"/>
                  </a:lnTo>
                  <a:lnTo>
                    <a:pt x="7" y="1062"/>
                  </a:lnTo>
                  <a:lnTo>
                    <a:pt x="3" y="1126"/>
                  </a:lnTo>
                  <a:lnTo>
                    <a:pt x="0" y="1190"/>
                  </a:lnTo>
                  <a:lnTo>
                    <a:pt x="0" y="1254"/>
                  </a:lnTo>
                  <a:lnTo>
                    <a:pt x="2" y="1319"/>
                  </a:lnTo>
                  <a:lnTo>
                    <a:pt x="5" y="1382"/>
                  </a:lnTo>
                  <a:lnTo>
                    <a:pt x="11" y="1446"/>
                  </a:lnTo>
                  <a:lnTo>
                    <a:pt x="17" y="1510"/>
                  </a:lnTo>
                  <a:lnTo>
                    <a:pt x="25" y="1574"/>
                  </a:lnTo>
                  <a:lnTo>
                    <a:pt x="33" y="1638"/>
                  </a:lnTo>
                  <a:lnTo>
                    <a:pt x="33" y="1638"/>
                  </a:lnTo>
                  <a:lnTo>
                    <a:pt x="54" y="1829"/>
                  </a:lnTo>
                  <a:lnTo>
                    <a:pt x="67" y="1938"/>
                  </a:lnTo>
                  <a:lnTo>
                    <a:pt x="78" y="2051"/>
                  </a:lnTo>
                  <a:lnTo>
                    <a:pt x="88" y="2164"/>
                  </a:lnTo>
                  <a:lnTo>
                    <a:pt x="93" y="2219"/>
                  </a:lnTo>
                  <a:lnTo>
                    <a:pt x="97" y="2273"/>
                  </a:lnTo>
                  <a:lnTo>
                    <a:pt x="99" y="2324"/>
                  </a:lnTo>
                  <a:lnTo>
                    <a:pt x="100" y="2373"/>
                  </a:lnTo>
                  <a:lnTo>
                    <a:pt x="100" y="2419"/>
                  </a:lnTo>
                  <a:lnTo>
                    <a:pt x="99" y="2460"/>
                  </a:lnTo>
                  <a:lnTo>
                    <a:pt x="117" y="2553"/>
                  </a:lnTo>
                  <a:lnTo>
                    <a:pt x="117" y="2553"/>
                  </a:lnTo>
                  <a:lnTo>
                    <a:pt x="134" y="2541"/>
                  </a:lnTo>
                  <a:lnTo>
                    <a:pt x="153" y="2530"/>
                  </a:lnTo>
                  <a:lnTo>
                    <a:pt x="153" y="2530"/>
                  </a:lnTo>
                  <a:lnTo>
                    <a:pt x="177" y="2518"/>
                  </a:lnTo>
                  <a:lnTo>
                    <a:pt x="199" y="2506"/>
                  </a:lnTo>
                  <a:lnTo>
                    <a:pt x="242" y="2480"/>
                  </a:lnTo>
                  <a:lnTo>
                    <a:pt x="285" y="2451"/>
                  </a:lnTo>
                  <a:lnTo>
                    <a:pt x="325" y="2421"/>
                  </a:lnTo>
                  <a:lnTo>
                    <a:pt x="325" y="2421"/>
                  </a:lnTo>
                  <a:lnTo>
                    <a:pt x="362" y="2391"/>
                  </a:lnTo>
                  <a:lnTo>
                    <a:pt x="380" y="2376"/>
                  </a:lnTo>
                  <a:lnTo>
                    <a:pt x="397" y="2360"/>
                  </a:lnTo>
                  <a:lnTo>
                    <a:pt x="415" y="2344"/>
                  </a:lnTo>
                  <a:lnTo>
                    <a:pt x="431" y="2327"/>
                  </a:lnTo>
                  <a:lnTo>
                    <a:pt x="446" y="2310"/>
                  </a:lnTo>
                  <a:lnTo>
                    <a:pt x="460" y="2292"/>
                  </a:lnTo>
                  <a:lnTo>
                    <a:pt x="454" y="2278"/>
                  </a:lnTo>
                  <a:lnTo>
                    <a:pt x="454" y="2278"/>
                  </a:lnTo>
                  <a:lnTo>
                    <a:pt x="425" y="2230"/>
                  </a:lnTo>
                  <a:lnTo>
                    <a:pt x="403" y="2191"/>
                  </a:lnTo>
                  <a:lnTo>
                    <a:pt x="386" y="2156"/>
                  </a:lnTo>
                  <a:lnTo>
                    <a:pt x="372" y="2124"/>
                  </a:lnTo>
                  <a:lnTo>
                    <a:pt x="360" y="2088"/>
                  </a:lnTo>
                  <a:lnTo>
                    <a:pt x="346" y="2046"/>
                  </a:lnTo>
                  <a:lnTo>
                    <a:pt x="308" y="1928"/>
                  </a:lnTo>
                  <a:lnTo>
                    <a:pt x="308" y="1928"/>
                  </a:lnTo>
                  <a:lnTo>
                    <a:pt x="296" y="1889"/>
                  </a:lnTo>
                  <a:lnTo>
                    <a:pt x="286" y="1851"/>
                  </a:lnTo>
                  <a:lnTo>
                    <a:pt x="276" y="1811"/>
                  </a:lnTo>
                  <a:lnTo>
                    <a:pt x="268" y="1773"/>
                  </a:lnTo>
                  <a:lnTo>
                    <a:pt x="260" y="1735"/>
                  </a:lnTo>
                  <a:lnTo>
                    <a:pt x="253" y="1698"/>
                  </a:lnTo>
                  <a:lnTo>
                    <a:pt x="241" y="1630"/>
                  </a:lnTo>
                  <a:lnTo>
                    <a:pt x="233" y="1571"/>
                  </a:lnTo>
                  <a:lnTo>
                    <a:pt x="228" y="1524"/>
                  </a:lnTo>
                  <a:lnTo>
                    <a:pt x="224" y="148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B7B37DDD-6ED7-C4F6-942E-53DEED123413}"/>
                </a:ext>
              </a:extLst>
            </p:cNvPr>
            <p:cNvSpPr>
              <a:spLocks/>
            </p:cNvSpPr>
            <p:nvPr/>
          </p:nvSpPr>
          <p:spPr bwMode="auto">
            <a:xfrm>
              <a:off x="2074" y="4"/>
              <a:ext cx="1410" cy="1279"/>
            </a:xfrm>
            <a:custGeom>
              <a:avLst/>
              <a:gdLst>
                <a:gd name="T0" fmla="*/ 2360 w 2821"/>
                <a:gd name="T1" fmla="*/ 599 h 2559"/>
                <a:gd name="T2" fmla="*/ 2462 w 2821"/>
                <a:gd name="T3" fmla="*/ 669 h 2559"/>
                <a:gd name="T4" fmla="*/ 2538 w 2821"/>
                <a:gd name="T5" fmla="*/ 774 h 2559"/>
                <a:gd name="T6" fmla="*/ 2617 w 2821"/>
                <a:gd name="T7" fmla="*/ 1001 h 2559"/>
                <a:gd name="T8" fmla="*/ 2638 w 2821"/>
                <a:gd name="T9" fmla="*/ 1172 h 2559"/>
                <a:gd name="T10" fmla="*/ 2632 w 2821"/>
                <a:gd name="T11" fmla="*/ 1320 h 2559"/>
                <a:gd name="T12" fmla="*/ 2584 w 2821"/>
                <a:gd name="T13" fmla="*/ 1443 h 2559"/>
                <a:gd name="T14" fmla="*/ 2632 w 2821"/>
                <a:gd name="T15" fmla="*/ 1466 h 2559"/>
                <a:gd name="T16" fmla="*/ 2698 w 2821"/>
                <a:gd name="T17" fmla="*/ 1382 h 2559"/>
                <a:gd name="T18" fmla="*/ 2764 w 2821"/>
                <a:gd name="T19" fmla="*/ 1148 h 2559"/>
                <a:gd name="T20" fmla="*/ 2820 w 2821"/>
                <a:gd name="T21" fmla="*/ 759 h 2559"/>
                <a:gd name="T22" fmla="*/ 2806 w 2821"/>
                <a:gd name="T23" fmla="*/ 576 h 2559"/>
                <a:gd name="T24" fmla="*/ 2752 w 2821"/>
                <a:gd name="T25" fmla="*/ 445 h 2559"/>
                <a:gd name="T26" fmla="*/ 2653 w 2821"/>
                <a:gd name="T27" fmla="*/ 343 h 2559"/>
                <a:gd name="T28" fmla="*/ 2529 w 2821"/>
                <a:gd name="T29" fmla="*/ 286 h 2559"/>
                <a:gd name="T30" fmla="*/ 2313 w 2821"/>
                <a:gd name="T31" fmla="*/ 257 h 2559"/>
                <a:gd name="T32" fmla="*/ 2205 w 2821"/>
                <a:gd name="T33" fmla="*/ 208 h 2559"/>
                <a:gd name="T34" fmla="*/ 2037 w 2821"/>
                <a:gd name="T35" fmla="*/ 84 h 2559"/>
                <a:gd name="T36" fmla="*/ 1918 w 2821"/>
                <a:gd name="T37" fmla="*/ 32 h 2559"/>
                <a:gd name="T38" fmla="*/ 1771 w 2821"/>
                <a:gd name="T39" fmla="*/ 3 h 2559"/>
                <a:gd name="T40" fmla="*/ 1528 w 2821"/>
                <a:gd name="T41" fmla="*/ 7 h 2559"/>
                <a:gd name="T42" fmla="*/ 1331 w 2821"/>
                <a:gd name="T43" fmla="*/ 41 h 2559"/>
                <a:gd name="T44" fmla="*/ 1187 w 2821"/>
                <a:gd name="T45" fmla="*/ 91 h 2559"/>
                <a:gd name="T46" fmla="*/ 976 w 2821"/>
                <a:gd name="T47" fmla="*/ 232 h 2559"/>
                <a:gd name="T48" fmla="*/ 848 w 2821"/>
                <a:gd name="T49" fmla="*/ 324 h 2559"/>
                <a:gd name="T50" fmla="*/ 718 w 2821"/>
                <a:gd name="T51" fmla="*/ 457 h 2559"/>
                <a:gd name="T52" fmla="*/ 488 w 2821"/>
                <a:gd name="T53" fmla="*/ 820 h 2559"/>
                <a:gd name="T54" fmla="*/ 289 w 2821"/>
                <a:gd name="T55" fmla="*/ 1204 h 2559"/>
                <a:gd name="T56" fmla="*/ 160 w 2821"/>
                <a:gd name="T57" fmla="*/ 1503 h 2559"/>
                <a:gd name="T58" fmla="*/ 26 w 2821"/>
                <a:gd name="T59" fmla="*/ 1789 h 2559"/>
                <a:gd name="T60" fmla="*/ 0 w 2821"/>
                <a:gd name="T61" fmla="*/ 1934 h 2559"/>
                <a:gd name="T62" fmla="*/ 21 w 2821"/>
                <a:gd name="T63" fmla="*/ 2096 h 2559"/>
                <a:gd name="T64" fmla="*/ 104 w 2821"/>
                <a:gd name="T65" fmla="*/ 2304 h 2559"/>
                <a:gd name="T66" fmla="*/ 156 w 2821"/>
                <a:gd name="T67" fmla="*/ 2368 h 2559"/>
                <a:gd name="T68" fmla="*/ 226 w 2821"/>
                <a:gd name="T69" fmla="*/ 2399 h 2559"/>
                <a:gd name="T70" fmla="*/ 309 w 2821"/>
                <a:gd name="T71" fmla="*/ 2393 h 2559"/>
                <a:gd name="T72" fmla="*/ 416 w 2821"/>
                <a:gd name="T73" fmla="*/ 2406 h 2559"/>
                <a:gd name="T74" fmla="*/ 466 w 2821"/>
                <a:gd name="T75" fmla="*/ 2467 h 2559"/>
                <a:gd name="T76" fmla="*/ 558 w 2821"/>
                <a:gd name="T77" fmla="*/ 2504 h 2559"/>
                <a:gd name="T78" fmla="*/ 660 w 2821"/>
                <a:gd name="T79" fmla="*/ 2494 h 2559"/>
                <a:gd name="T80" fmla="*/ 759 w 2821"/>
                <a:gd name="T81" fmla="*/ 2423 h 2559"/>
                <a:gd name="T82" fmla="*/ 828 w 2821"/>
                <a:gd name="T83" fmla="*/ 2401 h 2559"/>
                <a:gd name="T84" fmla="*/ 903 w 2821"/>
                <a:gd name="T85" fmla="*/ 2453 h 2559"/>
                <a:gd name="T86" fmla="*/ 987 w 2821"/>
                <a:gd name="T87" fmla="*/ 2457 h 2559"/>
                <a:gd name="T88" fmla="*/ 1032 w 2821"/>
                <a:gd name="T89" fmla="*/ 2426 h 2559"/>
                <a:gd name="T90" fmla="*/ 1057 w 2821"/>
                <a:gd name="T91" fmla="*/ 2428 h 2559"/>
                <a:gd name="T92" fmla="*/ 1118 w 2821"/>
                <a:gd name="T93" fmla="*/ 2476 h 2559"/>
                <a:gd name="T94" fmla="*/ 1241 w 2821"/>
                <a:gd name="T95" fmla="*/ 2533 h 2559"/>
                <a:gd name="T96" fmla="*/ 1481 w 2821"/>
                <a:gd name="T97" fmla="*/ 2558 h 2559"/>
                <a:gd name="T98" fmla="*/ 1651 w 2821"/>
                <a:gd name="T99" fmla="*/ 2530 h 2559"/>
                <a:gd name="T100" fmla="*/ 1693 w 2821"/>
                <a:gd name="T101" fmla="*/ 2508 h 2559"/>
                <a:gd name="T102" fmla="*/ 1559 w 2821"/>
                <a:gd name="T103" fmla="*/ 2405 h 2559"/>
                <a:gd name="T104" fmla="*/ 1418 w 2821"/>
                <a:gd name="T105" fmla="*/ 2187 h 2559"/>
                <a:gd name="T106" fmla="*/ 1383 w 2821"/>
                <a:gd name="T107" fmla="*/ 2060 h 2559"/>
                <a:gd name="T108" fmla="*/ 1383 w 2821"/>
                <a:gd name="T109" fmla="*/ 1895 h 2559"/>
                <a:gd name="T110" fmla="*/ 1442 w 2821"/>
                <a:gd name="T111" fmla="*/ 1662 h 2559"/>
                <a:gd name="T112" fmla="*/ 1581 w 2821"/>
                <a:gd name="T113" fmla="*/ 1378 h 2559"/>
                <a:gd name="T114" fmla="*/ 1716 w 2821"/>
                <a:gd name="T115" fmla="*/ 1164 h 2559"/>
                <a:gd name="T116" fmla="*/ 1940 w 2821"/>
                <a:gd name="T117" fmla="*/ 961 h 2559"/>
                <a:gd name="T118" fmla="*/ 2066 w 2821"/>
                <a:gd name="T119" fmla="*/ 808 h 2559"/>
                <a:gd name="T120" fmla="*/ 2157 w 2821"/>
                <a:gd name="T121" fmla="*/ 656 h 2559"/>
                <a:gd name="T122" fmla="*/ 2203 w 2821"/>
                <a:gd name="T123" fmla="*/ 615 h 2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821" h="2559">
                  <a:moveTo>
                    <a:pt x="2268" y="580"/>
                  </a:moveTo>
                  <a:lnTo>
                    <a:pt x="2268" y="580"/>
                  </a:lnTo>
                  <a:lnTo>
                    <a:pt x="2287" y="582"/>
                  </a:lnTo>
                  <a:lnTo>
                    <a:pt x="2306" y="584"/>
                  </a:lnTo>
                  <a:lnTo>
                    <a:pt x="2324" y="588"/>
                  </a:lnTo>
                  <a:lnTo>
                    <a:pt x="2343" y="593"/>
                  </a:lnTo>
                  <a:lnTo>
                    <a:pt x="2360" y="599"/>
                  </a:lnTo>
                  <a:lnTo>
                    <a:pt x="2376" y="607"/>
                  </a:lnTo>
                  <a:lnTo>
                    <a:pt x="2392" y="616"/>
                  </a:lnTo>
                  <a:lnTo>
                    <a:pt x="2407" y="625"/>
                  </a:lnTo>
                  <a:lnTo>
                    <a:pt x="2422" y="635"/>
                  </a:lnTo>
                  <a:lnTo>
                    <a:pt x="2436" y="645"/>
                  </a:lnTo>
                  <a:lnTo>
                    <a:pt x="2450" y="657"/>
                  </a:lnTo>
                  <a:lnTo>
                    <a:pt x="2462" y="669"/>
                  </a:lnTo>
                  <a:lnTo>
                    <a:pt x="2475" y="682"/>
                  </a:lnTo>
                  <a:lnTo>
                    <a:pt x="2486" y="697"/>
                  </a:lnTo>
                  <a:lnTo>
                    <a:pt x="2498" y="711"/>
                  </a:lnTo>
                  <a:lnTo>
                    <a:pt x="2509" y="726"/>
                  </a:lnTo>
                  <a:lnTo>
                    <a:pt x="2519" y="741"/>
                  </a:lnTo>
                  <a:lnTo>
                    <a:pt x="2529" y="758"/>
                  </a:lnTo>
                  <a:lnTo>
                    <a:pt x="2538" y="774"/>
                  </a:lnTo>
                  <a:lnTo>
                    <a:pt x="2547" y="791"/>
                  </a:lnTo>
                  <a:lnTo>
                    <a:pt x="2563" y="825"/>
                  </a:lnTo>
                  <a:lnTo>
                    <a:pt x="2578" y="860"/>
                  </a:lnTo>
                  <a:lnTo>
                    <a:pt x="2590" y="895"/>
                  </a:lnTo>
                  <a:lnTo>
                    <a:pt x="2601" y="931"/>
                  </a:lnTo>
                  <a:lnTo>
                    <a:pt x="2610" y="966"/>
                  </a:lnTo>
                  <a:lnTo>
                    <a:pt x="2617" y="1001"/>
                  </a:lnTo>
                  <a:lnTo>
                    <a:pt x="2617" y="1001"/>
                  </a:lnTo>
                  <a:lnTo>
                    <a:pt x="2623" y="1029"/>
                  </a:lnTo>
                  <a:lnTo>
                    <a:pt x="2627" y="1058"/>
                  </a:lnTo>
                  <a:lnTo>
                    <a:pt x="2631" y="1086"/>
                  </a:lnTo>
                  <a:lnTo>
                    <a:pt x="2634" y="1115"/>
                  </a:lnTo>
                  <a:lnTo>
                    <a:pt x="2637" y="1144"/>
                  </a:lnTo>
                  <a:lnTo>
                    <a:pt x="2638" y="1172"/>
                  </a:lnTo>
                  <a:lnTo>
                    <a:pt x="2639" y="1202"/>
                  </a:lnTo>
                  <a:lnTo>
                    <a:pt x="2639" y="1230"/>
                  </a:lnTo>
                  <a:lnTo>
                    <a:pt x="2639" y="1230"/>
                  </a:lnTo>
                  <a:lnTo>
                    <a:pt x="2638" y="1256"/>
                  </a:lnTo>
                  <a:lnTo>
                    <a:pt x="2637" y="1282"/>
                  </a:lnTo>
                  <a:lnTo>
                    <a:pt x="2634" y="1308"/>
                  </a:lnTo>
                  <a:lnTo>
                    <a:pt x="2632" y="1320"/>
                  </a:lnTo>
                  <a:lnTo>
                    <a:pt x="2629" y="1333"/>
                  </a:lnTo>
                  <a:lnTo>
                    <a:pt x="2629" y="1333"/>
                  </a:lnTo>
                  <a:lnTo>
                    <a:pt x="2623" y="1353"/>
                  </a:lnTo>
                  <a:lnTo>
                    <a:pt x="2617" y="1371"/>
                  </a:lnTo>
                  <a:lnTo>
                    <a:pt x="2609" y="1389"/>
                  </a:lnTo>
                  <a:lnTo>
                    <a:pt x="2601" y="1407"/>
                  </a:lnTo>
                  <a:lnTo>
                    <a:pt x="2584" y="1443"/>
                  </a:lnTo>
                  <a:lnTo>
                    <a:pt x="2576" y="1461"/>
                  </a:lnTo>
                  <a:lnTo>
                    <a:pt x="2568" y="1479"/>
                  </a:lnTo>
                  <a:lnTo>
                    <a:pt x="2590" y="1487"/>
                  </a:lnTo>
                  <a:lnTo>
                    <a:pt x="2590" y="1487"/>
                  </a:lnTo>
                  <a:lnTo>
                    <a:pt x="2606" y="1478"/>
                  </a:lnTo>
                  <a:lnTo>
                    <a:pt x="2623" y="1470"/>
                  </a:lnTo>
                  <a:lnTo>
                    <a:pt x="2632" y="1466"/>
                  </a:lnTo>
                  <a:lnTo>
                    <a:pt x="2640" y="1461"/>
                  </a:lnTo>
                  <a:lnTo>
                    <a:pt x="2648" y="1455"/>
                  </a:lnTo>
                  <a:lnTo>
                    <a:pt x="2655" y="1449"/>
                  </a:lnTo>
                  <a:lnTo>
                    <a:pt x="2673" y="1440"/>
                  </a:lnTo>
                  <a:lnTo>
                    <a:pt x="2673" y="1440"/>
                  </a:lnTo>
                  <a:lnTo>
                    <a:pt x="2686" y="1412"/>
                  </a:lnTo>
                  <a:lnTo>
                    <a:pt x="2698" y="1382"/>
                  </a:lnTo>
                  <a:lnTo>
                    <a:pt x="2709" y="1354"/>
                  </a:lnTo>
                  <a:lnTo>
                    <a:pt x="2719" y="1324"/>
                  </a:lnTo>
                  <a:lnTo>
                    <a:pt x="2728" y="1296"/>
                  </a:lnTo>
                  <a:lnTo>
                    <a:pt x="2737" y="1267"/>
                  </a:lnTo>
                  <a:lnTo>
                    <a:pt x="2745" y="1237"/>
                  </a:lnTo>
                  <a:lnTo>
                    <a:pt x="2752" y="1207"/>
                  </a:lnTo>
                  <a:lnTo>
                    <a:pt x="2764" y="1148"/>
                  </a:lnTo>
                  <a:lnTo>
                    <a:pt x="2776" y="1087"/>
                  </a:lnTo>
                  <a:lnTo>
                    <a:pt x="2796" y="964"/>
                  </a:lnTo>
                  <a:lnTo>
                    <a:pt x="2796" y="964"/>
                  </a:lnTo>
                  <a:lnTo>
                    <a:pt x="2804" y="916"/>
                  </a:lnTo>
                  <a:lnTo>
                    <a:pt x="2810" y="865"/>
                  </a:lnTo>
                  <a:lnTo>
                    <a:pt x="2817" y="812"/>
                  </a:lnTo>
                  <a:lnTo>
                    <a:pt x="2820" y="759"/>
                  </a:lnTo>
                  <a:lnTo>
                    <a:pt x="2821" y="731"/>
                  </a:lnTo>
                  <a:lnTo>
                    <a:pt x="2821" y="705"/>
                  </a:lnTo>
                  <a:lnTo>
                    <a:pt x="2820" y="678"/>
                  </a:lnTo>
                  <a:lnTo>
                    <a:pt x="2818" y="652"/>
                  </a:lnTo>
                  <a:lnTo>
                    <a:pt x="2816" y="626"/>
                  </a:lnTo>
                  <a:lnTo>
                    <a:pt x="2812" y="601"/>
                  </a:lnTo>
                  <a:lnTo>
                    <a:pt x="2806" y="576"/>
                  </a:lnTo>
                  <a:lnTo>
                    <a:pt x="2800" y="553"/>
                  </a:lnTo>
                  <a:lnTo>
                    <a:pt x="2800" y="553"/>
                  </a:lnTo>
                  <a:lnTo>
                    <a:pt x="2792" y="528"/>
                  </a:lnTo>
                  <a:lnTo>
                    <a:pt x="2784" y="506"/>
                  </a:lnTo>
                  <a:lnTo>
                    <a:pt x="2774" y="485"/>
                  </a:lnTo>
                  <a:lnTo>
                    <a:pt x="2764" y="464"/>
                  </a:lnTo>
                  <a:lnTo>
                    <a:pt x="2752" y="445"/>
                  </a:lnTo>
                  <a:lnTo>
                    <a:pt x="2740" y="427"/>
                  </a:lnTo>
                  <a:lnTo>
                    <a:pt x="2727" y="411"/>
                  </a:lnTo>
                  <a:lnTo>
                    <a:pt x="2713" y="396"/>
                  </a:lnTo>
                  <a:lnTo>
                    <a:pt x="2699" y="380"/>
                  </a:lnTo>
                  <a:lnTo>
                    <a:pt x="2684" y="367"/>
                  </a:lnTo>
                  <a:lnTo>
                    <a:pt x="2669" y="355"/>
                  </a:lnTo>
                  <a:lnTo>
                    <a:pt x="2653" y="343"/>
                  </a:lnTo>
                  <a:lnTo>
                    <a:pt x="2636" y="333"/>
                  </a:lnTo>
                  <a:lnTo>
                    <a:pt x="2619" y="323"/>
                  </a:lnTo>
                  <a:lnTo>
                    <a:pt x="2602" y="313"/>
                  </a:lnTo>
                  <a:lnTo>
                    <a:pt x="2585" y="305"/>
                  </a:lnTo>
                  <a:lnTo>
                    <a:pt x="2566" y="298"/>
                  </a:lnTo>
                  <a:lnTo>
                    <a:pt x="2547" y="292"/>
                  </a:lnTo>
                  <a:lnTo>
                    <a:pt x="2529" y="286"/>
                  </a:lnTo>
                  <a:lnTo>
                    <a:pt x="2510" y="281"/>
                  </a:lnTo>
                  <a:lnTo>
                    <a:pt x="2490" y="276"/>
                  </a:lnTo>
                  <a:lnTo>
                    <a:pt x="2471" y="272"/>
                  </a:lnTo>
                  <a:lnTo>
                    <a:pt x="2432" y="266"/>
                  </a:lnTo>
                  <a:lnTo>
                    <a:pt x="2392" y="262"/>
                  </a:lnTo>
                  <a:lnTo>
                    <a:pt x="2353" y="259"/>
                  </a:lnTo>
                  <a:lnTo>
                    <a:pt x="2313" y="257"/>
                  </a:lnTo>
                  <a:lnTo>
                    <a:pt x="2275" y="257"/>
                  </a:lnTo>
                  <a:lnTo>
                    <a:pt x="2241" y="257"/>
                  </a:lnTo>
                  <a:lnTo>
                    <a:pt x="2241" y="257"/>
                  </a:lnTo>
                  <a:lnTo>
                    <a:pt x="2234" y="244"/>
                  </a:lnTo>
                  <a:lnTo>
                    <a:pt x="2226" y="232"/>
                  </a:lnTo>
                  <a:lnTo>
                    <a:pt x="2216" y="220"/>
                  </a:lnTo>
                  <a:lnTo>
                    <a:pt x="2205" y="208"/>
                  </a:lnTo>
                  <a:lnTo>
                    <a:pt x="2194" y="196"/>
                  </a:lnTo>
                  <a:lnTo>
                    <a:pt x="2181" y="184"/>
                  </a:lnTo>
                  <a:lnTo>
                    <a:pt x="2152" y="161"/>
                  </a:lnTo>
                  <a:lnTo>
                    <a:pt x="2123" y="139"/>
                  </a:lnTo>
                  <a:lnTo>
                    <a:pt x="2093" y="119"/>
                  </a:lnTo>
                  <a:lnTo>
                    <a:pt x="2064" y="100"/>
                  </a:lnTo>
                  <a:lnTo>
                    <a:pt x="2037" y="84"/>
                  </a:lnTo>
                  <a:lnTo>
                    <a:pt x="2037" y="84"/>
                  </a:lnTo>
                  <a:lnTo>
                    <a:pt x="2019" y="73"/>
                  </a:lnTo>
                  <a:lnTo>
                    <a:pt x="1998" y="64"/>
                  </a:lnTo>
                  <a:lnTo>
                    <a:pt x="1979" y="55"/>
                  </a:lnTo>
                  <a:lnTo>
                    <a:pt x="1959" y="47"/>
                  </a:lnTo>
                  <a:lnTo>
                    <a:pt x="1939" y="39"/>
                  </a:lnTo>
                  <a:lnTo>
                    <a:pt x="1918" y="32"/>
                  </a:lnTo>
                  <a:lnTo>
                    <a:pt x="1897" y="25"/>
                  </a:lnTo>
                  <a:lnTo>
                    <a:pt x="1877" y="20"/>
                  </a:lnTo>
                  <a:lnTo>
                    <a:pt x="1856" y="15"/>
                  </a:lnTo>
                  <a:lnTo>
                    <a:pt x="1834" y="11"/>
                  </a:lnTo>
                  <a:lnTo>
                    <a:pt x="1813" y="8"/>
                  </a:lnTo>
                  <a:lnTo>
                    <a:pt x="1792" y="5"/>
                  </a:lnTo>
                  <a:lnTo>
                    <a:pt x="1771" y="3"/>
                  </a:lnTo>
                  <a:lnTo>
                    <a:pt x="1748" y="1"/>
                  </a:lnTo>
                  <a:lnTo>
                    <a:pt x="1727" y="0"/>
                  </a:lnTo>
                  <a:lnTo>
                    <a:pt x="1706" y="0"/>
                  </a:lnTo>
                  <a:lnTo>
                    <a:pt x="1706" y="0"/>
                  </a:lnTo>
                  <a:lnTo>
                    <a:pt x="1645" y="0"/>
                  </a:lnTo>
                  <a:lnTo>
                    <a:pt x="1586" y="3"/>
                  </a:lnTo>
                  <a:lnTo>
                    <a:pt x="1528" y="7"/>
                  </a:lnTo>
                  <a:lnTo>
                    <a:pt x="1500" y="9"/>
                  </a:lnTo>
                  <a:lnTo>
                    <a:pt x="1472" y="13"/>
                  </a:lnTo>
                  <a:lnTo>
                    <a:pt x="1443" y="17"/>
                  </a:lnTo>
                  <a:lnTo>
                    <a:pt x="1416" y="22"/>
                  </a:lnTo>
                  <a:lnTo>
                    <a:pt x="1388" y="27"/>
                  </a:lnTo>
                  <a:lnTo>
                    <a:pt x="1359" y="34"/>
                  </a:lnTo>
                  <a:lnTo>
                    <a:pt x="1331" y="41"/>
                  </a:lnTo>
                  <a:lnTo>
                    <a:pt x="1303" y="48"/>
                  </a:lnTo>
                  <a:lnTo>
                    <a:pt x="1274" y="57"/>
                  </a:lnTo>
                  <a:lnTo>
                    <a:pt x="1245" y="66"/>
                  </a:lnTo>
                  <a:lnTo>
                    <a:pt x="1245" y="66"/>
                  </a:lnTo>
                  <a:lnTo>
                    <a:pt x="1226" y="73"/>
                  </a:lnTo>
                  <a:lnTo>
                    <a:pt x="1206" y="82"/>
                  </a:lnTo>
                  <a:lnTo>
                    <a:pt x="1187" y="91"/>
                  </a:lnTo>
                  <a:lnTo>
                    <a:pt x="1169" y="100"/>
                  </a:lnTo>
                  <a:lnTo>
                    <a:pt x="1151" y="112"/>
                  </a:lnTo>
                  <a:lnTo>
                    <a:pt x="1134" y="123"/>
                  </a:lnTo>
                  <a:lnTo>
                    <a:pt x="1098" y="147"/>
                  </a:lnTo>
                  <a:lnTo>
                    <a:pt x="1028" y="197"/>
                  </a:lnTo>
                  <a:lnTo>
                    <a:pt x="994" y="221"/>
                  </a:lnTo>
                  <a:lnTo>
                    <a:pt x="976" y="232"/>
                  </a:lnTo>
                  <a:lnTo>
                    <a:pt x="957" y="243"/>
                  </a:lnTo>
                  <a:lnTo>
                    <a:pt x="957" y="243"/>
                  </a:lnTo>
                  <a:lnTo>
                    <a:pt x="934" y="259"/>
                  </a:lnTo>
                  <a:lnTo>
                    <a:pt x="912" y="274"/>
                  </a:lnTo>
                  <a:lnTo>
                    <a:pt x="890" y="290"/>
                  </a:lnTo>
                  <a:lnTo>
                    <a:pt x="868" y="306"/>
                  </a:lnTo>
                  <a:lnTo>
                    <a:pt x="848" y="324"/>
                  </a:lnTo>
                  <a:lnTo>
                    <a:pt x="828" y="342"/>
                  </a:lnTo>
                  <a:lnTo>
                    <a:pt x="808" y="359"/>
                  </a:lnTo>
                  <a:lnTo>
                    <a:pt x="789" y="378"/>
                  </a:lnTo>
                  <a:lnTo>
                    <a:pt x="771" y="398"/>
                  </a:lnTo>
                  <a:lnTo>
                    <a:pt x="753" y="417"/>
                  </a:lnTo>
                  <a:lnTo>
                    <a:pt x="736" y="437"/>
                  </a:lnTo>
                  <a:lnTo>
                    <a:pt x="718" y="457"/>
                  </a:lnTo>
                  <a:lnTo>
                    <a:pt x="686" y="499"/>
                  </a:lnTo>
                  <a:lnTo>
                    <a:pt x="655" y="543"/>
                  </a:lnTo>
                  <a:lnTo>
                    <a:pt x="625" y="586"/>
                  </a:lnTo>
                  <a:lnTo>
                    <a:pt x="596" y="632"/>
                  </a:lnTo>
                  <a:lnTo>
                    <a:pt x="568" y="678"/>
                  </a:lnTo>
                  <a:lnTo>
                    <a:pt x="541" y="725"/>
                  </a:lnTo>
                  <a:lnTo>
                    <a:pt x="488" y="820"/>
                  </a:lnTo>
                  <a:lnTo>
                    <a:pt x="436" y="917"/>
                  </a:lnTo>
                  <a:lnTo>
                    <a:pt x="436" y="917"/>
                  </a:lnTo>
                  <a:lnTo>
                    <a:pt x="404" y="972"/>
                  </a:lnTo>
                  <a:lnTo>
                    <a:pt x="374" y="1029"/>
                  </a:lnTo>
                  <a:lnTo>
                    <a:pt x="345" y="1086"/>
                  </a:lnTo>
                  <a:lnTo>
                    <a:pt x="316" y="1145"/>
                  </a:lnTo>
                  <a:lnTo>
                    <a:pt x="289" y="1204"/>
                  </a:lnTo>
                  <a:lnTo>
                    <a:pt x="263" y="1262"/>
                  </a:lnTo>
                  <a:lnTo>
                    <a:pt x="238" y="1322"/>
                  </a:lnTo>
                  <a:lnTo>
                    <a:pt x="214" y="1382"/>
                  </a:lnTo>
                  <a:lnTo>
                    <a:pt x="214" y="1382"/>
                  </a:lnTo>
                  <a:lnTo>
                    <a:pt x="198" y="1424"/>
                  </a:lnTo>
                  <a:lnTo>
                    <a:pt x="180" y="1463"/>
                  </a:lnTo>
                  <a:lnTo>
                    <a:pt x="160" y="1503"/>
                  </a:lnTo>
                  <a:lnTo>
                    <a:pt x="140" y="1540"/>
                  </a:lnTo>
                  <a:lnTo>
                    <a:pt x="101" y="1616"/>
                  </a:lnTo>
                  <a:lnTo>
                    <a:pt x="81" y="1654"/>
                  </a:lnTo>
                  <a:lnTo>
                    <a:pt x="63" y="1692"/>
                  </a:lnTo>
                  <a:lnTo>
                    <a:pt x="47" y="1730"/>
                  </a:lnTo>
                  <a:lnTo>
                    <a:pt x="32" y="1769"/>
                  </a:lnTo>
                  <a:lnTo>
                    <a:pt x="26" y="1789"/>
                  </a:lnTo>
                  <a:lnTo>
                    <a:pt x="20" y="1809"/>
                  </a:lnTo>
                  <a:lnTo>
                    <a:pt x="15" y="1828"/>
                  </a:lnTo>
                  <a:lnTo>
                    <a:pt x="10" y="1850"/>
                  </a:lnTo>
                  <a:lnTo>
                    <a:pt x="6" y="1870"/>
                  </a:lnTo>
                  <a:lnTo>
                    <a:pt x="3" y="1891"/>
                  </a:lnTo>
                  <a:lnTo>
                    <a:pt x="1" y="1912"/>
                  </a:lnTo>
                  <a:lnTo>
                    <a:pt x="0" y="1934"/>
                  </a:lnTo>
                  <a:lnTo>
                    <a:pt x="0" y="1956"/>
                  </a:lnTo>
                  <a:lnTo>
                    <a:pt x="1" y="1978"/>
                  </a:lnTo>
                  <a:lnTo>
                    <a:pt x="3" y="2002"/>
                  </a:lnTo>
                  <a:lnTo>
                    <a:pt x="6" y="2025"/>
                  </a:lnTo>
                  <a:lnTo>
                    <a:pt x="6" y="2025"/>
                  </a:lnTo>
                  <a:lnTo>
                    <a:pt x="13" y="2060"/>
                  </a:lnTo>
                  <a:lnTo>
                    <a:pt x="21" y="2096"/>
                  </a:lnTo>
                  <a:lnTo>
                    <a:pt x="31" y="2131"/>
                  </a:lnTo>
                  <a:lnTo>
                    <a:pt x="43" y="2168"/>
                  </a:lnTo>
                  <a:lnTo>
                    <a:pt x="57" y="2203"/>
                  </a:lnTo>
                  <a:lnTo>
                    <a:pt x="71" y="2238"/>
                  </a:lnTo>
                  <a:lnTo>
                    <a:pt x="87" y="2271"/>
                  </a:lnTo>
                  <a:lnTo>
                    <a:pt x="104" y="2304"/>
                  </a:lnTo>
                  <a:lnTo>
                    <a:pt x="104" y="2304"/>
                  </a:lnTo>
                  <a:lnTo>
                    <a:pt x="112" y="2318"/>
                  </a:lnTo>
                  <a:lnTo>
                    <a:pt x="121" y="2331"/>
                  </a:lnTo>
                  <a:lnTo>
                    <a:pt x="121" y="2331"/>
                  </a:lnTo>
                  <a:lnTo>
                    <a:pt x="129" y="2341"/>
                  </a:lnTo>
                  <a:lnTo>
                    <a:pt x="138" y="2351"/>
                  </a:lnTo>
                  <a:lnTo>
                    <a:pt x="147" y="2361"/>
                  </a:lnTo>
                  <a:lnTo>
                    <a:pt x="156" y="2368"/>
                  </a:lnTo>
                  <a:lnTo>
                    <a:pt x="165" y="2375"/>
                  </a:lnTo>
                  <a:lnTo>
                    <a:pt x="175" y="2381"/>
                  </a:lnTo>
                  <a:lnTo>
                    <a:pt x="185" y="2386"/>
                  </a:lnTo>
                  <a:lnTo>
                    <a:pt x="195" y="2390"/>
                  </a:lnTo>
                  <a:lnTo>
                    <a:pt x="205" y="2394"/>
                  </a:lnTo>
                  <a:lnTo>
                    <a:pt x="215" y="2397"/>
                  </a:lnTo>
                  <a:lnTo>
                    <a:pt x="226" y="2399"/>
                  </a:lnTo>
                  <a:lnTo>
                    <a:pt x="236" y="2400"/>
                  </a:lnTo>
                  <a:lnTo>
                    <a:pt x="247" y="2400"/>
                  </a:lnTo>
                  <a:lnTo>
                    <a:pt x="259" y="2400"/>
                  </a:lnTo>
                  <a:lnTo>
                    <a:pt x="282" y="2398"/>
                  </a:lnTo>
                  <a:lnTo>
                    <a:pt x="282" y="2398"/>
                  </a:lnTo>
                  <a:lnTo>
                    <a:pt x="295" y="2396"/>
                  </a:lnTo>
                  <a:lnTo>
                    <a:pt x="309" y="2393"/>
                  </a:lnTo>
                  <a:lnTo>
                    <a:pt x="337" y="2385"/>
                  </a:lnTo>
                  <a:lnTo>
                    <a:pt x="366" y="2374"/>
                  </a:lnTo>
                  <a:lnTo>
                    <a:pt x="395" y="2362"/>
                  </a:lnTo>
                  <a:lnTo>
                    <a:pt x="414" y="2384"/>
                  </a:lnTo>
                  <a:lnTo>
                    <a:pt x="414" y="2384"/>
                  </a:lnTo>
                  <a:lnTo>
                    <a:pt x="414" y="2395"/>
                  </a:lnTo>
                  <a:lnTo>
                    <a:pt x="416" y="2406"/>
                  </a:lnTo>
                  <a:lnTo>
                    <a:pt x="419" y="2416"/>
                  </a:lnTo>
                  <a:lnTo>
                    <a:pt x="424" y="2427"/>
                  </a:lnTo>
                  <a:lnTo>
                    <a:pt x="431" y="2436"/>
                  </a:lnTo>
                  <a:lnTo>
                    <a:pt x="438" y="2444"/>
                  </a:lnTo>
                  <a:lnTo>
                    <a:pt x="446" y="2452"/>
                  </a:lnTo>
                  <a:lnTo>
                    <a:pt x="456" y="2460"/>
                  </a:lnTo>
                  <a:lnTo>
                    <a:pt x="466" y="2467"/>
                  </a:lnTo>
                  <a:lnTo>
                    <a:pt x="476" y="2473"/>
                  </a:lnTo>
                  <a:lnTo>
                    <a:pt x="487" y="2479"/>
                  </a:lnTo>
                  <a:lnTo>
                    <a:pt x="499" y="2484"/>
                  </a:lnTo>
                  <a:lnTo>
                    <a:pt x="521" y="2492"/>
                  </a:lnTo>
                  <a:lnTo>
                    <a:pt x="541" y="2500"/>
                  </a:lnTo>
                  <a:lnTo>
                    <a:pt x="541" y="2500"/>
                  </a:lnTo>
                  <a:lnTo>
                    <a:pt x="558" y="2504"/>
                  </a:lnTo>
                  <a:lnTo>
                    <a:pt x="574" y="2506"/>
                  </a:lnTo>
                  <a:lnTo>
                    <a:pt x="589" y="2508"/>
                  </a:lnTo>
                  <a:lnTo>
                    <a:pt x="604" y="2508"/>
                  </a:lnTo>
                  <a:lnTo>
                    <a:pt x="618" y="2506"/>
                  </a:lnTo>
                  <a:lnTo>
                    <a:pt x="632" y="2504"/>
                  </a:lnTo>
                  <a:lnTo>
                    <a:pt x="646" y="2500"/>
                  </a:lnTo>
                  <a:lnTo>
                    <a:pt x="660" y="2494"/>
                  </a:lnTo>
                  <a:lnTo>
                    <a:pt x="673" y="2488"/>
                  </a:lnTo>
                  <a:lnTo>
                    <a:pt x="686" y="2482"/>
                  </a:lnTo>
                  <a:lnTo>
                    <a:pt x="698" y="2474"/>
                  </a:lnTo>
                  <a:lnTo>
                    <a:pt x="711" y="2465"/>
                  </a:lnTo>
                  <a:lnTo>
                    <a:pt x="723" y="2456"/>
                  </a:lnTo>
                  <a:lnTo>
                    <a:pt x="735" y="2446"/>
                  </a:lnTo>
                  <a:lnTo>
                    <a:pt x="759" y="2423"/>
                  </a:lnTo>
                  <a:lnTo>
                    <a:pt x="780" y="2409"/>
                  </a:lnTo>
                  <a:lnTo>
                    <a:pt x="780" y="2409"/>
                  </a:lnTo>
                  <a:lnTo>
                    <a:pt x="785" y="2403"/>
                  </a:lnTo>
                  <a:lnTo>
                    <a:pt x="792" y="2398"/>
                  </a:lnTo>
                  <a:lnTo>
                    <a:pt x="821" y="2393"/>
                  </a:lnTo>
                  <a:lnTo>
                    <a:pt x="821" y="2393"/>
                  </a:lnTo>
                  <a:lnTo>
                    <a:pt x="828" y="2401"/>
                  </a:lnTo>
                  <a:lnTo>
                    <a:pt x="836" y="2409"/>
                  </a:lnTo>
                  <a:lnTo>
                    <a:pt x="845" y="2417"/>
                  </a:lnTo>
                  <a:lnTo>
                    <a:pt x="855" y="2426"/>
                  </a:lnTo>
                  <a:lnTo>
                    <a:pt x="866" y="2434"/>
                  </a:lnTo>
                  <a:lnTo>
                    <a:pt x="878" y="2441"/>
                  </a:lnTo>
                  <a:lnTo>
                    <a:pt x="890" y="2448"/>
                  </a:lnTo>
                  <a:lnTo>
                    <a:pt x="903" y="2453"/>
                  </a:lnTo>
                  <a:lnTo>
                    <a:pt x="915" y="2458"/>
                  </a:lnTo>
                  <a:lnTo>
                    <a:pt x="927" y="2461"/>
                  </a:lnTo>
                  <a:lnTo>
                    <a:pt x="940" y="2464"/>
                  </a:lnTo>
                  <a:lnTo>
                    <a:pt x="952" y="2464"/>
                  </a:lnTo>
                  <a:lnTo>
                    <a:pt x="964" y="2464"/>
                  </a:lnTo>
                  <a:lnTo>
                    <a:pt x="976" y="2461"/>
                  </a:lnTo>
                  <a:lnTo>
                    <a:pt x="987" y="2457"/>
                  </a:lnTo>
                  <a:lnTo>
                    <a:pt x="998" y="2450"/>
                  </a:lnTo>
                  <a:lnTo>
                    <a:pt x="1015" y="2439"/>
                  </a:lnTo>
                  <a:lnTo>
                    <a:pt x="1015" y="2439"/>
                  </a:lnTo>
                  <a:lnTo>
                    <a:pt x="1019" y="2437"/>
                  </a:lnTo>
                  <a:lnTo>
                    <a:pt x="1023" y="2435"/>
                  </a:lnTo>
                  <a:lnTo>
                    <a:pt x="1030" y="2429"/>
                  </a:lnTo>
                  <a:lnTo>
                    <a:pt x="1032" y="2426"/>
                  </a:lnTo>
                  <a:lnTo>
                    <a:pt x="1036" y="2422"/>
                  </a:lnTo>
                  <a:lnTo>
                    <a:pt x="1039" y="2421"/>
                  </a:lnTo>
                  <a:lnTo>
                    <a:pt x="1044" y="2420"/>
                  </a:lnTo>
                  <a:lnTo>
                    <a:pt x="1044" y="2420"/>
                  </a:lnTo>
                  <a:lnTo>
                    <a:pt x="1048" y="2421"/>
                  </a:lnTo>
                  <a:lnTo>
                    <a:pt x="1053" y="2423"/>
                  </a:lnTo>
                  <a:lnTo>
                    <a:pt x="1057" y="2428"/>
                  </a:lnTo>
                  <a:lnTo>
                    <a:pt x="1062" y="2432"/>
                  </a:lnTo>
                  <a:lnTo>
                    <a:pt x="1069" y="2440"/>
                  </a:lnTo>
                  <a:lnTo>
                    <a:pt x="1075" y="2448"/>
                  </a:lnTo>
                  <a:lnTo>
                    <a:pt x="1091" y="2456"/>
                  </a:lnTo>
                  <a:lnTo>
                    <a:pt x="1091" y="2456"/>
                  </a:lnTo>
                  <a:lnTo>
                    <a:pt x="1104" y="2467"/>
                  </a:lnTo>
                  <a:lnTo>
                    <a:pt x="1118" y="2476"/>
                  </a:lnTo>
                  <a:lnTo>
                    <a:pt x="1133" y="2485"/>
                  </a:lnTo>
                  <a:lnTo>
                    <a:pt x="1147" y="2494"/>
                  </a:lnTo>
                  <a:lnTo>
                    <a:pt x="1162" y="2503"/>
                  </a:lnTo>
                  <a:lnTo>
                    <a:pt x="1177" y="2510"/>
                  </a:lnTo>
                  <a:lnTo>
                    <a:pt x="1192" y="2517"/>
                  </a:lnTo>
                  <a:lnTo>
                    <a:pt x="1208" y="2523"/>
                  </a:lnTo>
                  <a:lnTo>
                    <a:pt x="1241" y="2533"/>
                  </a:lnTo>
                  <a:lnTo>
                    <a:pt x="1274" y="2542"/>
                  </a:lnTo>
                  <a:lnTo>
                    <a:pt x="1308" y="2549"/>
                  </a:lnTo>
                  <a:lnTo>
                    <a:pt x="1342" y="2554"/>
                  </a:lnTo>
                  <a:lnTo>
                    <a:pt x="1377" y="2557"/>
                  </a:lnTo>
                  <a:lnTo>
                    <a:pt x="1412" y="2559"/>
                  </a:lnTo>
                  <a:lnTo>
                    <a:pt x="1446" y="2559"/>
                  </a:lnTo>
                  <a:lnTo>
                    <a:pt x="1481" y="2558"/>
                  </a:lnTo>
                  <a:lnTo>
                    <a:pt x="1515" y="2556"/>
                  </a:lnTo>
                  <a:lnTo>
                    <a:pt x="1549" y="2552"/>
                  </a:lnTo>
                  <a:lnTo>
                    <a:pt x="1581" y="2548"/>
                  </a:lnTo>
                  <a:lnTo>
                    <a:pt x="1613" y="2543"/>
                  </a:lnTo>
                  <a:lnTo>
                    <a:pt x="1631" y="2537"/>
                  </a:lnTo>
                  <a:lnTo>
                    <a:pt x="1631" y="2537"/>
                  </a:lnTo>
                  <a:lnTo>
                    <a:pt x="1651" y="2530"/>
                  </a:lnTo>
                  <a:lnTo>
                    <a:pt x="1662" y="2526"/>
                  </a:lnTo>
                  <a:lnTo>
                    <a:pt x="1672" y="2521"/>
                  </a:lnTo>
                  <a:lnTo>
                    <a:pt x="1717" y="2502"/>
                  </a:lnTo>
                  <a:lnTo>
                    <a:pt x="1717" y="2502"/>
                  </a:lnTo>
                  <a:lnTo>
                    <a:pt x="1679" y="2490"/>
                  </a:lnTo>
                  <a:lnTo>
                    <a:pt x="1693" y="2508"/>
                  </a:lnTo>
                  <a:lnTo>
                    <a:pt x="1693" y="2508"/>
                  </a:lnTo>
                  <a:lnTo>
                    <a:pt x="1678" y="2501"/>
                  </a:lnTo>
                  <a:lnTo>
                    <a:pt x="1665" y="2493"/>
                  </a:lnTo>
                  <a:lnTo>
                    <a:pt x="1651" y="2484"/>
                  </a:lnTo>
                  <a:lnTo>
                    <a:pt x="1638" y="2475"/>
                  </a:lnTo>
                  <a:lnTo>
                    <a:pt x="1611" y="2454"/>
                  </a:lnTo>
                  <a:lnTo>
                    <a:pt x="1584" y="2431"/>
                  </a:lnTo>
                  <a:lnTo>
                    <a:pt x="1559" y="2405"/>
                  </a:lnTo>
                  <a:lnTo>
                    <a:pt x="1535" y="2377"/>
                  </a:lnTo>
                  <a:lnTo>
                    <a:pt x="1511" y="2348"/>
                  </a:lnTo>
                  <a:lnTo>
                    <a:pt x="1489" y="2317"/>
                  </a:lnTo>
                  <a:lnTo>
                    <a:pt x="1469" y="2286"/>
                  </a:lnTo>
                  <a:lnTo>
                    <a:pt x="1449" y="2253"/>
                  </a:lnTo>
                  <a:lnTo>
                    <a:pt x="1432" y="2221"/>
                  </a:lnTo>
                  <a:lnTo>
                    <a:pt x="1418" y="2187"/>
                  </a:lnTo>
                  <a:lnTo>
                    <a:pt x="1405" y="2155"/>
                  </a:lnTo>
                  <a:lnTo>
                    <a:pt x="1395" y="2122"/>
                  </a:lnTo>
                  <a:lnTo>
                    <a:pt x="1391" y="2106"/>
                  </a:lnTo>
                  <a:lnTo>
                    <a:pt x="1387" y="2091"/>
                  </a:lnTo>
                  <a:lnTo>
                    <a:pt x="1385" y="2076"/>
                  </a:lnTo>
                  <a:lnTo>
                    <a:pt x="1383" y="2060"/>
                  </a:lnTo>
                  <a:lnTo>
                    <a:pt x="1383" y="2060"/>
                  </a:lnTo>
                  <a:lnTo>
                    <a:pt x="1381" y="2036"/>
                  </a:lnTo>
                  <a:lnTo>
                    <a:pt x="1379" y="2012"/>
                  </a:lnTo>
                  <a:lnTo>
                    <a:pt x="1379" y="1987"/>
                  </a:lnTo>
                  <a:lnTo>
                    <a:pt x="1379" y="1964"/>
                  </a:lnTo>
                  <a:lnTo>
                    <a:pt x="1380" y="1941"/>
                  </a:lnTo>
                  <a:lnTo>
                    <a:pt x="1381" y="1918"/>
                  </a:lnTo>
                  <a:lnTo>
                    <a:pt x="1383" y="1895"/>
                  </a:lnTo>
                  <a:lnTo>
                    <a:pt x="1386" y="1873"/>
                  </a:lnTo>
                  <a:lnTo>
                    <a:pt x="1389" y="1851"/>
                  </a:lnTo>
                  <a:lnTo>
                    <a:pt x="1393" y="1829"/>
                  </a:lnTo>
                  <a:lnTo>
                    <a:pt x="1402" y="1786"/>
                  </a:lnTo>
                  <a:lnTo>
                    <a:pt x="1414" y="1744"/>
                  </a:lnTo>
                  <a:lnTo>
                    <a:pt x="1427" y="1703"/>
                  </a:lnTo>
                  <a:lnTo>
                    <a:pt x="1442" y="1662"/>
                  </a:lnTo>
                  <a:lnTo>
                    <a:pt x="1459" y="1621"/>
                  </a:lnTo>
                  <a:lnTo>
                    <a:pt x="1477" y="1581"/>
                  </a:lnTo>
                  <a:lnTo>
                    <a:pt x="1496" y="1540"/>
                  </a:lnTo>
                  <a:lnTo>
                    <a:pt x="1516" y="1501"/>
                  </a:lnTo>
                  <a:lnTo>
                    <a:pt x="1538" y="1460"/>
                  </a:lnTo>
                  <a:lnTo>
                    <a:pt x="1581" y="1378"/>
                  </a:lnTo>
                  <a:lnTo>
                    <a:pt x="1581" y="1378"/>
                  </a:lnTo>
                  <a:lnTo>
                    <a:pt x="1617" y="1314"/>
                  </a:lnTo>
                  <a:lnTo>
                    <a:pt x="1635" y="1283"/>
                  </a:lnTo>
                  <a:lnTo>
                    <a:pt x="1653" y="1251"/>
                  </a:lnTo>
                  <a:lnTo>
                    <a:pt x="1672" y="1221"/>
                  </a:lnTo>
                  <a:lnTo>
                    <a:pt x="1693" y="1193"/>
                  </a:lnTo>
                  <a:lnTo>
                    <a:pt x="1704" y="1178"/>
                  </a:lnTo>
                  <a:lnTo>
                    <a:pt x="1716" y="1164"/>
                  </a:lnTo>
                  <a:lnTo>
                    <a:pt x="1728" y="1151"/>
                  </a:lnTo>
                  <a:lnTo>
                    <a:pt x="1741" y="1139"/>
                  </a:lnTo>
                  <a:lnTo>
                    <a:pt x="1741" y="1139"/>
                  </a:lnTo>
                  <a:lnTo>
                    <a:pt x="1840" y="1052"/>
                  </a:lnTo>
                  <a:lnTo>
                    <a:pt x="1890" y="1007"/>
                  </a:lnTo>
                  <a:lnTo>
                    <a:pt x="1940" y="961"/>
                  </a:lnTo>
                  <a:lnTo>
                    <a:pt x="1940" y="961"/>
                  </a:lnTo>
                  <a:lnTo>
                    <a:pt x="1961" y="941"/>
                  </a:lnTo>
                  <a:lnTo>
                    <a:pt x="1981" y="921"/>
                  </a:lnTo>
                  <a:lnTo>
                    <a:pt x="1999" y="899"/>
                  </a:lnTo>
                  <a:lnTo>
                    <a:pt x="2018" y="878"/>
                  </a:lnTo>
                  <a:lnTo>
                    <a:pt x="2035" y="856"/>
                  </a:lnTo>
                  <a:lnTo>
                    <a:pt x="2051" y="833"/>
                  </a:lnTo>
                  <a:lnTo>
                    <a:pt x="2066" y="808"/>
                  </a:lnTo>
                  <a:lnTo>
                    <a:pt x="2081" y="784"/>
                  </a:lnTo>
                  <a:lnTo>
                    <a:pt x="2081" y="784"/>
                  </a:lnTo>
                  <a:lnTo>
                    <a:pt x="2094" y="766"/>
                  </a:lnTo>
                  <a:lnTo>
                    <a:pt x="2105" y="745"/>
                  </a:lnTo>
                  <a:lnTo>
                    <a:pt x="2130" y="700"/>
                  </a:lnTo>
                  <a:lnTo>
                    <a:pt x="2143" y="677"/>
                  </a:lnTo>
                  <a:lnTo>
                    <a:pt x="2157" y="656"/>
                  </a:lnTo>
                  <a:lnTo>
                    <a:pt x="2164" y="647"/>
                  </a:lnTo>
                  <a:lnTo>
                    <a:pt x="2172" y="639"/>
                  </a:lnTo>
                  <a:lnTo>
                    <a:pt x="2180" y="631"/>
                  </a:lnTo>
                  <a:lnTo>
                    <a:pt x="2188" y="625"/>
                  </a:lnTo>
                  <a:lnTo>
                    <a:pt x="2188" y="625"/>
                  </a:lnTo>
                  <a:lnTo>
                    <a:pt x="2195" y="619"/>
                  </a:lnTo>
                  <a:lnTo>
                    <a:pt x="2203" y="615"/>
                  </a:lnTo>
                  <a:lnTo>
                    <a:pt x="2219" y="606"/>
                  </a:lnTo>
                  <a:lnTo>
                    <a:pt x="2268" y="580"/>
                  </a:lnTo>
                  <a:close/>
                </a:path>
              </a:pathLst>
            </a:custGeom>
            <a:solidFill>
              <a:srgbClr val="5039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4FBB2554-6EDE-07F9-D704-7ED8114CCCC5}"/>
                </a:ext>
              </a:extLst>
            </p:cNvPr>
            <p:cNvSpPr>
              <a:spLocks/>
            </p:cNvSpPr>
            <p:nvPr/>
          </p:nvSpPr>
          <p:spPr bwMode="auto">
            <a:xfrm>
              <a:off x="2074" y="4"/>
              <a:ext cx="1410" cy="1279"/>
            </a:xfrm>
            <a:custGeom>
              <a:avLst/>
              <a:gdLst>
                <a:gd name="T0" fmla="*/ 2360 w 2821"/>
                <a:gd name="T1" fmla="*/ 599 h 2559"/>
                <a:gd name="T2" fmla="*/ 2462 w 2821"/>
                <a:gd name="T3" fmla="*/ 669 h 2559"/>
                <a:gd name="T4" fmla="*/ 2538 w 2821"/>
                <a:gd name="T5" fmla="*/ 774 h 2559"/>
                <a:gd name="T6" fmla="*/ 2617 w 2821"/>
                <a:gd name="T7" fmla="*/ 1001 h 2559"/>
                <a:gd name="T8" fmla="*/ 2638 w 2821"/>
                <a:gd name="T9" fmla="*/ 1172 h 2559"/>
                <a:gd name="T10" fmla="*/ 2632 w 2821"/>
                <a:gd name="T11" fmla="*/ 1320 h 2559"/>
                <a:gd name="T12" fmla="*/ 2584 w 2821"/>
                <a:gd name="T13" fmla="*/ 1443 h 2559"/>
                <a:gd name="T14" fmla="*/ 2632 w 2821"/>
                <a:gd name="T15" fmla="*/ 1466 h 2559"/>
                <a:gd name="T16" fmla="*/ 2698 w 2821"/>
                <a:gd name="T17" fmla="*/ 1382 h 2559"/>
                <a:gd name="T18" fmla="*/ 2764 w 2821"/>
                <a:gd name="T19" fmla="*/ 1148 h 2559"/>
                <a:gd name="T20" fmla="*/ 2820 w 2821"/>
                <a:gd name="T21" fmla="*/ 759 h 2559"/>
                <a:gd name="T22" fmla="*/ 2806 w 2821"/>
                <a:gd name="T23" fmla="*/ 576 h 2559"/>
                <a:gd name="T24" fmla="*/ 2752 w 2821"/>
                <a:gd name="T25" fmla="*/ 445 h 2559"/>
                <a:gd name="T26" fmla="*/ 2653 w 2821"/>
                <a:gd name="T27" fmla="*/ 343 h 2559"/>
                <a:gd name="T28" fmla="*/ 2529 w 2821"/>
                <a:gd name="T29" fmla="*/ 286 h 2559"/>
                <a:gd name="T30" fmla="*/ 2313 w 2821"/>
                <a:gd name="T31" fmla="*/ 257 h 2559"/>
                <a:gd name="T32" fmla="*/ 2205 w 2821"/>
                <a:gd name="T33" fmla="*/ 208 h 2559"/>
                <a:gd name="T34" fmla="*/ 2037 w 2821"/>
                <a:gd name="T35" fmla="*/ 84 h 2559"/>
                <a:gd name="T36" fmla="*/ 1918 w 2821"/>
                <a:gd name="T37" fmla="*/ 32 h 2559"/>
                <a:gd name="T38" fmla="*/ 1771 w 2821"/>
                <a:gd name="T39" fmla="*/ 3 h 2559"/>
                <a:gd name="T40" fmla="*/ 1528 w 2821"/>
                <a:gd name="T41" fmla="*/ 7 h 2559"/>
                <a:gd name="T42" fmla="*/ 1331 w 2821"/>
                <a:gd name="T43" fmla="*/ 41 h 2559"/>
                <a:gd name="T44" fmla="*/ 1187 w 2821"/>
                <a:gd name="T45" fmla="*/ 91 h 2559"/>
                <a:gd name="T46" fmla="*/ 976 w 2821"/>
                <a:gd name="T47" fmla="*/ 232 h 2559"/>
                <a:gd name="T48" fmla="*/ 848 w 2821"/>
                <a:gd name="T49" fmla="*/ 324 h 2559"/>
                <a:gd name="T50" fmla="*/ 718 w 2821"/>
                <a:gd name="T51" fmla="*/ 457 h 2559"/>
                <a:gd name="T52" fmla="*/ 488 w 2821"/>
                <a:gd name="T53" fmla="*/ 820 h 2559"/>
                <a:gd name="T54" fmla="*/ 289 w 2821"/>
                <a:gd name="T55" fmla="*/ 1204 h 2559"/>
                <a:gd name="T56" fmla="*/ 160 w 2821"/>
                <a:gd name="T57" fmla="*/ 1503 h 2559"/>
                <a:gd name="T58" fmla="*/ 26 w 2821"/>
                <a:gd name="T59" fmla="*/ 1789 h 2559"/>
                <a:gd name="T60" fmla="*/ 0 w 2821"/>
                <a:gd name="T61" fmla="*/ 1934 h 2559"/>
                <a:gd name="T62" fmla="*/ 21 w 2821"/>
                <a:gd name="T63" fmla="*/ 2096 h 2559"/>
                <a:gd name="T64" fmla="*/ 104 w 2821"/>
                <a:gd name="T65" fmla="*/ 2304 h 2559"/>
                <a:gd name="T66" fmla="*/ 156 w 2821"/>
                <a:gd name="T67" fmla="*/ 2368 h 2559"/>
                <a:gd name="T68" fmla="*/ 226 w 2821"/>
                <a:gd name="T69" fmla="*/ 2399 h 2559"/>
                <a:gd name="T70" fmla="*/ 309 w 2821"/>
                <a:gd name="T71" fmla="*/ 2393 h 2559"/>
                <a:gd name="T72" fmla="*/ 416 w 2821"/>
                <a:gd name="T73" fmla="*/ 2406 h 2559"/>
                <a:gd name="T74" fmla="*/ 466 w 2821"/>
                <a:gd name="T75" fmla="*/ 2467 h 2559"/>
                <a:gd name="T76" fmla="*/ 558 w 2821"/>
                <a:gd name="T77" fmla="*/ 2504 h 2559"/>
                <a:gd name="T78" fmla="*/ 660 w 2821"/>
                <a:gd name="T79" fmla="*/ 2494 h 2559"/>
                <a:gd name="T80" fmla="*/ 759 w 2821"/>
                <a:gd name="T81" fmla="*/ 2423 h 2559"/>
                <a:gd name="T82" fmla="*/ 828 w 2821"/>
                <a:gd name="T83" fmla="*/ 2401 h 2559"/>
                <a:gd name="T84" fmla="*/ 903 w 2821"/>
                <a:gd name="T85" fmla="*/ 2453 h 2559"/>
                <a:gd name="T86" fmla="*/ 987 w 2821"/>
                <a:gd name="T87" fmla="*/ 2457 h 2559"/>
                <a:gd name="T88" fmla="*/ 1032 w 2821"/>
                <a:gd name="T89" fmla="*/ 2426 h 2559"/>
                <a:gd name="T90" fmla="*/ 1057 w 2821"/>
                <a:gd name="T91" fmla="*/ 2428 h 2559"/>
                <a:gd name="T92" fmla="*/ 1118 w 2821"/>
                <a:gd name="T93" fmla="*/ 2476 h 2559"/>
                <a:gd name="T94" fmla="*/ 1241 w 2821"/>
                <a:gd name="T95" fmla="*/ 2533 h 2559"/>
                <a:gd name="T96" fmla="*/ 1481 w 2821"/>
                <a:gd name="T97" fmla="*/ 2558 h 2559"/>
                <a:gd name="T98" fmla="*/ 1651 w 2821"/>
                <a:gd name="T99" fmla="*/ 2530 h 2559"/>
                <a:gd name="T100" fmla="*/ 1693 w 2821"/>
                <a:gd name="T101" fmla="*/ 2508 h 2559"/>
                <a:gd name="T102" fmla="*/ 1559 w 2821"/>
                <a:gd name="T103" fmla="*/ 2405 h 2559"/>
                <a:gd name="T104" fmla="*/ 1418 w 2821"/>
                <a:gd name="T105" fmla="*/ 2187 h 2559"/>
                <a:gd name="T106" fmla="*/ 1383 w 2821"/>
                <a:gd name="T107" fmla="*/ 2060 h 2559"/>
                <a:gd name="T108" fmla="*/ 1383 w 2821"/>
                <a:gd name="T109" fmla="*/ 1895 h 2559"/>
                <a:gd name="T110" fmla="*/ 1442 w 2821"/>
                <a:gd name="T111" fmla="*/ 1662 h 2559"/>
                <a:gd name="T112" fmla="*/ 1581 w 2821"/>
                <a:gd name="T113" fmla="*/ 1378 h 2559"/>
                <a:gd name="T114" fmla="*/ 1716 w 2821"/>
                <a:gd name="T115" fmla="*/ 1164 h 2559"/>
                <a:gd name="T116" fmla="*/ 1940 w 2821"/>
                <a:gd name="T117" fmla="*/ 961 h 2559"/>
                <a:gd name="T118" fmla="*/ 2066 w 2821"/>
                <a:gd name="T119" fmla="*/ 808 h 2559"/>
                <a:gd name="T120" fmla="*/ 2157 w 2821"/>
                <a:gd name="T121" fmla="*/ 656 h 2559"/>
                <a:gd name="T122" fmla="*/ 2203 w 2821"/>
                <a:gd name="T123" fmla="*/ 615 h 2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821" h="2559">
                  <a:moveTo>
                    <a:pt x="2268" y="580"/>
                  </a:moveTo>
                  <a:lnTo>
                    <a:pt x="2268" y="580"/>
                  </a:lnTo>
                  <a:lnTo>
                    <a:pt x="2287" y="582"/>
                  </a:lnTo>
                  <a:lnTo>
                    <a:pt x="2306" y="584"/>
                  </a:lnTo>
                  <a:lnTo>
                    <a:pt x="2324" y="588"/>
                  </a:lnTo>
                  <a:lnTo>
                    <a:pt x="2343" y="593"/>
                  </a:lnTo>
                  <a:lnTo>
                    <a:pt x="2360" y="599"/>
                  </a:lnTo>
                  <a:lnTo>
                    <a:pt x="2376" y="607"/>
                  </a:lnTo>
                  <a:lnTo>
                    <a:pt x="2392" y="616"/>
                  </a:lnTo>
                  <a:lnTo>
                    <a:pt x="2407" y="625"/>
                  </a:lnTo>
                  <a:lnTo>
                    <a:pt x="2422" y="635"/>
                  </a:lnTo>
                  <a:lnTo>
                    <a:pt x="2436" y="645"/>
                  </a:lnTo>
                  <a:lnTo>
                    <a:pt x="2450" y="657"/>
                  </a:lnTo>
                  <a:lnTo>
                    <a:pt x="2462" y="669"/>
                  </a:lnTo>
                  <a:lnTo>
                    <a:pt x="2475" y="682"/>
                  </a:lnTo>
                  <a:lnTo>
                    <a:pt x="2486" y="697"/>
                  </a:lnTo>
                  <a:lnTo>
                    <a:pt x="2498" y="711"/>
                  </a:lnTo>
                  <a:lnTo>
                    <a:pt x="2509" y="726"/>
                  </a:lnTo>
                  <a:lnTo>
                    <a:pt x="2519" y="741"/>
                  </a:lnTo>
                  <a:lnTo>
                    <a:pt x="2529" y="758"/>
                  </a:lnTo>
                  <a:lnTo>
                    <a:pt x="2538" y="774"/>
                  </a:lnTo>
                  <a:lnTo>
                    <a:pt x="2547" y="791"/>
                  </a:lnTo>
                  <a:lnTo>
                    <a:pt x="2563" y="825"/>
                  </a:lnTo>
                  <a:lnTo>
                    <a:pt x="2578" y="860"/>
                  </a:lnTo>
                  <a:lnTo>
                    <a:pt x="2590" y="895"/>
                  </a:lnTo>
                  <a:lnTo>
                    <a:pt x="2601" y="931"/>
                  </a:lnTo>
                  <a:lnTo>
                    <a:pt x="2610" y="966"/>
                  </a:lnTo>
                  <a:lnTo>
                    <a:pt x="2617" y="1001"/>
                  </a:lnTo>
                  <a:lnTo>
                    <a:pt x="2617" y="1001"/>
                  </a:lnTo>
                  <a:lnTo>
                    <a:pt x="2623" y="1029"/>
                  </a:lnTo>
                  <a:lnTo>
                    <a:pt x="2627" y="1058"/>
                  </a:lnTo>
                  <a:lnTo>
                    <a:pt x="2631" y="1086"/>
                  </a:lnTo>
                  <a:lnTo>
                    <a:pt x="2634" y="1115"/>
                  </a:lnTo>
                  <a:lnTo>
                    <a:pt x="2637" y="1144"/>
                  </a:lnTo>
                  <a:lnTo>
                    <a:pt x="2638" y="1172"/>
                  </a:lnTo>
                  <a:lnTo>
                    <a:pt x="2639" y="1202"/>
                  </a:lnTo>
                  <a:lnTo>
                    <a:pt x="2639" y="1230"/>
                  </a:lnTo>
                  <a:lnTo>
                    <a:pt x="2639" y="1230"/>
                  </a:lnTo>
                  <a:lnTo>
                    <a:pt x="2638" y="1256"/>
                  </a:lnTo>
                  <a:lnTo>
                    <a:pt x="2637" y="1282"/>
                  </a:lnTo>
                  <a:lnTo>
                    <a:pt x="2634" y="1308"/>
                  </a:lnTo>
                  <a:lnTo>
                    <a:pt x="2632" y="1320"/>
                  </a:lnTo>
                  <a:lnTo>
                    <a:pt x="2629" y="1333"/>
                  </a:lnTo>
                  <a:lnTo>
                    <a:pt x="2629" y="1333"/>
                  </a:lnTo>
                  <a:lnTo>
                    <a:pt x="2623" y="1353"/>
                  </a:lnTo>
                  <a:lnTo>
                    <a:pt x="2617" y="1371"/>
                  </a:lnTo>
                  <a:lnTo>
                    <a:pt x="2609" y="1389"/>
                  </a:lnTo>
                  <a:lnTo>
                    <a:pt x="2601" y="1407"/>
                  </a:lnTo>
                  <a:lnTo>
                    <a:pt x="2584" y="1443"/>
                  </a:lnTo>
                  <a:lnTo>
                    <a:pt x="2576" y="1461"/>
                  </a:lnTo>
                  <a:lnTo>
                    <a:pt x="2568" y="1479"/>
                  </a:lnTo>
                  <a:lnTo>
                    <a:pt x="2590" y="1487"/>
                  </a:lnTo>
                  <a:lnTo>
                    <a:pt x="2590" y="1487"/>
                  </a:lnTo>
                  <a:lnTo>
                    <a:pt x="2606" y="1478"/>
                  </a:lnTo>
                  <a:lnTo>
                    <a:pt x="2623" y="1470"/>
                  </a:lnTo>
                  <a:lnTo>
                    <a:pt x="2632" y="1466"/>
                  </a:lnTo>
                  <a:lnTo>
                    <a:pt x="2640" y="1461"/>
                  </a:lnTo>
                  <a:lnTo>
                    <a:pt x="2648" y="1455"/>
                  </a:lnTo>
                  <a:lnTo>
                    <a:pt x="2655" y="1449"/>
                  </a:lnTo>
                  <a:lnTo>
                    <a:pt x="2673" y="1440"/>
                  </a:lnTo>
                  <a:lnTo>
                    <a:pt x="2673" y="1440"/>
                  </a:lnTo>
                  <a:lnTo>
                    <a:pt x="2686" y="1412"/>
                  </a:lnTo>
                  <a:lnTo>
                    <a:pt x="2698" y="1382"/>
                  </a:lnTo>
                  <a:lnTo>
                    <a:pt x="2709" y="1354"/>
                  </a:lnTo>
                  <a:lnTo>
                    <a:pt x="2719" y="1324"/>
                  </a:lnTo>
                  <a:lnTo>
                    <a:pt x="2728" y="1296"/>
                  </a:lnTo>
                  <a:lnTo>
                    <a:pt x="2737" y="1267"/>
                  </a:lnTo>
                  <a:lnTo>
                    <a:pt x="2745" y="1237"/>
                  </a:lnTo>
                  <a:lnTo>
                    <a:pt x="2752" y="1207"/>
                  </a:lnTo>
                  <a:lnTo>
                    <a:pt x="2764" y="1148"/>
                  </a:lnTo>
                  <a:lnTo>
                    <a:pt x="2776" y="1087"/>
                  </a:lnTo>
                  <a:lnTo>
                    <a:pt x="2796" y="964"/>
                  </a:lnTo>
                  <a:lnTo>
                    <a:pt x="2796" y="964"/>
                  </a:lnTo>
                  <a:lnTo>
                    <a:pt x="2804" y="916"/>
                  </a:lnTo>
                  <a:lnTo>
                    <a:pt x="2810" y="865"/>
                  </a:lnTo>
                  <a:lnTo>
                    <a:pt x="2817" y="812"/>
                  </a:lnTo>
                  <a:lnTo>
                    <a:pt x="2820" y="759"/>
                  </a:lnTo>
                  <a:lnTo>
                    <a:pt x="2821" y="731"/>
                  </a:lnTo>
                  <a:lnTo>
                    <a:pt x="2821" y="705"/>
                  </a:lnTo>
                  <a:lnTo>
                    <a:pt x="2820" y="678"/>
                  </a:lnTo>
                  <a:lnTo>
                    <a:pt x="2818" y="652"/>
                  </a:lnTo>
                  <a:lnTo>
                    <a:pt x="2816" y="626"/>
                  </a:lnTo>
                  <a:lnTo>
                    <a:pt x="2812" y="601"/>
                  </a:lnTo>
                  <a:lnTo>
                    <a:pt x="2806" y="576"/>
                  </a:lnTo>
                  <a:lnTo>
                    <a:pt x="2800" y="553"/>
                  </a:lnTo>
                  <a:lnTo>
                    <a:pt x="2800" y="553"/>
                  </a:lnTo>
                  <a:lnTo>
                    <a:pt x="2792" y="528"/>
                  </a:lnTo>
                  <a:lnTo>
                    <a:pt x="2784" y="506"/>
                  </a:lnTo>
                  <a:lnTo>
                    <a:pt x="2774" y="485"/>
                  </a:lnTo>
                  <a:lnTo>
                    <a:pt x="2764" y="464"/>
                  </a:lnTo>
                  <a:lnTo>
                    <a:pt x="2752" y="445"/>
                  </a:lnTo>
                  <a:lnTo>
                    <a:pt x="2740" y="427"/>
                  </a:lnTo>
                  <a:lnTo>
                    <a:pt x="2727" y="411"/>
                  </a:lnTo>
                  <a:lnTo>
                    <a:pt x="2713" y="396"/>
                  </a:lnTo>
                  <a:lnTo>
                    <a:pt x="2699" y="380"/>
                  </a:lnTo>
                  <a:lnTo>
                    <a:pt x="2684" y="367"/>
                  </a:lnTo>
                  <a:lnTo>
                    <a:pt x="2669" y="355"/>
                  </a:lnTo>
                  <a:lnTo>
                    <a:pt x="2653" y="343"/>
                  </a:lnTo>
                  <a:lnTo>
                    <a:pt x="2636" y="333"/>
                  </a:lnTo>
                  <a:lnTo>
                    <a:pt x="2619" y="323"/>
                  </a:lnTo>
                  <a:lnTo>
                    <a:pt x="2602" y="313"/>
                  </a:lnTo>
                  <a:lnTo>
                    <a:pt x="2585" y="305"/>
                  </a:lnTo>
                  <a:lnTo>
                    <a:pt x="2566" y="298"/>
                  </a:lnTo>
                  <a:lnTo>
                    <a:pt x="2547" y="292"/>
                  </a:lnTo>
                  <a:lnTo>
                    <a:pt x="2529" y="286"/>
                  </a:lnTo>
                  <a:lnTo>
                    <a:pt x="2510" y="281"/>
                  </a:lnTo>
                  <a:lnTo>
                    <a:pt x="2490" y="276"/>
                  </a:lnTo>
                  <a:lnTo>
                    <a:pt x="2471" y="272"/>
                  </a:lnTo>
                  <a:lnTo>
                    <a:pt x="2432" y="266"/>
                  </a:lnTo>
                  <a:lnTo>
                    <a:pt x="2392" y="262"/>
                  </a:lnTo>
                  <a:lnTo>
                    <a:pt x="2353" y="259"/>
                  </a:lnTo>
                  <a:lnTo>
                    <a:pt x="2313" y="257"/>
                  </a:lnTo>
                  <a:lnTo>
                    <a:pt x="2275" y="257"/>
                  </a:lnTo>
                  <a:lnTo>
                    <a:pt x="2241" y="257"/>
                  </a:lnTo>
                  <a:lnTo>
                    <a:pt x="2241" y="257"/>
                  </a:lnTo>
                  <a:lnTo>
                    <a:pt x="2234" y="244"/>
                  </a:lnTo>
                  <a:lnTo>
                    <a:pt x="2226" y="232"/>
                  </a:lnTo>
                  <a:lnTo>
                    <a:pt x="2216" y="220"/>
                  </a:lnTo>
                  <a:lnTo>
                    <a:pt x="2205" y="208"/>
                  </a:lnTo>
                  <a:lnTo>
                    <a:pt x="2194" y="196"/>
                  </a:lnTo>
                  <a:lnTo>
                    <a:pt x="2181" y="184"/>
                  </a:lnTo>
                  <a:lnTo>
                    <a:pt x="2152" y="161"/>
                  </a:lnTo>
                  <a:lnTo>
                    <a:pt x="2123" y="139"/>
                  </a:lnTo>
                  <a:lnTo>
                    <a:pt x="2093" y="119"/>
                  </a:lnTo>
                  <a:lnTo>
                    <a:pt x="2064" y="100"/>
                  </a:lnTo>
                  <a:lnTo>
                    <a:pt x="2037" y="84"/>
                  </a:lnTo>
                  <a:lnTo>
                    <a:pt x="2037" y="84"/>
                  </a:lnTo>
                  <a:lnTo>
                    <a:pt x="2019" y="73"/>
                  </a:lnTo>
                  <a:lnTo>
                    <a:pt x="1998" y="64"/>
                  </a:lnTo>
                  <a:lnTo>
                    <a:pt x="1979" y="55"/>
                  </a:lnTo>
                  <a:lnTo>
                    <a:pt x="1959" y="47"/>
                  </a:lnTo>
                  <a:lnTo>
                    <a:pt x="1939" y="39"/>
                  </a:lnTo>
                  <a:lnTo>
                    <a:pt x="1918" y="32"/>
                  </a:lnTo>
                  <a:lnTo>
                    <a:pt x="1897" y="25"/>
                  </a:lnTo>
                  <a:lnTo>
                    <a:pt x="1877" y="20"/>
                  </a:lnTo>
                  <a:lnTo>
                    <a:pt x="1856" y="15"/>
                  </a:lnTo>
                  <a:lnTo>
                    <a:pt x="1834" y="11"/>
                  </a:lnTo>
                  <a:lnTo>
                    <a:pt x="1813" y="8"/>
                  </a:lnTo>
                  <a:lnTo>
                    <a:pt x="1792" y="5"/>
                  </a:lnTo>
                  <a:lnTo>
                    <a:pt x="1771" y="3"/>
                  </a:lnTo>
                  <a:lnTo>
                    <a:pt x="1748" y="1"/>
                  </a:lnTo>
                  <a:lnTo>
                    <a:pt x="1727" y="0"/>
                  </a:lnTo>
                  <a:lnTo>
                    <a:pt x="1706" y="0"/>
                  </a:lnTo>
                  <a:lnTo>
                    <a:pt x="1706" y="0"/>
                  </a:lnTo>
                  <a:lnTo>
                    <a:pt x="1645" y="0"/>
                  </a:lnTo>
                  <a:lnTo>
                    <a:pt x="1586" y="3"/>
                  </a:lnTo>
                  <a:lnTo>
                    <a:pt x="1528" y="7"/>
                  </a:lnTo>
                  <a:lnTo>
                    <a:pt x="1500" y="9"/>
                  </a:lnTo>
                  <a:lnTo>
                    <a:pt x="1472" y="13"/>
                  </a:lnTo>
                  <a:lnTo>
                    <a:pt x="1443" y="17"/>
                  </a:lnTo>
                  <a:lnTo>
                    <a:pt x="1416" y="22"/>
                  </a:lnTo>
                  <a:lnTo>
                    <a:pt x="1388" y="27"/>
                  </a:lnTo>
                  <a:lnTo>
                    <a:pt x="1359" y="34"/>
                  </a:lnTo>
                  <a:lnTo>
                    <a:pt x="1331" y="41"/>
                  </a:lnTo>
                  <a:lnTo>
                    <a:pt x="1303" y="48"/>
                  </a:lnTo>
                  <a:lnTo>
                    <a:pt x="1274" y="57"/>
                  </a:lnTo>
                  <a:lnTo>
                    <a:pt x="1245" y="66"/>
                  </a:lnTo>
                  <a:lnTo>
                    <a:pt x="1245" y="66"/>
                  </a:lnTo>
                  <a:lnTo>
                    <a:pt x="1226" y="73"/>
                  </a:lnTo>
                  <a:lnTo>
                    <a:pt x="1206" y="82"/>
                  </a:lnTo>
                  <a:lnTo>
                    <a:pt x="1187" y="91"/>
                  </a:lnTo>
                  <a:lnTo>
                    <a:pt x="1169" y="100"/>
                  </a:lnTo>
                  <a:lnTo>
                    <a:pt x="1151" y="112"/>
                  </a:lnTo>
                  <a:lnTo>
                    <a:pt x="1134" y="123"/>
                  </a:lnTo>
                  <a:lnTo>
                    <a:pt x="1098" y="147"/>
                  </a:lnTo>
                  <a:lnTo>
                    <a:pt x="1028" y="197"/>
                  </a:lnTo>
                  <a:lnTo>
                    <a:pt x="994" y="221"/>
                  </a:lnTo>
                  <a:lnTo>
                    <a:pt x="976" y="232"/>
                  </a:lnTo>
                  <a:lnTo>
                    <a:pt x="957" y="243"/>
                  </a:lnTo>
                  <a:lnTo>
                    <a:pt x="957" y="243"/>
                  </a:lnTo>
                  <a:lnTo>
                    <a:pt x="934" y="259"/>
                  </a:lnTo>
                  <a:lnTo>
                    <a:pt x="912" y="274"/>
                  </a:lnTo>
                  <a:lnTo>
                    <a:pt x="890" y="290"/>
                  </a:lnTo>
                  <a:lnTo>
                    <a:pt x="868" y="306"/>
                  </a:lnTo>
                  <a:lnTo>
                    <a:pt x="848" y="324"/>
                  </a:lnTo>
                  <a:lnTo>
                    <a:pt x="828" y="342"/>
                  </a:lnTo>
                  <a:lnTo>
                    <a:pt x="808" y="359"/>
                  </a:lnTo>
                  <a:lnTo>
                    <a:pt x="789" y="378"/>
                  </a:lnTo>
                  <a:lnTo>
                    <a:pt x="771" y="398"/>
                  </a:lnTo>
                  <a:lnTo>
                    <a:pt x="753" y="417"/>
                  </a:lnTo>
                  <a:lnTo>
                    <a:pt x="736" y="437"/>
                  </a:lnTo>
                  <a:lnTo>
                    <a:pt x="718" y="457"/>
                  </a:lnTo>
                  <a:lnTo>
                    <a:pt x="686" y="499"/>
                  </a:lnTo>
                  <a:lnTo>
                    <a:pt x="655" y="543"/>
                  </a:lnTo>
                  <a:lnTo>
                    <a:pt x="625" y="586"/>
                  </a:lnTo>
                  <a:lnTo>
                    <a:pt x="596" y="632"/>
                  </a:lnTo>
                  <a:lnTo>
                    <a:pt x="568" y="678"/>
                  </a:lnTo>
                  <a:lnTo>
                    <a:pt x="541" y="725"/>
                  </a:lnTo>
                  <a:lnTo>
                    <a:pt x="488" y="820"/>
                  </a:lnTo>
                  <a:lnTo>
                    <a:pt x="436" y="917"/>
                  </a:lnTo>
                  <a:lnTo>
                    <a:pt x="436" y="917"/>
                  </a:lnTo>
                  <a:lnTo>
                    <a:pt x="404" y="972"/>
                  </a:lnTo>
                  <a:lnTo>
                    <a:pt x="374" y="1029"/>
                  </a:lnTo>
                  <a:lnTo>
                    <a:pt x="345" y="1086"/>
                  </a:lnTo>
                  <a:lnTo>
                    <a:pt x="316" y="1145"/>
                  </a:lnTo>
                  <a:lnTo>
                    <a:pt x="289" y="1204"/>
                  </a:lnTo>
                  <a:lnTo>
                    <a:pt x="263" y="1262"/>
                  </a:lnTo>
                  <a:lnTo>
                    <a:pt x="238" y="1322"/>
                  </a:lnTo>
                  <a:lnTo>
                    <a:pt x="214" y="1382"/>
                  </a:lnTo>
                  <a:lnTo>
                    <a:pt x="214" y="1382"/>
                  </a:lnTo>
                  <a:lnTo>
                    <a:pt x="198" y="1424"/>
                  </a:lnTo>
                  <a:lnTo>
                    <a:pt x="180" y="1463"/>
                  </a:lnTo>
                  <a:lnTo>
                    <a:pt x="160" y="1503"/>
                  </a:lnTo>
                  <a:lnTo>
                    <a:pt x="140" y="1540"/>
                  </a:lnTo>
                  <a:lnTo>
                    <a:pt x="101" y="1616"/>
                  </a:lnTo>
                  <a:lnTo>
                    <a:pt x="81" y="1654"/>
                  </a:lnTo>
                  <a:lnTo>
                    <a:pt x="63" y="1692"/>
                  </a:lnTo>
                  <a:lnTo>
                    <a:pt x="47" y="1730"/>
                  </a:lnTo>
                  <a:lnTo>
                    <a:pt x="32" y="1769"/>
                  </a:lnTo>
                  <a:lnTo>
                    <a:pt x="26" y="1789"/>
                  </a:lnTo>
                  <a:lnTo>
                    <a:pt x="20" y="1809"/>
                  </a:lnTo>
                  <a:lnTo>
                    <a:pt x="15" y="1828"/>
                  </a:lnTo>
                  <a:lnTo>
                    <a:pt x="10" y="1850"/>
                  </a:lnTo>
                  <a:lnTo>
                    <a:pt x="6" y="1870"/>
                  </a:lnTo>
                  <a:lnTo>
                    <a:pt x="3" y="1891"/>
                  </a:lnTo>
                  <a:lnTo>
                    <a:pt x="1" y="1912"/>
                  </a:lnTo>
                  <a:lnTo>
                    <a:pt x="0" y="1934"/>
                  </a:lnTo>
                  <a:lnTo>
                    <a:pt x="0" y="1956"/>
                  </a:lnTo>
                  <a:lnTo>
                    <a:pt x="1" y="1978"/>
                  </a:lnTo>
                  <a:lnTo>
                    <a:pt x="3" y="2002"/>
                  </a:lnTo>
                  <a:lnTo>
                    <a:pt x="6" y="2025"/>
                  </a:lnTo>
                  <a:lnTo>
                    <a:pt x="6" y="2025"/>
                  </a:lnTo>
                  <a:lnTo>
                    <a:pt x="13" y="2060"/>
                  </a:lnTo>
                  <a:lnTo>
                    <a:pt x="21" y="2096"/>
                  </a:lnTo>
                  <a:lnTo>
                    <a:pt x="31" y="2131"/>
                  </a:lnTo>
                  <a:lnTo>
                    <a:pt x="43" y="2168"/>
                  </a:lnTo>
                  <a:lnTo>
                    <a:pt x="57" y="2203"/>
                  </a:lnTo>
                  <a:lnTo>
                    <a:pt x="71" y="2238"/>
                  </a:lnTo>
                  <a:lnTo>
                    <a:pt x="87" y="2271"/>
                  </a:lnTo>
                  <a:lnTo>
                    <a:pt x="104" y="2304"/>
                  </a:lnTo>
                  <a:lnTo>
                    <a:pt x="104" y="2304"/>
                  </a:lnTo>
                  <a:lnTo>
                    <a:pt x="112" y="2318"/>
                  </a:lnTo>
                  <a:lnTo>
                    <a:pt x="121" y="2331"/>
                  </a:lnTo>
                  <a:lnTo>
                    <a:pt x="121" y="2331"/>
                  </a:lnTo>
                  <a:lnTo>
                    <a:pt x="129" y="2341"/>
                  </a:lnTo>
                  <a:lnTo>
                    <a:pt x="138" y="2351"/>
                  </a:lnTo>
                  <a:lnTo>
                    <a:pt x="147" y="2361"/>
                  </a:lnTo>
                  <a:lnTo>
                    <a:pt x="156" y="2368"/>
                  </a:lnTo>
                  <a:lnTo>
                    <a:pt x="165" y="2375"/>
                  </a:lnTo>
                  <a:lnTo>
                    <a:pt x="175" y="2381"/>
                  </a:lnTo>
                  <a:lnTo>
                    <a:pt x="185" y="2386"/>
                  </a:lnTo>
                  <a:lnTo>
                    <a:pt x="195" y="2390"/>
                  </a:lnTo>
                  <a:lnTo>
                    <a:pt x="205" y="2394"/>
                  </a:lnTo>
                  <a:lnTo>
                    <a:pt x="215" y="2397"/>
                  </a:lnTo>
                  <a:lnTo>
                    <a:pt x="226" y="2399"/>
                  </a:lnTo>
                  <a:lnTo>
                    <a:pt x="236" y="2400"/>
                  </a:lnTo>
                  <a:lnTo>
                    <a:pt x="247" y="2400"/>
                  </a:lnTo>
                  <a:lnTo>
                    <a:pt x="259" y="2400"/>
                  </a:lnTo>
                  <a:lnTo>
                    <a:pt x="282" y="2398"/>
                  </a:lnTo>
                  <a:lnTo>
                    <a:pt x="282" y="2398"/>
                  </a:lnTo>
                  <a:lnTo>
                    <a:pt x="295" y="2396"/>
                  </a:lnTo>
                  <a:lnTo>
                    <a:pt x="309" y="2393"/>
                  </a:lnTo>
                  <a:lnTo>
                    <a:pt x="337" y="2385"/>
                  </a:lnTo>
                  <a:lnTo>
                    <a:pt x="366" y="2374"/>
                  </a:lnTo>
                  <a:lnTo>
                    <a:pt x="395" y="2362"/>
                  </a:lnTo>
                  <a:lnTo>
                    <a:pt x="414" y="2384"/>
                  </a:lnTo>
                  <a:lnTo>
                    <a:pt x="414" y="2384"/>
                  </a:lnTo>
                  <a:lnTo>
                    <a:pt x="414" y="2395"/>
                  </a:lnTo>
                  <a:lnTo>
                    <a:pt x="416" y="2406"/>
                  </a:lnTo>
                  <a:lnTo>
                    <a:pt x="419" y="2416"/>
                  </a:lnTo>
                  <a:lnTo>
                    <a:pt x="424" y="2427"/>
                  </a:lnTo>
                  <a:lnTo>
                    <a:pt x="431" y="2436"/>
                  </a:lnTo>
                  <a:lnTo>
                    <a:pt x="438" y="2444"/>
                  </a:lnTo>
                  <a:lnTo>
                    <a:pt x="446" y="2452"/>
                  </a:lnTo>
                  <a:lnTo>
                    <a:pt x="456" y="2460"/>
                  </a:lnTo>
                  <a:lnTo>
                    <a:pt x="466" y="2467"/>
                  </a:lnTo>
                  <a:lnTo>
                    <a:pt x="476" y="2473"/>
                  </a:lnTo>
                  <a:lnTo>
                    <a:pt x="487" y="2479"/>
                  </a:lnTo>
                  <a:lnTo>
                    <a:pt x="499" y="2484"/>
                  </a:lnTo>
                  <a:lnTo>
                    <a:pt x="521" y="2492"/>
                  </a:lnTo>
                  <a:lnTo>
                    <a:pt x="541" y="2500"/>
                  </a:lnTo>
                  <a:lnTo>
                    <a:pt x="541" y="2500"/>
                  </a:lnTo>
                  <a:lnTo>
                    <a:pt x="558" y="2504"/>
                  </a:lnTo>
                  <a:lnTo>
                    <a:pt x="574" y="2506"/>
                  </a:lnTo>
                  <a:lnTo>
                    <a:pt x="589" y="2508"/>
                  </a:lnTo>
                  <a:lnTo>
                    <a:pt x="604" y="2508"/>
                  </a:lnTo>
                  <a:lnTo>
                    <a:pt x="618" y="2506"/>
                  </a:lnTo>
                  <a:lnTo>
                    <a:pt x="632" y="2504"/>
                  </a:lnTo>
                  <a:lnTo>
                    <a:pt x="646" y="2500"/>
                  </a:lnTo>
                  <a:lnTo>
                    <a:pt x="660" y="2494"/>
                  </a:lnTo>
                  <a:lnTo>
                    <a:pt x="673" y="2488"/>
                  </a:lnTo>
                  <a:lnTo>
                    <a:pt x="686" y="2482"/>
                  </a:lnTo>
                  <a:lnTo>
                    <a:pt x="698" y="2474"/>
                  </a:lnTo>
                  <a:lnTo>
                    <a:pt x="711" y="2465"/>
                  </a:lnTo>
                  <a:lnTo>
                    <a:pt x="723" y="2456"/>
                  </a:lnTo>
                  <a:lnTo>
                    <a:pt x="735" y="2446"/>
                  </a:lnTo>
                  <a:lnTo>
                    <a:pt x="759" y="2423"/>
                  </a:lnTo>
                  <a:lnTo>
                    <a:pt x="780" y="2409"/>
                  </a:lnTo>
                  <a:lnTo>
                    <a:pt x="780" y="2409"/>
                  </a:lnTo>
                  <a:lnTo>
                    <a:pt x="785" y="2403"/>
                  </a:lnTo>
                  <a:lnTo>
                    <a:pt x="792" y="2398"/>
                  </a:lnTo>
                  <a:lnTo>
                    <a:pt x="821" y="2393"/>
                  </a:lnTo>
                  <a:lnTo>
                    <a:pt x="821" y="2393"/>
                  </a:lnTo>
                  <a:lnTo>
                    <a:pt x="828" y="2401"/>
                  </a:lnTo>
                  <a:lnTo>
                    <a:pt x="836" y="2409"/>
                  </a:lnTo>
                  <a:lnTo>
                    <a:pt x="845" y="2417"/>
                  </a:lnTo>
                  <a:lnTo>
                    <a:pt x="855" y="2426"/>
                  </a:lnTo>
                  <a:lnTo>
                    <a:pt x="866" y="2434"/>
                  </a:lnTo>
                  <a:lnTo>
                    <a:pt x="878" y="2441"/>
                  </a:lnTo>
                  <a:lnTo>
                    <a:pt x="890" y="2448"/>
                  </a:lnTo>
                  <a:lnTo>
                    <a:pt x="903" y="2453"/>
                  </a:lnTo>
                  <a:lnTo>
                    <a:pt x="915" y="2458"/>
                  </a:lnTo>
                  <a:lnTo>
                    <a:pt x="927" y="2461"/>
                  </a:lnTo>
                  <a:lnTo>
                    <a:pt x="940" y="2464"/>
                  </a:lnTo>
                  <a:lnTo>
                    <a:pt x="952" y="2464"/>
                  </a:lnTo>
                  <a:lnTo>
                    <a:pt x="964" y="2464"/>
                  </a:lnTo>
                  <a:lnTo>
                    <a:pt x="976" y="2461"/>
                  </a:lnTo>
                  <a:lnTo>
                    <a:pt x="987" y="2457"/>
                  </a:lnTo>
                  <a:lnTo>
                    <a:pt x="998" y="2450"/>
                  </a:lnTo>
                  <a:lnTo>
                    <a:pt x="1015" y="2439"/>
                  </a:lnTo>
                  <a:lnTo>
                    <a:pt x="1015" y="2439"/>
                  </a:lnTo>
                  <a:lnTo>
                    <a:pt x="1019" y="2437"/>
                  </a:lnTo>
                  <a:lnTo>
                    <a:pt x="1023" y="2435"/>
                  </a:lnTo>
                  <a:lnTo>
                    <a:pt x="1030" y="2429"/>
                  </a:lnTo>
                  <a:lnTo>
                    <a:pt x="1032" y="2426"/>
                  </a:lnTo>
                  <a:lnTo>
                    <a:pt x="1036" y="2422"/>
                  </a:lnTo>
                  <a:lnTo>
                    <a:pt x="1039" y="2421"/>
                  </a:lnTo>
                  <a:lnTo>
                    <a:pt x="1044" y="2420"/>
                  </a:lnTo>
                  <a:lnTo>
                    <a:pt x="1044" y="2420"/>
                  </a:lnTo>
                  <a:lnTo>
                    <a:pt x="1048" y="2421"/>
                  </a:lnTo>
                  <a:lnTo>
                    <a:pt x="1053" y="2423"/>
                  </a:lnTo>
                  <a:lnTo>
                    <a:pt x="1057" y="2428"/>
                  </a:lnTo>
                  <a:lnTo>
                    <a:pt x="1062" y="2432"/>
                  </a:lnTo>
                  <a:lnTo>
                    <a:pt x="1069" y="2440"/>
                  </a:lnTo>
                  <a:lnTo>
                    <a:pt x="1075" y="2448"/>
                  </a:lnTo>
                  <a:lnTo>
                    <a:pt x="1091" y="2456"/>
                  </a:lnTo>
                  <a:lnTo>
                    <a:pt x="1091" y="2456"/>
                  </a:lnTo>
                  <a:lnTo>
                    <a:pt x="1104" y="2467"/>
                  </a:lnTo>
                  <a:lnTo>
                    <a:pt x="1118" y="2476"/>
                  </a:lnTo>
                  <a:lnTo>
                    <a:pt x="1133" y="2485"/>
                  </a:lnTo>
                  <a:lnTo>
                    <a:pt x="1147" y="2494"/>
                  </a:lnTo>
                  <a:lnTo>
                    <a:pt x="1162" y="2503"/>
                  </a:lnTo>
                  <a:lnTo>
                    <a:pt x="1177" y="2510"/>
                  </a:lnTo>
                  <a:lnTo>
                    <a:pt x="1192" y="2517"/>
                  </a:lnTo>
                  <a:lnTo>
                    <a:pt x="1208" y="2523"/>
                  </a:lnTo>
                  <a:lnTo>
                    <a:pt x="1241" y="2533"/>
                  </a:lnTo>
                  <a:lnTo>
                    <a:pt x="1274" y="2542"/>
                  </a:lnTo>
                  <a:lnTo>
                    <a:pt x="1308" y="2549"/>
                  </a:lnTo>
                  <a:lnTo>
                    <a:pt x="1342" y="2554"/>
                  </a:lnTo>
                  <a:lnTo>
                    <a:pt x="1377" y="2557"/>
                  </a:lnTo>
                  <a:lnTo>
                    <a:pt x="1412" y="2559"/>
                  </a:lnTo>
                  <a:lnTo>
                    <a:pt x="1446" y="2559"/>
                  </a:lnTo>
                  <a:lnTo>
                    <a:pt x="1481" y="2558"/>
                  </a:lnTo>
                  <a:lnTo>
                    <a:pt x="1515" y="2556"/>
                  </a:lnTo>
                  <a:lnTo>
                    <a:pt x="1549" y="2552"/>
                  </a:lnTo>
                  <a:lnTo>
                    <a:pt x="1581" y="2548"/>
                  </a:lnTo>
                  <a:lnTo>
                    <a:pt x="1613" y="2543"/>
                  </a:lnTo>
                  <a:lnTo>
                    <a:pt x="1631" y="2537"/>
                  </a:lnTo>
                  <a:lnTo>
                    <a:pt x="1631" y="2537"/>
                  </a:lnTo>
                  <a:lnTo>
                    <a:pt x="1651" y="2530"/>
                  </a:lnTo>
                  <a:lnTo>
                    <a:pt x="1662" y="2526"/>
                  </a:lnTo>
                  <a:lnTo>
                    <a:pt x="1672" y="2521"/>
                  </a:lnTo>
                  <a:lnTo>
                    <a:pt x="1717" y="2502"/>
                  </a:lnTo>
                  <a:lnTo>
                    <a:pt x="1717" y="2502"/>
                  </a:lnTo>
                  <a:lnTo>
                    <a:pt x="1679" y="2490"/>
                  </a:lnTo>
                  <a:lnTo>
                    <a:pt x="1693" y="2508"/>
                  </a:lnTo>
                  <a:lnTo>
                    <a:pt x="1693" y="2508"/>
                  </a:lnTo>
                  <a:lnTo>
                    <a:pt x="1678" y="2501"/>
                  </a:lnTo>
                  <a:lnTo>
                    <a:pt x="1665" y="2493"/>
                  </a:lnTo>
                  <a:lnTo>
                    <a:pt x="1651" y="2484"/>
                  </a:lnTo>
                  <a:lnTo>
                    <a:pt x="1638" y="2475"/>
                  </a:lnTo>
                  <a:lnTo>
                    <a:pt x="1611" y="2454"/>
                  </a:lnTo>
                  <a:lnTo>
                    <a:pt x="1584" y="2431"/>
                  </a:lnTo>
                  <a:lnTo>
                    <a:pt x="1559" y="2405"/>
                  </a:lnTo>
                  <a:lnTo>
                    <a:pt x="1535" y="2377"/>
                  </a:lnTo>
                  <a:lnTo>
                    <a:pt x="1511" y="2348"/>
                  </a:lnTo>
                  <a:lnTo>
                    <a:pt x="1489" y="2317"/>
                  </a:lnTo>
                  <a:lnTo>
                    <a:pt x="1469" y="2286"/>
                  </a:lnTo>
                  <a:lnTo>
                    <a:pt x="1449" y="2253"/>
                  </a:lnTo>
                  <a:lnTo>
                    <a:pt x="1432" y="2221"/>
                  </a:lnTo>
                  <a:lnTo>
                    <a:pt x="1418" y="2187"/>
                  </a:lnTo>
                  <a:lnTo>
                    <a:pt x="1405" y="2155"/>
                  </a:lnTo>
                  <a:lnTo>
                    <a:pt x="1395" y="2122"/>
                  </a:lnTo>
                  <a:lnTo>
                    <a:pt x="1391" y="2106"/>
                  </a:lnTo>
                  <a:lnTo>
                    <a:pt x="1387" y="2091"/>
                  </a:lnTo>
                  <a:lnTo>
                    <a:pt x="1385" y="2076"/>
                  </a:lnTo>
                  <a:lnTo>
                    <a:pt x="1383" y="2060"/>
                  </a:lnTo>
                  <a:lnTo>
                    <a:pt x="1383" y="2060"/>
                  </a:lnTo>
                  <a:lnTo>
                    <a:pt x="1381" y="2036"/>
                  </a:lnTo>
                  <a:lnTo>
                    <a:pt x="1379" y="2012"/>
                  </a:lnTo>
                  <a:lnTo>
                    <a:pt x="1379" y="1987"/>
                  </a:lnTo>
                  <a:lnTo>
                    <a:pt x="1379" y="1964"/>
                  </a:lnTo>
                  <a:lnTo>
                    <a:pt x="1380" y="1941"/>
                  </a:lnTo>
                  <a:lnTo>
                    <a:pt x="1381" y="1918"/>
                  </a:lnTo>
                  <a:lnTo>
                    <a:pt x="1383" y="1895"/>
                  </a:lnTo>
                  <a:lnTo>
                    <a:pt x="1386" y="1873"/>
                  </a:lnTo>
                  <a:lnTo>
                    <a:pt x="1389" y="1851"/>
                  </a:lnTo>
                  <a:lnTo>
                    <a:pt x="1393" y="1829"/>
                  </a:lnTo>
                  <a:lnTo>
                    <a:pt x="1402" y="1786"/>
                  </a:lnTo>
                  <a:lnTo>
                    <a:pt x="1414" y="1744"/>
                  </a:lnTo>
                  <a:lnTo>
                    <a:pt x="1427" y="1703"/>
                  </a:lnTo>
                  <a:lnTo>
                    <a:pt x="1442" y="1662"/>
                  </a:lnTo>
                  <a:lnTo>
                    <a:pt x="1459" y="1621"/>
                  </a:lnTo>
                  <a:lnTo>
                    <a:pt x="1477" y="1581"/>
                  </a:lnTo>
                  <a:lnTo>
                    <a:pt x="1496" y="1540"/>
                  </a:lnTo>
                  <a:lnTo>
                    <a:pt x="1516" y="1501"/>
                  </a:lnTo>
                  <a:lnTo>
                    <a:pt x="1538" y="1460"/>
                  </a:lnTo>
                  <a:lnTo>
                    <a:pt x="1581" y="1378"/>
                  </a:lnTo>
                  <a:lnTo>
                    <a:pt x="1581" y="1378"/>
                  </a:lnTo>
                  <a:lnTo>
                    <a:pt x="1617" y="1314"/>
                  </a:lnTo>
                  <a:lnTo>
                    <a:pt x="1635" y="1283"/>
                  </a:lnTo>
                  <a:lnTo>
                    <a:pt x="1653" y="1251"/>
                  </a:lnTo>
                  <a:lnTo>
                    <a:pt x="1672" y="1221"/>
                  </a:lnTo>
                  <a:lnTo>
                    <a:pt x="1693" y="1193"/>
                  </a:lnTo>
                  <a:lnTo>
                    <a:pt x="1704" y="1178"/>
                  </a:lnTo>
                  <a:lnTo>
                    <a:pt x="1716" y="1164"/>
                  </a:lnTo>
                  <a:lnTo>
                    <a:pt x="1728" y="1151"/>
                  </a:lnTo>
                  <a:lnTo>
                    <a:pt x="1741" y="1139"/>
                  </a:lnTo>
                  <a:lnTo>
                    <a:pt x="1741" y="1139"/>
                  </a:lnTo>
                  <a:lnTo>
                    <a:pt x="1840" y="1052"/>
                  </a:lnTo>
                  <a:lnTo>
                    <a:pt x="1890" y="1007"/>
                  </a:lnTo>
                  <a:lnTo>
                    <a:pt x="1940" y="961"/>
                  </a:lnTo>
                  <a:lnTo>
                    <a:pt x="1940" y="961"/>
                  </a:lnTo>
                  <a:lnTo>
                    <a:pt x="1961" y="941"/>
                  </a:lnTo>
                  <a:lnTo>
                    <a:pt x="1981" y="921"/>
                  </a:lnTo>
                  <a:lnTo>
                    <a:pt x="1999" y="899"/>
                  </a:lnTo>
                  <a:lnTo>
                    <a:pt x="2018" y="878"/>
                  </a:lnTo>
                  <a:lnTo>
                    <a:pt x="2035" y="856"/>
                  </a:lnTo>
                  <a:lnTo>
                    <a:pt x="2051" y="833"/>
                  </a:lnTo>
                  <a:lnTo>
                    <a:pt x="2066" y="808"/>
                  </a:lnTo>
                  <a:lnTo>
                    <a:pt x="2081" y="784"/>
                  </a:lnTo>
                  <a:lnTo>
                    <a:pt x="2081" y="784"/>
                  </a:lnTo>
                  <a:lnTo>
                    <a:pt x="2094" y="766"/>
                  </a:lnTo>
                  <a:lnTo>
                    <a:pt x="2105" y="745"/>
                  </a:lnTo>
                  <a:lnTo>
                    <a:pt x="2130" y="700"/>
                  </a:lnTo>
                  <a:lnTo>
                    <a:pt x="2143" y="677"/>
                  </a:lnTo>
                  <a:lnTo>
                    <a:pt x="2157" y="656"/>
                  </a:lnTo>
                  <a:lnTo>
                    <a:pt x="2164" y="647"/>
                  </a:lnTo>
                  <a:lnTo>
                    <a:pt x="2172" y="639"/>
                  </a:lnTo>
                  <a:lnTo>
                    <a:pt x="2180" y="631"/>
                  </a:lnTo>
                  <a:lnTo>
                    <a:pt x="2188" y="625"/>
                  </a:lnTo>
                  <a:lnTo>
                    <a:pt x="2188" y="625"/>
                  </a:lnTo>
                  <a:lnTo>
                    <a:pt x="2195" y="619"/>
                  </a:lnTo>
                  <a:lnTo>
                    <a:pt x="2203" y="615"/>
                  </a:lnTo>
                  <a:lnTo>
                    <a:pt x="2219" y="60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9AF38C28-934B-B665-9E2D-A51734637955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6" y="2184"/>
              <a:ext cx="287" cy="431"/>
            </a:xfrm>
            <a:custGeom>
              <a:avLst/>
              <a:gdLst>
                <a:gd name="T0" fmla="*/ 519 w 573"/>
                <a:gd name="T1" fmla="*/ 848 h 863"/>
                <a:gd name="T2" fmla="*/ 281 w 573"/>
                <a:gd name="T3" fmla="*/ 706 h 863"/>
                <a:gd name="T4" fmla="*/ 223 w 573"/>
                <a:gd name="T5" fmla="*/ 670 h 863"/>
                <a:gd name="T6" fmla="*/ 161 w 573"/>
                <a:gd name="T7" fmla="*/ 635 h 863"/>
                <a:gd name="T8" fmla="*/ 113 w 573"/>
                <a:gd name="T9" fmla="*/ 612 h 863"/>
                <a:gd name="T10" fmla="*/ 81 w 573"/>
                <a:gd name="T11" fmla="*/ 599 h 863"/>
                <a:gd name="T12" fmla="*/ 48 w 573"/>
                <a:gd name="T13" fmla="*/ 590 h 863"/>
                <a:gd name="T14" fmla="*/ 0 w 573"/>
                <a:gd name="T15" fmla="*/ 592 h 863"/>
                <a:gd name="T16" fmla="*/ 23 w 573"/>
                <a:gd name="T17" fmla="*/ 560 h 863"/>
                <a:gd name="T18" fmla="*/ 46 w 573"/>
                <a:gd name="T19" fmla="*/ 527 h 863"/>
                <a:gd name="T20" fmla="*/ 100 w 573"/>
                <a:gd name="T21" fmla="*/ 442 h 863"/>
                <a:gd name="T22" fmla="*/ 147 w 573"/>
                <a:gd name="T23" fmla="*/ 358 h 863"/>
                <a:gd name="T24" fmla="*/ 182 w 573"/>
                <a:gd name="T25" fmla="*/ 284 h 863"/>
                <a:gd name="T26" fmla="*/ 204 w 573"/>
                <a:gd name="T27" fmla="*/ 224 h 863"/>
                <a:gd name="T28" fmla="*/ 213 w 573"/>
                <a:gd name="T29" fmla="*/ 197 h 863"/>
                <a:gd name="T30" fmla="*/ 227 w 573"/>
                <a:gd name="T31" fmla="*/ 134 h 863"/>
                <a:gd name="T32" fmla="*/ 279 w 573"/>
                <a:gd name="T33" fmla="*/ 101 h 863"/>
                <a:gd name="T34" fmla="*/ 285 w 573"/>
                <a:gd name="T35" fmla="*/ 99 h 863"/>
                <a:gd name="T36" fmla="*/ 299 w 573"/>
                <a:gd name="T37" fmla="*/ 93 h 863"/>
                <a:gd name="T38" fmla="*/ 316 w 573"/>
                <a:gd name="T39" fmla="*/ 79 h 863"/>
                <a:gd name="T40" fmla="*/ 338 w 573"/>
                <a:gd name="T41" fmla="*/ 53 h 863"/>
                <a:gd name="T42" fmla="*/ 359 w 573"/>
                <a:gd name="T43" fmla="*/ 19 h 863"/>
                <a:gd name="T44" fmla="*/ 369 w 573"/>
                <a:gd name="T45" fmla="*/ 52 h 863"/>
                <a:gd name="T46" fmla="*/ 369 w 573"/>
                <a:gd name="T47" fmla="*/ 83 h 863"/>
                <a:gd name="T48" fmla="*/ 370 w 573"/>
                <a:gd name="T49" fmla="*/ 143 h 863"/>
                <a:gd name="T50" fmla="*/ 376 w 573"/>
                <a:gd name="T51" fmla="*/ 202 h 863"/>
                <a:gd name="T52" fmla="*/ 383 w 573"/>
                <a:gd name="T53" fmla="*/ 260 h 863"/>
                <a:gd name="T54" fmla="*/ 399 w 573"/>
                <a:gd name="T55" fmla="*/ 344 h 863"/>
                <a:gd name="T56" fmla="*/ 427 w 573"/>
                <a:gd name="T57" fmla="*/ 458 h 863"/>
                <a:gd name="T58" fmla="*/ 444 w 573"/>
                <a:gd name="T59" fmla="*/ 517 h 863"/>
                <a:gd name="T60" fmla="*/ 471 w 573"/>
                <a:gd name="T61" fmla="*/ 604 h 863"/>
                <a:gd name="T62" fmla="*/ 497 w 573"/>
                <a:gd name="T63" fmla="*/ 697 h 863"/>
                <a:gd name="T64" fmla="*/ 521 w 573"/>
                <a:gd name="T65" fmla="*/ 764 h 863"/>
                <a:gd name="T66" fmla="*/ 540 w 573"/>
                <a:gd name="T67" fmla="*/ 805 h 863"/>
                <a:gd name="T68" fmla="*/ 561 w 573"/>
                <a:gd name="T69" fmla="*/ 845 h 863"/>
                <a:gd name="T70" fmla="*/ 519 w 573"/>
                <a:gd name="T71" fmla="*/ 848 h 8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573" h="863">
                  <a:moveTo>
                    <a:pt x="519" y="848"/>
                  </a:moveTo>
                  <a:lnTo>
                    <a:pt x="519" y="848"/>
                  </a:lnTo>
                  <a:lnTo>
                    <a:pt x="401" y="777"/>
                  </a:lnTo>
                  <a:lnTo>
                    <a:pt x="281" y="706"/>
                  </a:lnTo>
                  <a:lnTo>
                    <a:pt x="281" y="706"/>
                  </a:lnTo>
                  <a:lnTo>
                    <a:pt x="223" y="670"/>
                  </a:lnTo>
                  <a:lnTo>
                    <a:pt x="192" y="652"/>
                  </a:lnTo>
                  <a:lnTo>
                    <a:pt x="161" y="635"/>
                  </a:lnTo>
                  <a:lnTo>
                    <a:pt x="129" y="619"/>
                  </a:lnTo>
                  <a:lnTo>
                    <a:pt x="113" y="612"/>
                  </a:lnTo>
                  <a:lnTo>
                    <a:pt x="97" y="604"/>
                  </a:lnTo>
                  <a:lnTo>
                    <a:pt x="81" y="599"/>
                  </a:lnTo>
                  <a:lnTo>
                    <a:pt x="65" y="594"/>
                  </a:lnTo>
                  <a:lnTo>
                    <a:pt x="48" y="590"/>
                  </a:lnTo>
                  <a:lnTo>
                    <a:pt x="32" y="588"/>
                  </a:lnTo>
                  <a:lnTo>
                    <a:pt x="0" y="592"/>
                  </a:lnTo>
                  <a:lnTo>
                    <a:pt x="0" y="592"/>
                  </a:lnTo>
                  <a:lnTo>
                    <a:pt x="23" y="560"/>
                  </a:lnTo>
                  <a:lnTo>
                    <a:pt x="46" y="527"/>
                  </a:lnTo>
                  <a:lnTo>
                    <a:pt x="46" y="527"/>
                  </a:lnTo>
                  <a:lnTo>
                    <a:pt x="74" y="485"/>
                  </a:lnTo>
                  <a:lnTo>
                    <a:pt x="100" y="442"/>
                  </a:lnTo>
                  <a:lnTo>
                    <a:pt x="124" y="400"/>
                  </a:lnTo>
                  <a:lnTo>
                    <a:pt x="147" y="358"/>
                  </a:lnTo>
                  <a:lnTo>
                    <a:pt x="166" y="320"/>
                  </a:lnTo>
                  <a:lnTo>
                    <a:pt x="182" y="284"/>
                  </a:lnTo>
                  <a:lnTo>
                    <a:pt x="195" y="252"/>
                  </a:lnTo>
                  <a:lnTo>
                    <a:pt x="204" y="224"/>
                  </a:lnTo>
                  <a:lnTo>
                    <a:pt x="204" y="224"/>
                  </a:lnTo>
                  <a:lnTo>
                    <a:pt x="213" y="197"/>
                  </a:lnTo>
                  <a:lnTo>
                    <a:pt x="220" y="166"/>
                  </a:lnTo>
                  <a:lnTo>
                    <a:pt x="227" y="134"/>
                  </a:lnTo>
                  <a:lnTo>
                    <a:pt x="233" y="100"/>
                  </a:lnTo>
                  <a:lnTo>
                    <a:pt x="279" y="101"/>
                  </a:lnTo>
                  <a:lnTo>
                    <a:pt x="279" y="101"/>
                  </a:lnTo>
                  <a:lnTo>
                    <a:pt x="285" y="99"/>
                  </a:lnTo>
                  <a:lnTo>
                    <a:pt x="293" y="96"/>
                  </a:lnTo>
                  <a:lnTo>
                    <a:pt x="299" y="93"/>
                  </a:lnTo>
                  <a:lnTo>
                    <a:pt x="305" y="89"/>
                  </a:lnTo>
                  <a:lnTo>
                    <a:pt x="316" y="79"/>
                  </a:lnTo>
                  <a:lnTo>
                    <a:pt x="328" y="67"/>
                  </a:lnTo>
                  <a:lnTo>
                    <a:pt x="338" y="53"/>
                  </a:lnTo>
                  <a:lnTo>
                    <a:pt x="349" y="37"/>
                  </a:lnTo>
                  <a:lnTo>
                    <a:pt x="359" y="19"/>
                  </a:lnTo>
                  <a:lnTo>
                    <a:pt x="368" y="0"/>
                  </a:lnTo>
                  <a:lnTo>
                    <a:pt x="369" y="52"/>
                  </a:lnTo>
                  <a:lnTo>
                    <a:pt x="369" y="52"/>
                  </a:lnTo>
                  <a:lnTo>
                    <a:pt x="369" y="83"/>
                  </a:lnTo>
                  <a:lnTo>
                    <a:pt x="369" y="114"/>
                  </a:lnTo>
                  <a:lnTo>
                    <a:pt x="370" y="143"/>
                  </a:lnTo>
                  <a:lnTo>
                    <a:pt x="373" y="174"/>
                  </a:lnTo>
                  <a:lnTo>
                    <a:pt x="376" y="202"/>
                  </a:lnTo>
                  <a:lnTo>
                    <a:pt x="379" y="231"/>
                  </a:lnTo>
                  <a:lnTo>
                    <a:pt x="383" y="260"/>
                  </a:lnTo>
                  <a:lnTo>
                    <a:pt x="388" y="288"/>
                  </a:lnTo>
                  <a:lnTo>
                    <a:pt x="399" y="344"/>
                  </a:lnTo>
                  <a:lnTo>
                    <a:pt x="412" y="401"/>
                  </a:lnTo>
                  <a:lnTo>
                    <a:pt x="427" y="458"/>
                  </a:lnTo>
                  <a:lnTo>
                    <a:pt x="444" y="517"/>
                  </a:lnTo>
                  <a:lnTo>
                    <a:pt x="444" y="517"/>
                  </a:lnTo>
                  <a:lnTo>
                    <a:pt x="458" y="560"/>
                  </a:lnTo>
                  <a:lnTo>
                    <a:pt x="471" y="604"/>
                  </a:lnTo>
                  <a:lnTo>
                    <a:pt x="484" y="650"/>
                  </a:lnTo>
                  <a:lnTo>
                    <a:pt x="497" y="697"/>
                  </a:lnTo>
                  <a:lnTo>
                    <a:pt x="512" y="741"/>
                  </a:lnTo>
                  <a:lnTo>
                    <a:pt x="521" y="764"/>
                  </a:lnTo>
                  <a:lnTo>
                    <a:pt x="530" y="785"/>
                  </a:lnTo>
                  <a:lnTo>
                    <a:pt x="540" y="805"/>
                  </a:lnTo>
                  <a:lnTo>
                    <a:pt x="550" y="826"/>
                  </a:lnTo>
                  <a:lnTo>
                    <a:pt x="561" y="845"/>
                  </a:lnTo>
                  <a:lnTo>
                    <a:pt x="573" y="863"/>
                  </a:lnTo>
                  <a:lnTo>
                    <a:pt x="519" y="848"/>
                  </a:lnTo>
                  <a:close/>
                </a:path>
              </a:pathLst>
            </a:custGeom>
            <a:solidFill>
              <a:srgbClr val="5039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8DC75321-7197-DE95-904D-AF35C14522BF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6" y="2184"/>
              <a:ext cx="287" cy="431"/>
            </a:xfrm>
            <a:custGeom>
              <a:avLst/>
              <a:gdLst>
                <a:gd name="T0" fmla="*/ 519 w 573"/>
                <a:gd name="T1" fmla="*/ 848 h 863"/>
                <a:gd name="T2" fmla="*/ 281 w 573"/>
                <a:gd name="T3" fmla="*/ 706 h 863"/>
                <a:gd name="T4" fmla="*/ 223 w 573"/>
                <a:gd name="T5" fmla="*/ 670 h 863"/>
                <a:gd name="T6" fmla="*/ 161 w 573"/>
                <a:gd name="T7" fmla="*/ 635 h 863"/>
                <a:gd name="T8" fmla="*/ 113 w 573"/>
                <a:gd name="T9" fmla="*/ 612 h 863"/>
                <a:gd name="T10" fmla="*/ 81 w 573"/>
                <a:gd name="T11" fmla="*/ 599 h 863"/>
                <a:gd name="T12" fmla="*/ 48 w 573"/>
                <a:gd name="T13" fmla="*/ 590 h 863"/>
                <a:gd name="T14" fmla="*/ 0 w 573"/>
                <a:gd name="T15" fmla="*/ 592 h 863"/>
                <a:gd name="T16" fmla="*/ 23 w 573"/>
                <a:gd name="T17" fmla="*/ 560 h 863"/>
                <a:gd name="T18" fmla="*/ 46 w 573"/>
                <a:gd name="T19" fmla="*/ 527 h 863"/>
                <a:gd name="T20" fmla="*/ 100 w 573"/>
                <a:gd name="T21" fmla="*/ 442 h 863"/>
                <a:gd name="T22" fmla="*/ 147 w 573"/>
                <a:gd name="T23" fmla="*/ 358 h 863"/>
                <a:gd name="T24" fmla="*/ 182 w 573"/>
                <a:gd name="T25" fmla="*/ 284 h 863"/>
                <a:gd name="T26" fmla="*/ 204 w 573"/>
                <a:gd name="T27" fmla="*/ 224 h 863"/>
                <a:gd name="T28" fmla="*/ 213 w 573"/>
                <a:gd name="T29" fmla="*/ 197 h 863"/>
                <a:gd name="T30" fmla="*/ 227 w 573"/>
                <a:gd name="T31" fmla="*/ 134 h 863"/>
                <a:gd name="T32" fmla="*/ 279 w 573"/>
                <a:gd name="T33" fmla="*/ 101 h 863"/>
                <a:gd name="T34" fmla="*/ 285 w 573"/>
                <a:gd name="T35" fmla="*/ 99 h 863"/>
                <a:gd name="T36" fmla="*/ 299 w 573"/>
                <a:gd name="T37" fmla="*/ 93 h 863"/>
                <a:gd name="T38" fmla="*/ 316 w 573"/>
                <a:gd name="T39" fmla="*/ 79 h 863"/>
                <a:gd name="T40" fmla="*/ 338 w 573"/>
                <a:gd name="T41" fmla="*/ 53 h 863"/>
                <a:gd name="T42" fmla="*/ 359 w 573"/>
                <a:gd name="T43" fmla="*/ 19 h 863"/>
                <a:gd name="T44" fmla="*/ 369 w 573"/>
                <a:gd name="T45" fmla="*/ 52 h 863"/>
                <a:gd name="T46" fmla="*/ 369 w 573"/>
                <a:gd name="T47" fmla="*/ 83 h 863"/>
                <a:gd name="T48" fmla="*/ 370 w 573"/>
                <a:gd name="T49" fmla="*/ 143 h 863"/>
                <a:gd name="T50" fmla="*/ 376 w 573"/>
                <a:gd name="T51" fmla="*/ 202 h 863"/>
                <a:gd name="T52" fmla="*/ 383 w 573"/>
                <a:gd name="T53" fmla="*/ 260 h 863"/>
                <a:gd name="T54" fmla="*/ 399 w 573"/>
                <a:gd name="T55" fmla="*/ 344 h 863"/>
                <a:gd name="T56" fmla="*/ 427 w 573"/>
                <a:gd name="T57" fmla="*/ 458 h 863"/>
                <a:gd name="T58" fmla="*/ 444 w 573"/>
                <a:gd name="T59" fmla="*/ 517 h 863"/>
                <a:gd name="T60" fmla="*/ 471 w 573"/>
                <a:gd name="T61" fmla="*/ 604 h 863"/>
                <a:gd name="T62" fmla="*/ 497 w 573"/>
                <a:gd name="T63" fmla="*/ 697 h 863"/>
                <a:gd name="T64" fmla="*/ 521 w 573"/>
                <a:gd name="T65" fmla="*/ 764 h 863"/>
                <a:gd name="T66" fmla="*/ 540 w 573"/>
                <a:gd name="T67" fmla="*/ 805 h 863"/>
                <a:gd name="T68" fmla="*/ 561 w 573"/>
                <a:gd name="T69" fmla="*/ 845 h 8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73" h="863">
                  <a:moveTo>
                    <a:pt x="519" y="848"/>
                  </a:moveTo>
                  <a:lnTo>
                    <a:pt x="519" y="848"/>
                  </a:lnTo>
                  <a:lnTo>
                    <a:pt x="401" y="777"/>
                  </a:lnTo>
                  <a:lnTo>
                    <a:pt x="281" y="706"/>
                  </a:lnTo>
                  <a:lnTo>
                    <a:pt x="281" y="706"/>
                  </a:lnTo>
                  <a:lnTo>
                    <a:pt x="223" y="670"/>
                  </a:lnTo>
                  <a:lnTo>
                    <a:pt x="192" y="652"/>
                  </a:lnTo>
                  <a:lnTo>
                    <a:pt x="161" y="635"/>
                  </a:lnTo>
                  <a:lnTo>
                    <a:pt x="129" y="619"/>
                  </a:lnTo>
                  <a:lnTo>
                    <a:pt x="113" y="612"/>
                  </a:lnTo>
                  <a:lnTo>
                    <a:pt x="97" y="604"/>
                  </a:lnTo>
                  <a:lnTo>
                    <a:pt x="81" y="599"/>
                  </a:lnTo>
                  <a:lnTo>
                    <a:pt x="65" y="594"/>
                  </a:lnTo>
                  <a:lnTo>
                    <a:pt x="48" y="590"/>
                  </a:lnTo>
                  <a:lnTo>
                    <a:pt x="32" y="588"/>
                  </a:lnTo>
                  <a:lnTo>
                    <a:pt x="0" y="592"/>
                  </a:lnTo>
                  <a:lnTo>
                    <a:pt x="0" y="592"/>
                  </a:lnTo>
                  <a:lnTo>
                    <a:pt x="23" y="560"/>
                  </a:lnTo>
                  <a:lnTo>
                    <a:pt x="46" y="527"/>
                  </a:lnTo>
                  <a:lnTo>
                    <a:pt x="46" y="527"/>
                  </a:lnTo>
                  <a:lnTo>
                    <a:pt x="74" y="485"/>
                  </a:lnTo>
                  <a:lnTo>
                    <a:pt x="100" y="442"/>
                  </a:lnTo>
                  <a:lnTo>
                    <a:pt x="124" y="400"/>
                  </a:lnTo>
                  <a:lnTo>
                    <a:pt x="147" y="358"/>
                  </a:lnTo>
                  <a:lnTo>
                    <a:pt x="166" y="320"/>
                  </a:lnTo>
                  <a:lnTo>
                    <a:pt x="182" y="284"/>
                  </a:lnTo>
                  <a:lnTo>
                    <a:pt x="195" y="252"/>
                  </a:lnTo>
                  <a:lnTo>
                    <a:pt x="204" y="224"/>
                  </a:lnTo>
                  <a:lnTo>
                    <a:pt x="204" y="224"/>
                  </a:lnTo>
                  <a:lnTo>
                    <a:pt x="213" y="197"/>
                  </a:lnTo>
                  <a:lnTo>
                    <a:pt x="220" y="166"/>
                  </a:lnTo>
                  <a:lnTo>
                    <a:pt x="227" y="134"/>
                  </a:lnTo>
                  <a:lnTo>
                    <a:pt x="233" y="100"/>
                  </a:lnTo>
                  <a:lnTo>
                    <a:pt x="279" y="101"/>
                  </a:lnTo>
                  <a:lnTo>
                    <a:pt x="279" y="101"/>
                  </a:lnTo>
                  <a:lnTo>
                    <a:pt x="285" y="99"/>
                  </a:lnTo>
                  <a:lnTo>
                    <a:pt x="293" y="96"/>
                  </a:lnTo>
                  <a:lnTo>
                    <a:pt x="299" y="93"/>
                  </a:lnTo>
                  <a:lnTo>
                    <a:pt x="305" y="89"/>
                  </a:lnTo>
                  <a:lnTo>
                    <a:pt x="316" y="79"/>
                  </a:lnTo>
                  <a:lnTo>
                    <a:pt x="328" y="67"/>
                  </a:lnTo>
                  <a:lnTo>
                    <a:pt x="338" y="53"/>
                  </a:lnTo>
                  <a:lnTo>
                    <a:pt x="349" y="37"/>
                  </a:lnTo>
                  <a:lnTo>
                    <a:pt x="359" y="19"/>
                  </a:lnTo>
                  <a:lnTo>
                    <a:pt x="368" y="0"/>
                  </a:lnTo>
                  <a:lnTo>
                    <a:pt x="369" y="52"/>
                  </a:lnTo>
                  <a:lnTo>
                    <a:pt x="369" y="52"/>
                  </a:lnTo>
                  <a:lnTo>
                    <a:pt x="369" y="83"/>
                  </a:lnTo>
                  <a:lnTo>
                    <a:pt x="369" y="114"/>
                  </a:lnTo>
                  <a:lnTo>
                    <a:pt x="370" y="143"/>
                  </a:lnTo>
                  <a:lnTo>
                    <a:pt x="373" y="174"/>
                  </a:lnTo>
                  <a:lnTo>
                    <a:pt x="376" y="202"/>
                  </a:lnTo>
                  <a:lnTo>
                    <a:pt x="379" y="231"/>
                  </a:lnTo>
                  <a:lnTo>
                    <a:pt x="383" y="260"/>
                  </a:lnTo>
                  <a:lnTo>
                    <a:pt x="388" y="288"/>
                  </a:lnTo>
                  <a:lnTo>
                    <a:pt x="399" y="344"/>
                  </a:lnTo>
                  <a:lnTo>
                    <a:pt x="412" y="401"/>
                  </a:lnTo>
                  <a:lnTo>
                    <a:pt x="427" y="458"/>
                  </a:lnTo>
                  <a:lnTo>
                    <a:pt x="444" y="517"/>
                  </a:lnTo>
                  <a:lnTo>
                    <a:pt x="444" y="517"/>
                  </a:lnTo>
                  <a:lnTo>
                    <a:pt x="458" y="560"/>
                  </a:lnTo>
                  <a:lnTo>
                    <a:pt x="471" y="604"/>
                  </a:lnTo>
                  <a:lnTo>
                    <a:pt x="484" y="650"/>
                  </a:lnTo>
                  <a:lnTo>
                    <a:pt x="497" y="697"/>
                  </a:lnTo>
                  <a:lnTo>
                    <a:pt x="512" y="741"/>
                  </a:lnTo>
                  <a:lnTo>
                    <a:pt x="521" y="764"/>
                  </a:lnTo>
                  <a:lnTo>
                    <a:pt x="530" y="785"/>
                  </a:lnTo>
                  <a:lnTo>
                    <a:pt x="540" y="805"/>
                  </a:lnTo>
                  <a:lnTo>
                    <a:pt x="550" y="826"/>
                  </a:lnTo>
                  <a:lnTo>
                    <a:pt x="561" y="845"/>
                  </a:lnTo>
                  <a:lnTo>
                    <a:pt x="573" y="86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51927BF6-FF04-F61A-46F2-25E50A947751}"/>
                </a:ext>
              </a:extLst>
            </p:cNvPr>
            <p:cNvSpPr>
              <a:spLocks/>
            </p:cNvSpPr>
            <p:nvPr/>
          </p:nvSpPr>
          <p:spPr bwMode="auto">
            <a:xfrm>
              <a:off x="5689" y="1888"/>
              <a:ext cx="102" cy="223"/>
            </a:xfrm>
            <a:custGeom>
              <a:avLst/>
              <a:gdLst>
                <a:gd name="T0" fmla="*/ 2 w 203"/>
                <a:gd name="T1" fmla="*/ 14 h 446"/>
                <a:gd name="T2" fmla="*/ 2 w 203"/>
                <a:gd name="T3" fmla="*/ 14 h 446"/>
                <a:gd name="T4" fmla="*/ 14 w 203"/>
                <a:gd name="T5" fmla="*/ 41 h 446"/>
                <a:gd name="T6" fmla="*/ 24 w 203"/>
                <a:gd name="T7" fmla="*/ 66 h 446"/>
                <a:gd name="T8" fmla="*/ 34 w 203"/>
                <a:gd name="T9" fmla="*/ 92 h 446"/>
                <a:gd name="T10" fmla="*/ 42 w 203"/>
                <a:gd name="T11" fmla="*/ 119 h 446"/>
                <a:gd name="T12" fmla="*/ 49 w 203"/>
                <a:gd name="T13" fmla="*/ 145 h 446"/>
                <a:gd name="T14" fmla="*/ 55 w 203"/>
                <a:gd name="T15" fmla="*/ 172 h 446"/>
                <a:gd name="T16" fmla="*/ 61 w 203"/>
                <a:gd name="T17" fmla="*/ 199 h 446"/>
                <a:gd name="T18" fmla="*/ 67 w 203"/>
                <a:gd name="T19" fmla="*/ 226 h 446"/>
                <a:gd name="T20" fmla="*/ 70 w 203"/>
                <a:gd name="T21" fmla="*/ 252 h 446"/>
                <a:gd name="T22" fmla="*/ 74 w 203"/>
                <a:gd name="T23" fmla="*/ 280 h 446"/>
                <a:gd name="T24" fmla="*/ 79 w 203"/>
                <a:gd name="T25" fmla="*/ 335 h 446"/>
                <a:gd name="T26" fmla="*/ 82 w 203"/>
                <a:gd name="T27" fmla="*/ 390 h 446"/>
                <a:gd name="T28" fmla="*/ 85 w 203"/>
                <a:gd name="T29" fmla="*/ 446 h 446"/>
                <a:gd name="T30" fmla="*/ 85 w 203"/>
                <a:gd name="T31" fmla="*/ 446 h 446"/>
                <a:gd name="T32" fmla="*/ 96 w 203"/>
                <a:gd name="T33" fmla="*/ 416 h 446"/>
                <a:gd name="T34" fmla="*/ 108 w 203"/>
                <a:gd name="T35" fmla="*/ 385 h 446"/>
                <a:gd name="T36" fmla="*/ 133 w 203"/>
                <a:gd name="T37" fmla="*/ 327 h 446"/>
                <a:gd name="T38" fmla="*/ 133 w 203"/>
                <a:gd name="T39" fmla="*/ 327 h 446"/>
                <a:gd name="T40" fmla="*/ 141 w 203"/>
                <a:gd name="T41" fmla="*/ 310 h 446"/>
                <a:gd name="T42" fmla="*/ 151 w 203"/>
                <a:gd name="T43" fmla="*/ 294 h 446"/>
                <a:gd name="T44" fmla="*/ 171 w 203"/>
                <a:gd name="T45" fmla="*/ 263 h 446"/>
                <a:gd name="T46" fmla="*/ 180 w 203"/>
                <a:gd name="T47" fmla="*/ 245 h 446"/>
                <a:gd name="T48" fmla="*/ 189 w 203"/>
                <a:gd name="T49" fmla="*/ 229 h 446"/>
                <a:gd name="T50" fmla="*/ 196 w 203"/>
                <a:gd name="T51" fmla="*/ 212 h 446"/>
                <a:gd name="T52" fmla="*/ 202 w 203"/>
                <a:gd name="T53" fmla="*/ 195 h 446"/>
                <a:gd name="T54" fmla="*/ 202 w 203"/>
                <a:gd name="T55" fmla="*/ 195 h 446"/>
                <a:gd name="T56" fmla="*/ 203 w 203"/>
                <a:gd name="T57" fmla="*/ 187 h 446"/>
                <a:gd name="T58" fmla="*/ 203 w 203"/>
                <a:gd name="T59" fmla="*/ 179 h 446"/>
                <a:gd name="T60" fmla="*/ 203 w 203"/>
                <a:gd name="T61" fmla="*/ 171 h 446"/>
                <a:gd name="T62" fmla="*/ 201 w 203"/>
                <a:gd name="T63" fmla="*/ 164 h 446"/>
                <a:gd name="T64" fmla="*/ 198 w 203"/>
                <a:gd name="T65" fmla="*/ 157 h 446"/>
                <a:gd name="T66" fmla="*/ 195 w 203"/>
                <a:gd name="T67" fmla="*/ 150 h 446"/>
                <a:gd name="T68" fmla="*/ 191 w 203"/>
                <a:gd name="T69" fmla="*/ 143 h 446"/>
                <a:gd name="T70" fmla="*/ 186 w 203"/>
                <a:gd name="T71" fmla="*/ 136 h 446"/>
                <a:gd name="T72" fmla="*/ 174 w 203"/>
                <a:gd name="T73" fmla="*/ 122 h 446"/>
                <a:gd name="T74" fmla="*/ 161 w 203"/>
                <a:gd name="T75" fmla="*/ 109 h 446"/>
                <a:gd name="T76" fmla="*/ 146 w 203"/>
                <a:gd name="T77" fmla="*/ 96 h 446"/>
                <a:gd name="T78" fmla="*/ 128 w 203"/>
                <a:gd name="T79" fmla="*/ 84 h 446"/>
                <a:gd name="T80" fmla="*/ 111 w 203"/>
                <a:gd name="T81" fmla="*/ 72 h 446"/>
                <a:gd name="T82" fmla="*/ 93 w 203"/>
                <a:gd name="T83" fmla="*/ 60 h 446"/>
                <a:gd name="T84" fmla="*/ 57 w 203"/>
                <a:gd name="T85" fmla="*/ 39 h 446"/>
                <a:gd name="T86" fmla="*/ 25 w 203"/>
                <a:gd name="T87" fmla="*/ 18 h 446"/>
                <a:gd name="T88" fmla="*/ 11 w 203"/>
                <a:gd name="T89" fmla="*/ 9 h 446"/>
                <a:gd name="T90" fmla="*/ 0 w 203"/>
                <a:gd name="T91" fmla="*/ 0 h 446"/>
                <a:gd name="T92" fmla="*/ 2 w 203"/>
                <a:gd name="T93" fmla="*/ 14 h 4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03" h="446">
                  <a:moveTo>
                    <a:pt x="2" y="14"/>
                  </a:moveTo>
                  <a:lnTo>
                    <a:pt x="2" y="14"/>
                  </a:lnTo>
                  <a:lnTo>
                    <a:pt x="14" y="41"/>
                  </a:lnTo>
                  <a:lnTo>
                    <a:pt x="24" y="66"/>
                  </a:lnTo>
                  <a:lnTo>
                    <a:pt x="34" y="92"/>
                  </a:lnTo>
                  <a:lnTo>
                    <a:pt x="42" y="119"/>
                  </a:lnTo>
                  <a:lnTo>
                    <a:pt x="49" y="145"/>
                  </a:lnTo>
                  <a:lnTo>
                    <a:pt x="55" y="172"/>
                  </a:lnTo>
                  <a:lnTo>
                    <a:pt x="61" y="199"/>
                  </a:lnTo>
                  <a:lnTo>
                    <a:pt x="67" y="226"/>
                  </a:lnTo>
                  <a:lnTo>
                    <a:pt x="70" y="252"/>
                  </a:lnTo>
                  <a:lnTo>
                    <a:pt x="74" y="280"/>
                  </a:lnTo>
                  <a:lnTo>
                    <a:pt x="79" y="335"/>
                  </a:lnTo>
                  <a:lnTo>
                    <a:pt x="82" y="390"/>
                  </a:lnTo>
                  <a:lnTo>
                    <a:pt x="85" y="446"/>
                  </a:lnTo>
                  <a:lnTo>
                    <a:pt x="85" y="446"/>
                  </a:lnTo>
                  <a:lnTo>
                    <a:pt x="96" y="416"/>
                  </a:lnTo>
                  <a:lnTo>
                    <a:pt x="108" y="385"/>
                  </a:lnTo>
                  <a:lnTo>
                    <a:pt x="133" y="327"/>
                  </a:lnTo>
                  <a:lnTo>
                    <a:pt x="133" y="327"/>
                  </a:lnTo>
                  <a:lnTo>
                    <a:pt x="141" y="310"/>
                  </a:lnTo>
                  <a:lnTo>
                    <a:pt x="151" y="294"/>
                  </a:lnTo>
                  <a:lnTo>
                    <a:pt x="171" y="263"/>
                  </a:lnTo>
                  <a:lnTo>
                    <a:pt x="180" y="245"/>
                  </a:lnTo>
                  <a:lnTo>
                    <a:pt x="189" y="229"/>
                  </a:lnTo>
                  <a:lnTo>
                    <a:pt x="196" y="212"/>
                  </a:lnTo>
                  <a:lnTo>
                    <a:pt x="202" y="195"/>
                  </a:lnTo>
                  <a:lnTo>
                    <a:pt x="202" y="195"/>
                  </a:lnTo>
                  <a:lnTo>
                    <a:pt x="203" y="187"/>
                  </a:lnTo>
                  <a:lnTo>
                    <a:pt x="203" y="179"/>
                  </a:lnTo>
                  <a:lnTo>
                    <a:pt x="203" y="171"/>
                  </a:lnTo>
                  <a:lnTo>
                    <a:pt x="201" y="164"/>
                  </a:lnTo>
                  <a:lnTo>
                    <a:pt x="198" y="157"/>
                  </a:lnTo>
                  <a:lnTo>
                    <a:pt x="195" y="150"/>
                  </a:lnTo>
                  <a:lnTo>
                    <a:pt x="191" y="143"/>
                  </a:lnTo>
                  <a:lnTo>
                    <a:pt x="186" y="136"/>
                  </a:lnTo>
                  <a:lnTo>
                    <a:pt x="174" y="122"/>
                  </a:lnTo>
                  <a:lnTo>
                    <a:pt x="161" y="109"/>
                  </a:lnTo>
                  <a:lnTo>
                    <a:pt x="146" y="96"/>
                  </a:lnTo>
                  <a:lnTo>
                    <a:pt x="128" y="84"/>
                  </a:lnTo>
                  <a:lnTo>
                    <a:pt x="111" y="72"/>
                  </a:lnTo>
                  <a:lnTo>
                    <a:pt x="93" y="60"/>
                  </a:lnTo>
                  <a:lnTo>
                    <a:pt x="57" y="39"/>
                  </a:lnTo>
                  <a:lnTo>
                    <a:pt x="25" y="18"/>
                  </a:lnTo>
                  <a:lnTo>
                    <a:pt x="11" y="9"/>
                  </a:lnTo>
                  <a:lnTo>
                    <a:pt x="0" y="0"/>
                  </a:lnTo>
                  <a:lnTo>
                    <a:pt x="2" y="14"/>
                  </a:lnTo>
                  <a:close/>
                </a:path>
              </a:pathLst>
            </a:custGeom>
            <a:solidFill>
              <a:srgbClr val="5039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EBC3D927-CF4B-61AD-37C7-092DBAE24226}"/>
                </a:ext>
              </a:extLst>
            </p:cNvPr>
            <p:cNvSpPr>
              <a:spLocks/>
            </p:cNvSpPr>
            <p:nvPr/>
          </p:nvSpPr>
          <p:spPr bwMode="auto">
            <a:xfrm>
              <a:off x="5689" y="1888"/>
              <a:ext cx="102" cy="223"/>
            </a:xfrm>
            <a:custGeom>
              <a:avLst/>
              <a:gdLst>
                <a:gd name="T0" fmla="*/ 2 w 203"/>
                <a:gd name="T1" fmla="*/ 14 h 446"/>
                <a:gd name="T2" fmla="*/ 2 w 203"/>
                <a:gd name="T3" fmla="*/ 14 h 446"/>
                <a:gd name="T4" fmla="*/ 14 w 203"/>
                <a:gd name="T5" fmla="*/ 41 h 446"/>
                <a:gd name="T6" fmla="*/ 24 w 203"/>
                <a:gd name="T7" fmla="*/ 66 h 446"/>
                <a:gd name="T8" fmla="*/ 34 w 203"/>
                <a:gd name="T9" fmla="*/ 92 h 446"/>
                <a:gd name="T10" fmla="*/ 42 w 203"/>
                <a:gd name="T11" fmla="*/ 119 h 446"/>
                <a:gd name="T12" fmla="*/ 49 w 203"/>
                <a:gd name="T13" fmla="*/ 145 h 446"/>
                <a:gd name="T14" fmla="*/ 55 w 203"/>
                <a:gd name="T15" fmla="*/ 172 h 446"/>
                <a:gd name="T16" fmla="*/ 61 w 203"/>
                <a:gd name="T17" fmla="*/ 199 h 446"/>
                <a:gd name="T18" fmla="*/ 67 w 203"/>
                <a:gd name="T19" fmla="*/ 226 h 446"/>
                <a:gd name="T20" fmla="*/ 70 w 203"/>
                <a:gd name="T21" fmla="*/ 252 h 446"/>
                <a:gd name="T22" fmla="*/ 74 w 203"/>
                <a:gd name="T23" fmla="*/ 280 h 446"/>
                <a:gd name="T24" fmla="*/ 79 w 203"/>
                <a:gd name="T25" fmla="*/ 335 h 446"/>
                <a:gd name="T26" fmla="*/ 82 w 203"/>
                <a:gd name="T27" fmla="*/ 390 h 446"/>
                <a:gd name="T28" fmla="*/ 85 w 203"/>
                <a:gd name="T29" fmla="*/ 446 h 446"/>
                <a:gd name="T30" fmla="*/ 85 w 203"/>
                <a:gd name="T31" fmla="*/ 446 h 446"/>
                <a:gd name="T32" fmla="*/ 96 w 203"/>
                <a:gd name="T33" fmla="*/ 416 h 446"/>
                <a:gd name="T34" fmla="*/ 108 w 203"/>
                <a:gd name="T35" fmla="*/ 385 h 446"/>
                <a:gd name="T36" fmla="*/ 133 w 203"/>
                <a:gd name="T37" fmla="*/ 327 h 446"/>
                <a:gd name="T38" fmla="*/ 133 w 203"/>
                <a:gd name="T39" fmla="*/ 327 h 446"/>
                <a:gd name="T40" fmla="*/ 141 w 203"/>
                <a:gd name="T41" fmla="*/ 310 h 446"/>
                <a:gd name="T42" fmla="*/ 151 w 203"/>
                <a:gd name="T43" fmla="*/ 294 h 446"/>
                <a:gd name="T44" fmla="*/ 171 w 203"/>
                <a:gd name="T45" fmla="*/ 263 h 446"/>
                <a:gd name="T46" fmla="*/ 180 w 203"/>
                <a:gd name="T47" fmla="*/ 245 h 446"/>
                <a:gd name="T48" fmla="*/ 189 w 203"/>
                <a:gd name="T49" fmla="*/ 229 h 446"/>
                <a:gd name="T50" fmla="*/ 196 w 203"/>
                <a:gd name="T51" fmla="*/ 212 h 446"/>
                <a:gd name="T52" fmla="*/ 202 w 203"/>
                <a:gd name="T53" fmla="*/ 195 h 446"/>
                <a:gd name="T54" fmla="*/ 202 w 203"/>
                <a:gd name="T55" fmla="*/ 195 h 446"/>
                <a:gd name="T56" fmla="*/ 203 w 203"/>
                <a:gd name="T57" fmla="*/ 187 h 446"/>
                <a:gd name="T58" fmla="*/ 203 w 203"/>
                <a:gd name="T59" fmla="*/ 179 h 446"/>
                <a:gd name="T60" fmla="*/ 203 w 203"/>
                <a:gd name="T61" fmla="*/ 171 h 446"/>
                <a:gd name="T62" fmla="*/ 201 w 203"/>
                <a:gd name="T63" fmla="*/ 164 h 446"/>
                <a:gd name="T64" fmla="*/ 198 w 203"/>
                <a:gd name="T65" fmla="*/ 157 h 446"/>
                <a:gd name="T66" fmla="*/ 195 w 203"/>
                <a:gd name="T67" fmla="*/ 150 h 446"/>
                <a:gd name="T68" fmla="*/ 191 w 203"/>
                <a:gd name="T69" fmla="*/ 143 h 446"/>
                <a:gd name="T70" fmla="*/ 186 w 203"/>
                <a:gd name="T71" fmla="*/ 136 h 446"/>
                <a:gd name="T72" fmla="*/ 174 w 203"/>
                <a:gd name="T73" fmla="*/ 122 h 446"/>
                <a:gd name="T74" fmla="*/ 161 w 203"/>
                <a:gd name="T75" fmla="*/ 109 h 446"/>
                <a:gd name="T76" fmla="*/ 146 w 203"/>
                <a:gd name="T77" fmla="*/ 96 h 446"/>
                <a:gd name="T78" fmla="*/ 128 w 203"/>
                <a:gd name="T79" fmla="*/ 84 h 446"/>
                <a:gd name="T80" fmla="*/ 111 w 203"/>
                <a:gd name="T81" fmla="*/ 72 h 446"/>
                <a:gd name="T82" fmla="*/ 93 w 203"/>
                <a:gd name="T83" fmla="*/ 60 h 446"/>
                <a:gd name="T84" fmla="*/ 57 w 203"/>
                <a:gd name="T85" fmla="*/ 39 h 446"/>
                <a:gd name="T86" fmla="*/ 25 w 203"/>
                <a:gd name="T87" fmla="*/ 18 h 446"/>
                <a:gd name="T88" fmla="*/ 11 w 203"/>
                <a:gd name="T89" fmla="*/ 9 h 446"/>
                <a:gd name="T90" fmla="*/ 0 w 203"/>
                <a:gd name="T91" fmla="*/ 0 h 4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03" h="446">
                  <a:moveTo>
                    <a:pt x="2" y="14"/>
                  </a:moveTo>
                  <a:lnTo>
                    <a:pt x="2" y="14"/>
                  </a:lnTo>
                  <a:lnTo>
                    <a:pt x="14" y="41"/>
                  </a:lnTo>
                  <a:lnTo>
                    <a:pt x="24" y="66"/>
                  </a:lnTo>
                  <a:lnTo>
                    <a:pt x="34" y="92"/>
                  </a:lnTo>
                  <a:lnTo>
                    <a:pt x="42" y="119"/>
                  </a:lnTo>
                  <a:lnTo>
                    <a:pt x="49" y="145"/>
                  </a:lnTo>
                  <a:lnTo>
                    <a:pt x="55" y="172"/>
                  </a:lnTo>
                  <a:lnTo>
                    <a:pt x="61" y="199"/>
                  </a:lnTo>
                  <a:lnTo>
                    <a:pt x="67" y="226"/>
                  </a:lnTo>
                  <a:lnTo>
                    <a:pt x="70" y="252"/>
                  </a:lnTo>
                  <a:lnTo>
                    <a:pt x="74" y="280"/>
                  </a:lnTo>
                  <a:lnTo>
                    <a:pt x="79" y="335"/>
                  </a:lnTo>
                  <a:lnTo>
                    <a:pt x="82" y="390"/>
                  </a:lnTo>
                  <a:lnTo>
                    <a:pt x="85" y="446"/>
                  </a:lnTo>
                  <a:lnTo>
                    <a:pt x="85" y="446"/>
                  </a:lnTo>
                  <a:lnTo>
                    <a:pt x="96" y="416"/>
                  </a:lnTo>
                  <a:lnTo>
                    <a:pt x="108" y="385"/>
                  </a:lnTo>
                  <a:lnTo>
                    <a:pt x="133" y="327"/>
                  </a:lnTo>
                  <a:lnTo>
                    <a:pt x="133" y="327"/>
                  </a:lnTo>
                  <a:lnTo>
                    <a:pt x="141" y="310"/>
                  </a:lnTo>
                  <a:lnTo>
                    <a:pt x="151" y="294"/>
                  </a:lnTo>
                  <a:lnTo>
                    <a:pt x="171" y="263"/>
                  </a:lnTo>
                  <a:lnTo>
                    <a:pt x="180" y="245"/>
                  </a:lnTo>
                  <a:lnTo>
                    <a:pt x="189" y="229"/>
                  </a:lnTo>
                  <a:lnTo>
                    <a:pt x="196" y="212"/>
                  </a:lnTo>
                  <a:lnTo>
                    <a:pt x="202" y="195"/>
                  </a:lnTo>
                  <a:lnTo>
                    <a:pt x="202" y="195"/>
                  </a:lnTo>
                  <a:lnTo>
                    <a:pt x="203" y="187"/>
                  </a:lnTo>
                  <a:lnTo>
                    <a:pt x="203" y="179"/>
                  </a:lnTo>
                  <a:lnTo>
                    <a:pt x="203" y="171"/>
                  </a:lnTo>
                  <a:lnTo>
                    <a:pt x="201" y="164"/>
                  </a:lnTo>
                  <a:lnTo>
                    <a:pt x="198" y="157"/>
                  </a:lnTo>
                  <a:lnTo>
                    <a:pt x="195" y="150"/>
                  </a:lnTo>
                  <a:lnTo>
                    <a:pt x="191" y="143"/>
                  </a:lnTo>
                  <a:lnTo>
                    <a:pt x="186" y="136"/>
                  </a:lnTo>
                  <a:lnTo>
                    <a:pt x="174" y="122"/>
                  </a:lnTo>
                  <a:lnTo>
                    <a:pt x="161" y="109"/>
                  </a:lnTo>
                  <a:lnTo>
                    <a:pt x="146" y="96"/>
                  </a:lnTo>
                  <a:lnTo>
                    <a:pt x="128" y="84"/>
                  </a:lnTo>
                  <a:lnTo>
                    <a:pt x="111" y="72"/>
                  </a:lnTo>
                  <a:lnTo>
                    <a:pt x="93" y="60"/>
                  </a:lnTo>
                  <a:lnTo>
                    <a:pt x="57" y="39"/>
                  </a:lnTo>
                  <a:lnTo>
                    <a:pt x="25" y="18"/>
                  </a:lnTo>
                  <a:lnTo>
                    <a:pt x="11" y="9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6" name="Freeform 35">
              <a:extLst>
                <a:ext uri="{FF2B5EF4-FFF2-40B4-BE49-F238E27FC236}">
                  <a16:creationId xmlns:a16="http://schemas.microsoft.com/office/drawing/2014/main" id="{B5CAAAA9-B35E-DAF0-92C1-0496C08E626F}"/>
                </a:ext>
              </a:extLst>
            </p:cNvPr>
            <p:cNvSpPr>
              <a:spLocks/>
            </p:cNvSpPr>
            <p:nvPr/>
          </p:nvSpPr>
          <p:spPr bwMode="auto">
            <a:xfrm>
              <a:off x="4874" y="1318"/>
              <a:ext cx="940" cy="1236"/>
            </a:xfrm>
            <a:custGeom>
              <a:avLst/>
              <a:gdLst>
                <a:gd name="T0" fmla="*/ 1876 w 1882"/>
                <a:gd name="T1" fmla="*/ 1189 h 2472"/>
                <a:gd name="T2" fmla="*/ 1882 w 1882"/>
                <a:gd name="T3" fmla="*/ 1036 h 2472"/>
                <a:gd name="T4" fmla="*/ 1873 w 1882"/>
                <a:gd name="T5" fmla="*/ 911 h 2472"/>
                <a:gd name="T6" fmla="*/ 1828 w 1882"/>
                <a:gd name="T7" fmla="*/ 684 h 2472"/>
                <a:gd name="T8" fmla="*/ 1784 w 1882"/>
                <a:gd name="T9" fmla="*/ 531 h 2472"/>
                <a:gd name="T10" fmla="*/ 1729 w 1882"/>
                <a:gd name="T11" fmla="*/ 415 h 2472"/>
                <a:gd name="T12" fmla="*/ 1630 w 1882"/>
                <a:gd name="T13" fmla="*/ 285 h 2472"/>
                <a:gd name="T14" fmla="*/ 1536 w 1882"/>
                <a:gd name="T15" fmla="*/ 196 h 2472"/>
                <a:gd name="T16" fmla="*/ 1411 w 1882"/>
                <a:gd name="T17" fmla="*/ 102 h 2472"/>
                <a:gd name="T18" fmla="*/ 1311 w 1882"/>
                <a:gd name="T19" fmla="*/ 49 h 2472"/>
                <a:gd name="T20" fmla="*/ 1179 w 1882"/>
                <a:gd name="T21" fmla="*/ 16 h 2472"/>
                <a:gd name="T22" fmla="*/ 1024 w 1882"/>
                <a:gd name="T23" fmla="*/ 0 h 2472"/>
                <a:gd name="T24" fmla="*/ 962 w 1882"/>
                <a:gd name="T25" fmla="*/ 10 h 2472"/>
                <a:gd name="T26" fmla="*/ 929 w 1882"/>
                <a:gd name="T27" fmla="*/ 12 h 2472"/>
                <a:gd name="T28" fmla="*/ 782 w 1882"/>
                <a:gd name="T29" fmla="*/ 34 h 2472"/>
                <a:gd name="T30" fmla="*/ 669 w 1882"/>
                <a:gd name="T31" fmla="*/ 69 h 2472"/>
                <a:gd name="T32" fmla="*/ 530 w 1882"/>
                <a:gd name="T33" fmla="*/ 131 h 2472"/>
                <a:gd name="T34" fmla="*/ 427 w 1882"/>
                <a:gd name="T35" fmla="*/ 196 h 2472"/>
                <a:gd name="T36" fmla="*/ 315 w 1882"/>
                <a:gd name="T37" fmla="*/ 302 h 2472"/>
                <a:gd name="T38" fmla="*/ 237 w 1882"/>
                <a:gd name="T39" fmla="*/ 406 h 2472"/>
                <a:gd name="T40" fmla="*/ 155 w 1882"/>
                <a:gd name="T41" fmla="*/ 549 h 2472"/>
                <a:gd name="T42" fmla="*/ 97 w 1882"/>
                <a:gd name="T43" fmla="*/ 679 h 2472"/>
                <a:gd name="T44" fmla="*/ 51 w 1882"/>
                <a:gd name="T45" fmla="*/ 813 h 2472"/>
                <a:gd name="T46" fmla="*/ 16 w 1882"/>
                <a:gd name="T47" fmla="*/ 992 h 2472"/>
                <a:gd name="T48" fmla="*/ 1 w 1882"/>
                <a:gd name="T49" fmla="*/ 1173 h 2472"/>
                <a:gd name="T50" fmla="*/ 5 w 1882"/>
                <a:gd name="T51" fmla="*/ 1391 h 2472"/>
                <a:gd name="T52" fmla="*/ 61 w 1882"/>
                <a:gd name="T53" fmla="*/ 1889 h 2472"/>
                <a:gd name="T54" fmla="*/ 90 w 1882"/>
                <a:gd name="T55" fmla="*/ 2190 h 2472"/>
                <a:gd name="T56" fmla="*/ 100 w 1882"/>
                <a:gd name="T57" fmla="*/ 2419 h 2472"/>
                <a:gd name="T58" fmla="*/ 102 w 1882"/>
                <a:gd name="T59" fmla="*/ 2471 h 2472"/>
                <a:gd name="T60" fmla="*/ 111 w 1882"/>
                <a:gd name="T61" fmla="*/ 2466 h 2472"/>
                <a:gd name="T62" fmla="*/ 108 w 1882"/>
                <a:gd name="T63" fmla="*/ 2242 h 2472"/>
                <a:gd name="T64" fmla="*/ 74 w 1882"/>
                <a:gd name="T65" fmla="*/ 1904 h 2472"/>
                <a:gd name="T66" fmla="*/ 20 w 1882"/>
                <a:gd name="T67" fmla="*/ 1413 h 2472"/>
                <a:gd name="T68" fmla="*/ 13 w 1882"/>
                <a:gd name="T69" fmla="*/ 1160 h 2472"/>
                <a:gd name="T70" fmla="*/ 30 w 1882"/>
                <a:gd name="T71" fmla="*/ 981 h 2472"/>
                <a:gd name="T72" fmla="*/ 57 w 1882"/>
                <a:gd name="T73" fmla="*/ 839 h 2472"/>
                <a:gd name="T74" fmla="*/ 101 w 1882"/>
                <a:gd name="T75" fmla="*/ 701 h 2472"/>
                <a:gd name="T76" fmla="*/ 170 w 1882"/>
                <a:gd name="T77" fmla="*/ 546 h 2472"/>
                <a:gd name="T78" fmla="*/ 237 w 1882"/>
                <a:gd name="T79" fmla="*/ 428 h 2472"/>
                <a:gd name="T80" fmla="*/ 337 w 1882"/>
                <a:gd name="T81" fmla="*/ 297 h 2472"/>
                <a:gd name="T82" fmla="*/ 427 w 1882"/>
                <a:gd name="T83" fmla="*/ 212 h 2472"/>
                <a:gd name="T84" fmla="*/ 549 w 1882"/>
                <a:gd name="T85" fmla="*/ 135 h 2472"/>
                <a:gd name="T86" fmla="*/ 662 w 1882"/>
                <a:gd name="T87" fmla="*/ 84 h 2472"/>
                <a:gd name="T88" fmla="*/ 811 w 1882"/>
                <a:gd name="T89" fmla="*/ 40 h 2472"/>
                <a:gd name="T90" fmla="*/ 924 w 1882"/>
                <a:gd name="T91" fmla="*/ 25 h 2472"/>
                <a:gd name="T92" fmla="*/ 959 w 1882"/>
                <a:gd name="T93" fmla="*/ 24 h 2472"/>
                <a:gd name="T94" fmla="*/ 1010 w 1882"/>
                <a:gd name="T95" fmla="*/ 12 h 2472"/>
                <a:gd name="T96" fmla="*/ 1078 w 1882"/>
                <a:gd name="T97" fmla="*/ 16 h 2472"/>
                <a:gd name="T98" fmla="*/ 1201 w 1882"/>
                <a:gd name="T99" fmla="*/ 32 h 2472"/>
                <a:gd name="T100" fmla="*/ 1300 w 1882"/>
                <a:gd name="T101" fmla="*/ 58 h 2472"/>
                <a:gd name="T102" fmla="*/ 1399 w 1882"/>
                <a:gd name="T103" fmla="*/ 108 h 2472"/>
                <a:gd name="T104" fmla="*/ 1500 w 1882"/>
                <a:gd name="T105" fmla="*/ 181 h 2472"/>
                <a:gd name="T106" fmla="*/ 1620 w 1882"/>
                <a:gd name="T107" fmla="*/ 291 h 2472"/>
                <a:gd name="T108" fmla="*/ 1701 w 1882"/>
                <a:gd name="T109" fmla="*/ 394 h 2472"/>
                <a:gd name="T110" fmla="*/ 1760 w 1882"/>
                <a:gd name="T111" fmla="*/ 506 h 2472"/>
                <a:gd name="T112" fmla="*/ 1818 w 1882"/>
                <a:gd name="T113" fmla="*/ 693 h 2472"/>
                <a:gd name="T114" fmla="*/ 1861 w 1882"/>
                <a:gd name="T115" fmla="*/ 910 h 2472"/>
                <a:gd name="T116" fmla="*/ 1871 w 1882"/>
                <a:gd name="T117" fmla="*/ 1059 h 2472"/>
                <a:gd name="T118" fmla="*/ 1860 w 1882"/>
                <a:gd name="T119" fmla="*/ 1231 h 2472"/>
                <a:gd name="T120" fmla="*/ 1847 w 1882"/>
                <a:gd name="T121" fmla="*/ 1326 h 2472"/>
                <a:gd name="T122" fmla="*/ 1856 w 1882"/>
                <a:gd name="T123" fmla="*/ 1330 h 24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882" h="2472">
                  <a:moveTo>
                    <a:pt x="1859" y="1326"/>
                  </a:moveTo>
                  <a:lnTo>
                    <a:pt x="1859" y="1326"/>
                  </a:lnTo>
                  <a:lnTo>
                    <a:pt x="1865" y="1292"/>
                  </a:lnTo>
                  <a:lnTo>
                    <a:pt x="1869" y="1258"/>
                  </a:lnTo>
                  <a:lnTo>
                    <a:pt x="1876" y="1189"/>
                  </a:lnTo>
                  <a:lnTo>
                    <a:pt x="1876" y="1189"/>
                  </a:lnTo>
                  <a:lnTo>
                    <a:pt x="1880" y="1127"/>
                  </a:lnTo>
                  <a:lnTo>
                    <a:pt x="1882" y="1096"/>
                  </a:lnTo>
                  <a:lnTo>
                    <a:pt x="1882" y="1066"/>
                  </a:lnTo>
                  <a:lnTo>
                    <a:pt x="1882" y="1036"/>
                  </a:lnTo>
                  <a:lnTo>
                    <a:pt x="1881" y="1004"/>
                  </a:lnTo>
                  <a:lnTo>
                    <a:pt x="1880" y="974"/>
                  </a:lnTo>
                  <a:lnTo>
                    <a:pt x="1877" y="943"/>
                  </a:lnTo>
                  <a:lnTo>
                    <a:pt x="1877" y="943"/>
                  </a:lnTo>
                  <a:lnTo>
                    <a:pt x="1873" y="911"/>
                  </a:lnTo>
                  <a:lnTo>
                    <a:pt x="1868" y="877"/>
                  </a:lnTo>
                  <a:lnTo>
                    <a:pt x="1863" y="845"/>
                  </a:lnTo>
                  <a:lnTo>
                    <a:pt x="1858" y="812"/>
                  </a:lnTo>
                  <a:lnTo>
                    <a:pt x="1843" y="748"/>
                  </a:lnTo>
                  <a:lnTo>
                    <a:pt x="1828" y="684"/>
                  </a:lnTo>
                  <a:lnTo>
                    <a:pt x="1828" y="684"/>
                  </a:lnTo>
                  <a:lnTo>
                    <a:pt x="1812" y="623"/>
                  </a:lnTo>
                  <a:lnTo>
                    <a:pt x="1803" y="591"/>
                  </a:lnTo>
                  <a:lnTo>
                    <a:pt x="1794" y="561"/>
                  </a:lnTo>
                  <a:lnTo>
                    <a:pt x="1784" y="531"/>
                  </a:lnTo>
                  <a:lnTo>
                    <a:pt x="1771" y="501"/>
                  </a:lnTo>
                  <a:lnTo>
                    <a:pt x="1759" y="472"/>
                  </a:lnTo>
                  <a:lnTo>
                    <a:pt x="1745" y="443"/>
                  </a:lnTo>
                  <a:lnTo>
                    <a:pt x="1745" y="443"/>
                  </a:lnTo>
                  <a:lnTo>
                    <a:pt x="1729" y="415"/>
                  </a:lnTo>
                  <a:lnTo>
                    <a:pt x="1711" y="388"/>
                  </a:lnTo>
                  <a:lnTo>
                    <a:pt x="1692" y="360"/>
                  </a:lnTo>
                  <a:lnTo>
                    <a:pt x="1672" y="335"/>
                  </a:lnTo>
                  <a:lnTo>
                    <a:pt x="1652" y="310"/>
                  </a:lnTo>
                  <a:lnTo>
                    <a:pt x="1630" y="285"/>
                  </a:lnTo>
                  <a:lnTo>
                    <a:pt x="1607" y="262"/>
                  </a:lnTo>
                  <a:lnTo>
                    <a:pt x="1584" y="239"/>
                  </a:lnTo>
                  <a:lnTo>
                    <a:pt x="1584" y="239"/>
                  </a:lnTo>
                  <a:lnTo>
                    <a:pt x="1561" y="217"/>
                  </a:lnTo>
                  <a:lnTo>
                    <a:pt x="1536" y="196"/>
                  </a:lnTo>
                  <a:lnTo>
                    <a:pt x="1512" y="176"/>
                  </a:lnTo>
                  <a:lnTo>
                    <a:pt x="1488" y="156"/>
                  </a:lnTo>
                  <a:lnTo>
                    <a:pt x="1463" y="137"/>
                  </a:lnTo>
                  <a:lnTo>
                    <a:pt x="1437" y="119"/>
                  </a:lnTo>
                  <a:lnTo>
                    <a:pt x="1411" y="102"/>
                  </a:lnTo>
                  <a:lnTo>
                    <a:pt x="1384" y="84"/>
                  </a:lnTo>
                  <a:lnTo>
                    <a:pt x="1384" y="84"/>
                  </a:lnTo>
                  <a:lnTo>
                    <a:pt x="1360" y="71"/>
                  </a:lnTo>
                  <a:lnTo>
                    <a:pt x="1336" y="59"/>
                  </a:lnTo>
                  <a:lnTo>
                    <a:pt x="1311" y="49"/>
                  </a:lnTo>
                  <a:lnTo>
                    <a:pt x="1285" y="40"/>
                  </a:lnTo>
                  <a:lnTo>
                    <a:pt x="1259" y="32"/>
                  </a:lnTo>
                  <a:lnTo>
                    <a:pt x="1233" y="26"/>
                  </a:lnTo>
                  <a:lnTo>
                    <a:pt x="1206" y="20"/>
                  </a:lnTo>
                  <a:lnTo>
                    <a:pt x="1179" y="16"/>
                  </a:lnTo>
                  <a:lnTo>
                    <a:pt x="1179" y="16"/>
                  </a:lnTo>
                  <a:lnTo>
                    <a:pt x="1141" y="9"/>
                  </a:lnTo>
                  <a:lnTo>
                    <a:pt x="1102" y="5"/>
                  </a:lnTo>
                  <a:lnTo>
                    <a:pt x="1063" y="2"/>
                  </a:lnTo>
                  <a:lnTo>
                    <a:pt x="1024" y="0"/>
                  </a:lnTo>
                  <a:lnTo>
                    <a:pt x="1024" y="0"/>
                  </a:lnTo>
                  <a:lnTo>
                    <a:pt x="1011" y="1"/>
                  </a:lnTo>
                  <a:lnTo>
                    <a:pt x="998" y="3"/>
                  </a:lnTo>
                  <a:lnTo>
                    <a:pt x="998" y="3"/>
                  </a:lnTo>
                  <a:lnTo>
                    <a:pt x="962" y="10"/>
                  </a:lnTo>
                  <a:lnTo>
                    <a:pt x="962" y="10"/>
                  </a:lnTo>
                  <a:lnTo>
                    <a:pt x="954" y="11"/>
                  </a:lnTo>
                  <a:lnTo>
                    <a:pt x="945" y="12"/>
                  </a:lnTo>
                  <a:lnTo>
                    <a:pt x="929" y="12"/>
                  </a:lnTo>
                  <a:lnTo>
                    <a:pt x="929" y="12"/>
                  </a:lnTo>
                  <a:lnTo>
                    <a:pt x="900" y="13"/>
                  </a:lnTo>
                  <a:lnTo>
                    <a:pt x="870" y="17"/>
                  </a:lnTo>
                  <a:lnTo>
                    <a:pt x="841" y="22"/>
                  </a:lnTo>
                  <a:lnTo>
                    <a:pt x="811" y="27"/>
                  </a:lnTo>
                  <a:lnTo>
                    <a:pt x="782" y="34"/>
                  </a:lnTo>
                  <a:lnTo>
                    <a:pt x="754" y="42"/>
                  </a:lnTo>
                  <a:lnTo>
                    <a:pt x="725" y="50"/>
                  </a:lnTo>
                  <a:lnTo>
                    <a:pt x="697" y="59"/>
                  </a:lnTo>
                  <a:lnTo>
                    <a:pt x="697" y="59"/>
                  </a:lnTo>
                  <a:lnTo>
                    <a:pt x="669" y="69"/>
                  </a:lnTo>
                  <a:lnTo>
                    <a:pt x="640" y="80"/>
                  </a:lnTo>
                  <a:lnTo>
                    <a:pt x="612" y="92"/>
                  </a:lnTo>
                  <a:lnTo>
                    <a:pt x="585" y="104"/>
                  </a:lnTo>
                  <a:lnTo>
                    <a:pt x="557" y="117"/>
                  </a:lnTo>
                  <a:lnTo>
                    <a:pt x="530" y="131"/>
                  </a:lnTo>
                  <a:lnTo>
                    <a:pt x="503" y="145"/>
                  </a:lnTo>
                  <a:lnTo>
                    <a:pt x="477" y="162"/>
                  </a:lnTo>
                  <a:lnTo>
                    <a:pt x="477" y="162"/>
                  </a:lnTo>
                  <a:lnTo>
                    <a:pt x="451" y="178"/>
                  </a:lnTo>
                  <a:lnTo>
                    <a:pt x="427" y="196"/>
                  </a:lnTo>
                  <a:lnTo>
                    <a:pt x="402" y="215"/>
                  </a:lnTo>
                  <a:lnTo>
                    <a:pt x="379" y="236"/>
                  </a:lnTo>
                  <a:lnTo>
                    <a:pt x="357" y="257"/>
                  </a:lnTo>
                  <a:lnTo>
                    <a:pt x="335" y="279"/>
                  </a:lnTo>
                  <a:lnTo>
                    <a:pt x="315" y="302"/>
                  </a:lnTo>
                  <a:lnTo>
                    <a:pt x="295" y="326"/>
                  </a:lnTo>
                  <a:lnTo>
                    <a:pt x="295" y="326"/>
                  </a:lnTo>
                  <a:lnTo>
                    <a:pt x="275" y="352"/>
                  </a:lnTo>
                  <a:lnTo>
                    <a:pt x="255" y="379"/>
                  </a:lnTo>
                  <a:lnTo>
                    <a:pt x="237" y="406"/>
                  </a:lnTo>
                  <a:lnTo>
                    <a:pt x="220" y="434"/>
                  </a:lnTo>
                  <a:lnTo>
                    <a:pt x="203" y="463"/>
                  </a:lnTo>
                  <a:lnTo>
                    <a:pt x="187" y="491"/>
                  </a:lnTo>
                  <a:lnTo>
                    <a:pt x="170" y="519"/>
                  </a:lnTo>
                  <a:lnTo>
                    <a:pt x="155" y="549"/>
                  </a:lnTo>
                  <a:lnTo>
                    <a:pt x="155" y="549"/>
                  </a:lnTo>
                  <a:lnTo>
                    <a:pt x="139" y="581"/>
                  </a:lnTo>
                  <a:lnTo>
                    <a:pt x="124" y="614"/>
                  </a:lnTo>
                  <a:lnTo>
                    <a:pt x="110" y="646"/>
                  </a:lnTo>
                  <a:lnTo>
                    <a:pt x="97" y="679"/>
                  </a:lnTo>
                  <a:lnTo>
                    <a:pt x="83" y="712"/>
                  </a:lnTo>
                  <a:lnTo>
                    <a:pt x="72" y="746"/>
                  </a:lnTo>
                  <a:lnTo>
                    <a:pt x="61" y="779"/>
                  </a:lnTo>
                  <a:lnTo>
                    <a:pt x="51" y="813"/>
                  </a:lnTo>
                  <a:lnTo>
                    <a:pt x="51" y="813"/>
                  </a:lnTo>
                  <a:lnTo>
                    <a:pt x="43" y="849"/>
                  </a:lnTo>
                  <a:lnTo>
                    <a:pt x="35" y="884"/>
                  </a:lnTo>
                  <a:lnTo>
                    <a:pt x="28" y="920"/>
                  </a:lnTo>
                  <a:lnTo>
                    <a:pt x="22" y="956"/>
                  </a:lnTo>
                  <a:lnTo>
                    <a:pt x="16" y="992"/>
                  </a:lnTo>
                  <a:lnTo>
                    <a:pt x="11" y="1028"/>
                  </a:lnTo>
                  <a:lnTo>
                    <a:pt x="7" y="1064"/>
                  </a:lnTo>
                  <a:lnTo>
                    <a:pt x="5" y="1100"/>
                  </a:lnTo>
                  <a:lnTo>
                    <a:pt x="2" y="1137"/>
                  </a:lnTo>
                  <a:lnTo>
                    <a:pt x="1" y="1173"/>
                  </a:lnTo>
                  <a:lnTo>
                    <a:pt x="0" y="1210"/>
                  </a:lnTo>
                  <a:lnTo>
                    <a:pt x="0" y="1246"/>
                  </a:lnTo>
                  <a:lnTo>
                    <a:pt x="2" y="1319"/>
                  </a:lnTo>
                  <a:lnTo>
                    <a:pt x="5" y="1391"/>
                  </a:lnTo>
                  <a:lnTo>
                    <a:pt x="5" y="1391"/>
                  </a:lnTo>
                  <a:lnTo>
                    <a:pt x="11" y="1461"/>
                  </a:lnTo>
                  <a:lnTo>
                    <a:pt x="19" y="1530"/>
                  </a:lnTo>
                  <a:lnTo>
                    <a:pt x="36" y="1668"/>
                  </a:lnTo>
                  <a:lnTo>
                    <a:pt x="36" y="1668"/>
                  </a:lnTo>
                  <a:lnTo>
                    <a:pt x="61" y="1889"/>
                  </a:lnTo>
                  <a:lnTo>
                    <a:pt x="61" y="1889"/>
                  </a:lnTo>
                  <a:lnTo>
                    <a:pt x="74" y="2009"/>
                  </a:lnTo>
                  <a:lnTo>
                    <a:pt x="80" y="2070"/>
                  </a:lnTo>
                  <a:lnTo>
                    <a:pt x="86" y="2130"/>
                  </a:lnTo>
                  <a:lnTo>
                    <a:pt x="90" y="2190"/>
                  </a:lnTo>
                  <a:lnTo>
                    <a:pt x="94" y="2250"/>
                  </a:lnTo>
                  <a:lnTo>
                    <a:pt x="98" y="2311"/>
                  </a:lnTo>
                  <a:lnTo>
                    <a:pt x="100" y="2371"/>
                  </a:lnTo>
                  <a:lnTo>
                    <a:pt x="100" y="2371"/>
                  </a:lnTo>
                  <a:lnTo>
                    <a:pt x="100" y="2419"/>
                  </a:lnTo>
                  <a:lnTo>
                    <a:pt x="99" y="2466"/>
                  </a:lnTo>
                  <a:lnTo>
                    <a:pt x="99" y="2466"/>
                  </a:lnTo>
                  <a:lnTo>
                    <a:pt x="99" y="2468"/>
                  </a:lnTo>
                  <a:lnTo>
                    <a:pt x="100" y="2470"/>
                  </a:lnTo>
                  <a:lnTo>
                    <a:pt x="102" y="2471"/>
                  </a:lnTo>
                  <a:lnTo>
                    <a:pt x="104" y="2472"/>
                  </a:lnTo>
                  <a:lnTo>
                    <a:pt x="107" y="2471"/>
                  </a:lnTo>
                  <a:lnTo>
                    <a:pt x="109" y="2470"/>
                  </a:lnTo>
                  <a:lnTo>
                    <a:pt x="110" y="2468"/>
                  </a:lnTo>
                  <a:lnTo>
                    <a:pt x="111" y="2466"/>
                  </a:lnTo>
                  <a:lnTo>
                    <a:pt x="111" y="2466"/>
                  </a:lnTo>
                  <a:lnTo>
                    <a:pt x="113" y="2410"/>
                  </a:lnTo>
                  <a:lnTo>
                    <a:pt x="113" y="2355"/>
                  </a:lnTo>
                  <a:lnTo>
                    <a:pt x="111" y="2298"/>
                  </a:lnTo>
                  <a:lnTo>
                    <a:pt x="108" y="2242"/>
                  </a:lnTo>
                  <a:lnTo>
                    <a:pt x="104" y="2186"/>
                  </a:lnTo>
                  <a:lnTo>
                    <a:pt x="99" y="2131"/>
                  </a:lnTo>
                  <a:lnTo>
                    <a:pt x="87" y="2019"/>
                  </a:lnTo>
                  <a:lnTo>
                    <a:pt x="87" y="2019"/>
                  </a:lnTo>
                  <a:lnTo>
                    <a:pt x="74" y="1904"/>
                  </a:lnTo>
                  <a:lnTo>
                    <a:pt x="61" y="1788"/>
                  </a:lnTo>
                  <a:lnTo>
                    <a:pt x="34" y="1557"/>
                  </a:lnTo>
                  <a:lnTo>
                    <a:pt x="34" y="1557"/>
                  </a:lnTo>
                  <a:lnTo>
                    <a:pt x="26" y="1485"/>
                  </a:lnTo>
                  <a:lnTo>
                    <a:pt x="20" y="1413"/>
                  </a:lnTo>
                  <a:lnTo>
                    <a:pt x="16" y="1341"/>
                  </a:lnTo>
                  <a:lnTo>
                    <a:pt x="12" y="1269"/>
                  </a:lnTo>
                  <a:lnTo>
                    <a:pt x="12" y="1232"/>
                  </a:lnTo>
                  <a:lnTo>
                    <a:pt x="12" y="1196"/>
                  </a:lnTo>
                  <a:lnTo>
                    <a:pt x="13" y="1160"/>
                  </a:lnTo>
                  <a:lnTo>
                    <a:pt x="16" y="1124"/>
                  </a:lnTo>
                  <a:lnTo>
                    <a:pt x="18" y="1088"/>
                  </a:lnTo>
                  <a:lnTo>
                    <a:pt x="22" y="1052"/>
                  </a:lnTo>
                  <a:lnTo>
                    <a:pt x="25" y="1016"/>
                  </a:lnTo>
                  <a:lnTo>
                    <a:pt x="30" y="981"/>
                  </a:lnTo>
                  <a:lnTo>
                    <a:pt x="30" y="981"/>
                  </a:lnTo>
                  <a:lnTo>
                    <a:pt x="36" y="944"/>
                  </a:lnTo>
                  <a:lnTo>
                    <a:pt x="42" y="909"/>
                  </a:lnTo>
                  <a:lnTo>
                    <a:pt x="49" y="874"/>
                  </a:lnTo>
                  <a:lnTo>
                    <a:pt x="57" y="839"/>
                  </a:lnTo>
                  <a:lnTo>
                    <a:pt x="66" y="804"/>
                  </a:lnTo>
                  <a:lnTo>
                    <a:pt x="77" y="769"/>
                  </a:lnTo>
                  <a:lnTo>
                    <a:pt x="88" y="735"/>
                  </a:lnTo>
                  <a:lnTo>
                    <a:pt x="101" y="701"/>
                  </a:lnTo>
                  <a:lnTo>
                    <a:pt x="101" y="701"/>
                  </a:lnTo>
                  <a:lnTo>
                    <a:pt x="113" y="670"/>
                  </a:lnTo>
                  <a:lnTo>
                    <a:pt x="126" y="638"/>
                  </a:lnTo>
                  <a:lnTo>
                    <a:pt x="140" y="607"/>
                  </a:lnTo>
                  <a:lnTo>
                    <a:pt x="154" y="576"/>
                  </a:lnTo>
                  <a:lnTo>
                    <a:pt x="170" y="546"/>
                  </a:lnTo>
                  <a:lnTo>
                    <a:pt x="187" y="515"/>
                  </a:lnTo>
                  <a:lnTo>
                    <a:pt x="203" y="486"/>
                  </a:lnTo>
                  <a:lnTo>
                    <a:pt x="220" y="457"/>
                  </a:lnTo>
                  <a:lnTo>
                    <a:pt x="220" y="457"/>
                  </a:lnTo>
                  <a:lnTo>
                    <a:pt x="237" y="428"/>
                  </a:lnTo>
                  <a:lnTo>
                    <a:pt x="255" y="401"/>
                  </a:lnTo>
                  <a:lnTo>
                    <a:pt x="275" y="373"/>
                  </a:lnTo>
                  <a:lnTo>
                    <a:pt x="294" y="347"/>
                  </a:lnTo>
                  <a:lnTo>
                    <a:pt x="314" y="322"/>
                  </a:lnTo>
                  <a:lnTo>
                    <a:pt x="337" y="297"/>
                  </a:lnTo>
                  <a:lnTo>
                    <a:pt x="359" y="273"/>
                  </a:lnTo>
                  <a:lnTo>
                    <a:pt x="382" y="250"/>
                  </a:lnTo>
                  <a:lnTo>
                    <a:pt x="382" y="250"/>
                  </a:lnTo>
                  <a:lnTo>
                    <a:pt x="403" y="230"/>
                  </a:lnTo>
                  <a:lnTo>
                    <a:pt x="427" y="212"/>
                  </a:lnTo>
                  <a:lnTo>
                    <a:pt x="450" y="195"/>
                  </a:lnTo>
                  <a:lnTo>
                    <a:pt x="473" y="178"/>
                  </a:lnTo>
                  <a:lnTo>
                    <a:pt x="499" y="163"/>
                  </a:lnTo>
                  <a:lnTo>
                    <a:pt x="523" y="148"/>
                  </a:lnTo>
                  <a:lnTo>
                    <a:pt x="549" y="135"/>
                  </a:lnTo>
                  <a:lnTo>
                    <a:pt x="575" y="122"/>
                  </a:lnTo>
                  <a:lnTo>
                    <a:pt x="575" y="122"/>
                  </a:lnTo>
                  <a:lnTo>
                    <a:pt x="604" y="109"/>
                  </a:lnTo>
                  <a:lnTo>
                    <a:pt x="632" y="97"/>
                  </a:lnTo>
                  <a:lnTo>
                    <a:pt x="662" y="84"/>
                  </a:lnTo>
                  <a:lnTo>
                    <a:pt x="691" y="74"/>
                  </a:lnTo>
                  <a:lnTo>
                    <a:pt x="720" y="64"/>
                  </a:lnTo>
                  <a:lnTo>
                    <a:pt x="751" y="55"/>
                  </a:lnTo>
                  <a:lnTo>
                    <a:pt x="781" y="47"/>
                  </a:lnTo>
                  <a:lnTo>
                    <a:pt x="811" y="40"/>
                  </a:lnTo>
                  <a:lnTo>
                    <a:pt x="811" y="40"/>
                  </a:lnTo>
                  <a:lnTo>
                    <a:pt x="839" y="35"/>
                  </a:lnTo>
                  <a:lnTo>
                    <a:pt x="867" y="30"/>
                  </a:lnTo>
                  <a:lnTo>
                    <a:pt x="895" y="27"/>
                  </a:lnTo>
                  <a:lnTo>
                    <a:pt x="924" y="25"/>
                  </a:lnTo>
                  <a:lnTo>
                    <a:pt x="924" y="25"/>
                  </a:lnTo>
                  <a:lnTo>
                    <a:pt x="941" y="25"/>
                  </a:lnTo>
                  <a:lnTo>
                    <a:pt x="950" y="25"/>
                  </a:lnTo>
                  <a:lnTo>
                    <a:pt x="959" y="24"/>
                  </a:lnTo>
                  <a:lnTo>
                    <a:pt x="959" y="24"/>
                  </a:lnTo>
                  <a:lnTo>
                    <a:pt x="992" y="17"/>
                  </a:lnTo>
                  <a:lnTo>
                    <a:pt x="992" y="17"/>
                  </a:lnTo>
                  <a:lnTo>
                    <a:pt x="1007" y="13"/>
                  </a:lnTo>
                  <a:lnTo>
                    <a:pt x="1007" y="13"/>
                  </a:lnTo>
                  <a:lnTo>
                    <a:pt x="1010" y="12"/>
                  </a:lnTo>
                  <a:lnTo>
                    <a:pt x="1010" y="12"/>
                  </a:lnTo>
                  <a:lnTo>
                    <a:pt x="1020" y="12"/>
                  </a:lnTo>
                  <a:lnTo>
                    <a:pt x="1020" y="12"/>
                  </a:lnTo>
                  <a:lnTo>
                    <a:pt x="1049" y="13"/>
                  </a:lnTo>
                  <a:lnTo>
                    <a:pt x="1078" y="16"/>
                  </a:lnTo>
                  <a:lnTo>
                    <a:pt x="1078" y="16"/>
                  </a:lnTo>
                  <a:lnTo>
                    <a:pt x="1127" y="21"/>
                  </a:lnTo>
                  <a:lnTo>
                    <a:pt x="1153" y="24"/>
                  </a:lnTo>
                  <a:lnTo>
                    <a:pt x="1177" y="27"/>
                  </a:lnTo>
                  <a:lnTo>
                    <a:pt x="1201" y="32"/>
                  </a:lnTo>
                  <a:lnTo>
                    <a:pt x="1226" y="37"/>
                  </a:lnTo>
                  <a:lnTo>
                    <a:pt x="1250" y="43"/>
                  </a:lnTo>
                  <a:lnTo>
                    <a:pt x="1273" y="49"/>
                  </a:lnTo>
                  <a:lnTo>
                    <a:pt x="1273" y="49"/>
                  </a:lnTo>
                  <a:lnTo>
                    <a:pt x="1300" y="58"/>
                  </a:lnTo>
                  <a:lnTo>
                    <a:pt x="1325" y="67"/>
                  </a:lnTo>
                  <a:lnTo>
                    <a:pt x="1349" y="78"/>
                  </a:lnTo>
                  <a:lnTo>
                    <a:pt x="1372" y="92"/>
                  </a:lnTo>
                  <a:lnTo>
                    <a:pt x="1372" y="92"/>
                  </a:lnTo>
                  <a:lnTo>
                    <a:pt x="1399" y="108"/>
                  </a:lnTo>
                  <a:lnTo>
                    <a:pt x="1424" y="125"/>
                  </a:lnTo>
                  <a:lnTo>
                    <a:pt x="1449" y="143"/>
                  </a:lnTo>
                  <a:lnTo>
                    <a:pt x="1474" y="162"/>
                  </a:lnTo>
                  <a:lnTo>
                    <a:pt x="1474" y="162"/>
                  </a:lnTo>
                  <a:lnTo>
                    <a:pt x="1500" y="181"/>
                  </a:lnTo>
                  <a:lnTo>
                    <a:pt x="1524" y="202"/>
                  </a:lnTo>
                  <a:lnTo>
                    <a:pt x="1550" y="223"/>
                  </a:lnTo>
                  <a:lnTo>
                    <a:pt x="1573" y="246"/>
                  </a:lnTo>
                  <a:lnTo>
                    <a:pt x="1596" y="268"/>
                  </a:lnTo>
                  <a:lnTo>
                    <a:pt x="1620" y="291"/>
                  </a:lnTo>
                  <a:lnTo>
                    <a:pt x="1641" y="316"/>
                  </a:lnTo>
                  <a:lnTo>
                    <a:pt x="1662" y="341"/>
                  </a:lnTo>
                  <a:lnTo>
                    <a:pt x="1662" y="341"/>
                  </a:lnTo>
                  <a:lnTo>
                    <a:pt x="1681" y="366"/>
                  </a:lnTo>
                  <a:lnTo>
                    <a:pt x="1701" y="394"/>
                  </a:lnTo>
                  <a:lnTo>
                    <a:pt x="1718" y="421"/>
                  </a:lnTo>
                  <a:lnTo>
                    <a:pt x="1734" y="449"/>
                  </a:lnTo>
                  <a:lnTo>
                    <a:pt x="1734" y="449"/>
                  </a:lnTo>
                  <a:lnTo>
                    <a:pt x="1748" y="478"/>
                  </a:lnTo>
                  <a:lnTo>
                    <a:pt x="1760" y="506"/>
                  </a:lnTo>
                  <a:lnTo>
                    <a:pt x="1771" y="536"/>
                  </a:lnTo>
                  <a:lnTo>
                    <a:pt x="1782" y="566"/>
                  </a:lnTo>
                  <a:lnTo>
                    <a:pt x="1782" y="566"/>
                  </a:lnTo>
                  <a:lnTo>
                    <a:pt x="1801" y="629"/>
                  </a:lnTo>
                  <a:lnTo>
                    <a:pt x="1818" y="693"/>
                  </a:lnTo>
                  <a:lnTo>
                    <a:pt x="1833" y="758"/>
                  </a:lnTo>
                  <a:lnTo>
                    <a:pt x="1846" y="823"/>
                  </a:lnTo>
                  <a:lnTo>
                    <a:pt x="1846" y="823"/>
                  </a:lnTo>
                  <a:lnTo>
                    <a:pt x="1856" y="880"/>
                  </a:lnTo>
                  <a:lnTo>
                    <a:pt x="1861" y="910"/>
                  </a:lnTo>
                  <a:lnTo>
                    <a:pt x="1865" y="940"/>
                  </a:lnTo>
                  <a:lnTo>
                    <a:pt x="1868" y="970"/>
                  </a:lnTo>
                  <a:lnTo>
                    <a:pt x="1870" y="999"/>
                  </a:lnTo>
                  <a:lnTo>
                    <a:pt x="1871" y="1028"/>
                  </a:lnTo>
                  <a:lnTo>
                    <a:pt x="1871" y="1059"/>
                  </a:lnTo>
                  <a:lnTo>
                    <a:pt x="1871" y="1059"/>
                  </a:lnTo>
                  <a:lnTo>
                    <a:pt x="1871" y="1087"/>
                  </a:lnTo>
                  <a:lnTo>
                    <a:pt x="1870" y="1116"/>
                  </a:lnTo>
                  <a:lnTo>
                    <a:pt x="1866" y="1173"/>
                  </a:lnTo>
                  <a:lnTo>
                    <a:pt x="1860" y="1231"/>
                  </a:lnTo>
                  <a:lnTo>
                    <a:pt x="1852" y="1289"/>
                  </a:lnTo>
                  <a:lnTo>
                    <a:pt x="1852" y="1289"/>
                  </a:lnTo>
                  <a:lnTo>
                    <a:pt x="1847" y="1323"/>
                  </a:lnTo>
                  <a:lnTo>
                    <a:pt x="1847" y="1323"/>
                  </a:lnTo>
                  <a:lnTo>
                    <a:pt x="1847" y="1326"/>
                  </a:lnTo>
                  <a:lnTo>
                    <a:pt x="1848" y="1328"/>
                  </a:lnTo>
                  <a:lnTo>
                    <a:pt x="1849" y="1330"/>
                  </a:lnTo>
                  <a:lnTo>
                    <a:pt x="1852" y="1331"/>
                  </a:lnTo>
                  <a:lnTo>
                    <a:pt x="1854" y="1331"/>
                  </a:lnTo>
                  <a:lnTo>
                    <a:pt x="1856" y="1330"/>
                  </a:lnTo>
                  <a:lnTo>
                    <a:pt x="1858" y="1329"/>
                  </a:lnTo>
                  <a:lnTo>
                    <a:pt x="1859" y="1326"/>
                  </a:lnTo>
                  <a:lnTo>
                    <a:pt x="1859" y="132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7" name="Freeform 36">
              <a:extLst>
                <a:ext uri="{FF2B5EF4-FFF2-40B4-BE49-F238E27FC236}">
                  <a16:creationId xmlns:a16="http://schemas.microsoft.com/office/drawing/2014/main" id="{8414B6DE-7AE4-F939-1506-CA56661038B0}"/>
                </a:ext>
              </a:extLst>
            </p:cNvPr>
            <p:cNvSpPr>
              <a:spLocks/>
            </p:cNvSpPr>
            <p:nvPr/>
          </p:nvSpPr>
          <p:spPr bwMode="auto">
            <a:xfrm>
              <a:off x="5753" y="1976"/>
              <a:ext cx="81" cy="261"/>
            </a:xfrm>
            <a:custGeom>
              <a:avLst/>
              <a:gdLst>
                <a:gd name="T0" fmla="*/ 86 w 162"/>
                <a:gd name="T1" fmla="*/ 21 h 522"/>
                <a:gd name="T2" fmla="*/ 97 w 162"/>
                <a:gd name="T3" fmla="*/ 15 h 522"/>
                <a:gd name="T4" fmla="*/ 105 w 162"/>
                <a:gd name="T5" fmla="*/ 13 h 522"/>
                <a:gd name="T6" fmla="*/ 107 w 162"/>
                <a:gd name="T7" fmla="*/ 13 h 522"/>
                <a:gd name="T8" fmla="*/ 112 w 162"/>
                <a:gd name="T9" fmla="*/ 13 h 522"/>
                <a:gd name="T10" fmla="*/ 114 w 162"/>
                <a:gd name="T11" fmla="*/ 13 h 522"/>
                <a:gd name="T12" fmla="*/ 120 w 162"/>
                <a:gd name="T13" fmla="*/ 17 h 522"/>
                <a:gd name="T14" fmla="*/ 123 w 162"/>
                <a:gd name="T15" fmla="*/ 19 h 522"/>
                <a:gd name="T16" fmla="*/ 131 w 162"/>
                <a:gd name="T17" fmla="*/ 30 h 522"/>
                <a:gd name="T18" fmla="*/ 139 w 162"/>
                <a:gd name="T19" fmla="*/ 53 h 522"/>
                <a:gd name="T20" fmla="*/ 147 w 162"/>
                <a:gd name="T21" fmla="*/ 95 h 522"/>
                <a:gd name="T22" fmla="*/ 150 w 162"/>
                <a:gd name="T23" fmla="*/ 157 h 522"/>
                <a:gd name="T24" fmla="*/ 149 w 162"/>
                <a:gd name="T25" fmla="*/ 201 h 522"/>
                <a:gd name="T26" fmla="*/ 144 w 162"/>
                <a:gd name="T27" fmla="*/ 245 h 522"/>
                <a:gd name="T28" fmla="*/ 113 w 162"/>
                <a:gd name="T29" fmla="*/ 357 h 522"/>
                <a:gd name="T30" fmla="*/ 90 w 162"/>
                <a:gd name="T31" fmla="*/ 412 h 522"/>
                <a:gd name="T32" fmla="*/ 61 w 162"/>
                <a:gd name="T33" fmla="*/ 464 h 522"/>
                <a:gd name="T34" fmla="*/ 42 w 162"/>
                <a:gd name="T35" fmla="*/ 488 h 522"/>
                <a:gd name="T36" fmla="*/ 24 w 162"/>
                <a:gd name="T37" fmla="*/ 502 h 522"/>
                <a:gd name="T38" fmla="*/ 10 w 162"/>
                <a:gd name="T39" fmla="*/ 508 h 522"/>
                <a:gd name="T40" fmla="*/ 2 w 162"/>
                <a:gd name="T41" fmla="*/ 510 h 522"/>
                <a:gd name="T42" fmla="*/ 1 w 162"/>
                <a:gd name="T43" fmla="*/ 517 h 522"/>
                <a:gd name="T44" fmla="*/ 5 w 162"/>
                <a:gd name="T45" fmla="*/ 522 h 522"/>
                <a:gd name="T46" fmla="*/ 15 w 162"/>
                <a:gd name="T47" fmla="*/ 520 h 522"/>
                <a:gd name="T48" fmla="*/ 36 w 162"/>
                <a:gd name="T49" fmla="*/ 508 h 522"/>
                <a:gd name="T50" fmla="*/ 58 w 162"/>
                <a:gd name="T51" fmla="*/ 487 h 522"/>
                <a:gd name="T52" fmla="*/ 91 w 162"/>
                <a:gd name="T53" fmla="*/ 437 h 522"/>
                <a:gd name="T54" fmla="*/ 109 w 162"/>
                <a:gd name="T55" fmla="*/ 400 h 522"/>
                <a:gd name="T56" fmla="*/ 131 w 162"/>
                <a:gd name="T57" fmla="*/ 341 h 522"/>
                <a:gd name="T58" fmla="*/ 153 w 162"/>
                <a:gd name="T59" fmla="*/ 261 h 522"/>
                <a:gd name="T60" fmla="*/ 160 w 162"/>
                <a:gd name="T61" fmla="*/ 213 h 522"/>
                <a:gd name="T62" fmla="*/ 162 w 162"/>
                <a:gd name="T63" fmla="*/ 165 h 522"/>
                <a:gd name="T64" fmla="*/ 159 w 162"/>
                <a:gd name="T65" fmla="*/ 102 h 522"/>
                <a:gd name="T66" fmla="*/ 155 w 162"/>
                <a:gd name="T67" fmla="*/ 71 h 522"/>
                <a:gd name="T68" fmla="*/ 148 w 162"/>
                <a:gd name="T69" fmla="*/ 41 h 522"/>
                <a:gd name="T70" fmla="*/ 136 w 162"/>
                <a:gd name="T71" fmla="*/ 16 h 522"/>
                <a:gd name="T72" fmla="*/ 124 w 162"/>
                <a:gd name="T73" fmla="*/ 4 h 522"/>
                <a:gd name="T74" fmla="*/ 113 w 162"/>
                <a:gd name="T75" fmla="*/ 0 h 522"/>
                <a:gd name="T76" fmla="*/ 95 w 162"/>
                <a:gd name="T77" fmla="*/ 2 h 522"/>
                <a:gd name="T78" fmla="*/ 80 w 162"/>
                <a:gd name="T79" fmla="*/ 11 h 522"/>
                <a:gd name="T80" fmla="*/ 67 w 162"/>
                <a:gd name="T81" fmla="*/ 21 h 522"/>
                <a:gd name="T82" fmla="*/ 66 w 162"/>
                <a:gd name="T83" fmla="*/ 27 h 522"/>
                <a:gd name="T84" fmla="*/ 71 w 162"/>
                <a:gd name="T85" fmla="*/ 31 h 522"/>
                <a:gd name="T86" fmla="*/ 76 w 162"/>
                <a:gd name="T87" fmla="*/ 30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62" h="522">
                  <a:moveTo>
                    <a:pt x="76" y="30"/>
                  </a:moveTo>
                  <a:lnTo>
                    <a:pt x="76" y="30"/>
                  </a:lnTo>
                  <a:lnTo>
                    <a:pt x="86" y="21"/>
                  </a:lnTo>
                  <a:lnTo>
                    <a:pt x="92" y="18"/>
                  </a:lnTo>
                  <a:lnTo>
                    <a:pt x="97" y="15"/>
                  </a:lnTo>
                  <a:lnTo>
                    <a:pt x="97" y="15"/>
                  </a:lnTo>
                  <a:lnTo>
                    <a:pt x="103" y="13"/>
                  </a:lnTo>
                  <a:lnTo>
                    <a:pt x="103" y="13"/>
                  </a:lnTo>
                  <a:lnTo>
                    <a:pt x="105" y="13"/>
                  </a:lnTo>
                  <a:lnTo>
                    <a:pt x="105" y="13"/>
                  </a:lnTo>
                  <a:lnTo>
                    <a:pt x="107" y="13"/>
                  </a:lnTo>
                  <a:lnTo>
                    <a:pt x="107" y="13"/>
                  </a:lnTo>
                  <a:lnTo>
                    <a:pt x="111" y="13"/>
                  </a:lnTo>
                  <a:lnTo>
                    <a:pt x="111" y="13"/>
                  </a:lnTo>
                  <a:lnTo>
                    <a:pt x="112" y="13"/>
                  </a:lnTo>
                  <a:lnTo>
                    <a:pt x="112" y="13"/>
                  </a:lnTo>
                  <a:lnTo>
                    <a:pt x="114" y="13"/>
                  </a:lnTo>
                  <a:lnTo>
                    <a:pt x="114" y="13"/>
                  </a:lnTo>
                  <a:lnTo>
                    <a:pt x="117" y="14"/>
                  </a:lnTo>
                  <a:lnTo>
                    <a:pt x="117" y="14"/>
                  </a:lnTo>
                  <a:lnTo>
                    <a:pt x="120" y="17"/>
                  </a:lnTo>
                  <a:lnTo>
                    <a:pt x="120" y="17"/>
                  </a:lnTo>
                  <a:lnTo>
                    <a:pt x="123" y="19"/>
                  </a:lnTo>
                  <a:lnTo>
                    <a:pt x="123" y="19"/>
                  </a:lnTo>
                  <a:lnTo>
                    <a:pt x="126" y="22"/>
                  </a:lnTo>
                  <a:lnTo>
                    <a:pt x="126" y="22"/>
                  </a:lnTo>
                  <a:lnTo>
                    <a:pt x="131" y="30"/>
                  </a:lnTo>
                  <a:lnTo>
                    <a:pt x="135" y="40"/>
                  </a:lnTo>
                  <a:lnTo>
                    <a:pt x="135" y="40"/>
                  </a:lnTo>
                  <a:lnTo>
                    <a:pt x="139" y="53"/>
                  </a:lnTo>
                  <a:lnTo>
                    <a:pt x="142" y="66"/>
                  </a:lnTo>
                  <a:lnTo>
                    <a:pt x="145" y="81"/>
                  </a:lnTo>
                  <a:lnTo>
                    <a:pt x="147" y="95"/>
                  </a:lnTo>
                  <a:lnTo>
                    <a:pt x="147" y="95"/>
                  </a:lnTo>
                  <a:lnTo>
                    <a:pt x="149" y="125"/>
                  </a:lnTo>
                  <a:lnTo>
                    <a:pt x="150" y="157"/>
                  </a:lnTo>
                  <a:lnTo>
                    <a:pt x="150" y="157"/>
                  </a:lnTo>
                  <a:lnTo>
                    <a:pt x="150" y="179"/>
                  </a:lnTo>
                  <a:lnTo>
                    <a:pt x="149" y="201"/>
                  </a:lnTo>
                  <a:lnTo>
                    <a:pt x="147" y="224"/>
                  </a:lnTo>
                  <a:lnTo>
                    <a:pt x="144" y="245"/>
                  </a:lnTo>
                  <a:lnTo>
                    <a:pt x="144" y="245"/>
                  </a:lnTo>
                  <a:lnTo>
                    <a:pt x="136" y="283"/>
                  </a:lnTo>
                  <a:lnTo>
                    <a:pt x="125" y="321"/>
                  </a:lnTo>
                  <a:lnTo>
                    <a:pt x="113" y="357"/>
                  </a:lnTo>
                  <a:lnTo>
                    <a:pt x="98" y="394"/>
                  </a:lnTo>
                  <a:lnTo>
                    <a:pt x="98" y="394"/>
                  </a:lnTo>
                  <a:lnTo>
                    <a:pt x="90" y="412"/>
                  </a:lnTo>
                  <a:lnTo>
                    <a:pt x="81" y="430"/>
                  </a:lnTo>
                  <a:lnTo>
                    <a:pt x="72" y="448"/>
                  </a:lnTo>
                  <a:lnTo>
                    <a:pt x="61" y="464"/>
                  </a:lnTo>
                  <a:lnTo>
                    <a:pt x="61" y="464"/>
                  </a:lnTo>
                  <a:lnTo>
                    <a:pt x="52" y="477"/>
                  </a:lnTo>
                  <a:lnTo>
                    <a:pt x="42" y="488"/>
                  </a:lnTo>
                  <a:lnTo>
                    <a:pt x="36" y="493"/>
                  </a:lnTo>
                  <a:lnTo>
                    <a:pt x="30" y="498"/>
                  </a:lnTo>
                  <a:lnTo>
                    <a:pt x="24" y="502"/>
                  </a:lnTo>
                  <a:lnTo>
                    <a:pt x="16" y="506"/>
                  </a:lnTo>
                  <a:lnTo>
                    <a:pt x="16" y="506"/>
                  </a:lnTo>
                  <a:lnTo>
                    <a:pt x="10" y="508"/>
                  </a:lnTo>
                  <a:lnTo>
                    <a:pt x="5" y="509"/>
                  </a:lnTo>
                  <a:lnTo>
                    <a:pt x="5" y="509"/>
                  </a:lnTo>
                  <a:lnTo>
                    <a:pt x="2" y="510"/>
                  </a:lnTo>
                  <a:lnTo>
                    <a:pt x="1" y="512"/>
                  </a:lnTo>
                  <a:lnTo>
                    <a:pt x="0" y="515"/>
                  </a:lnTo>
                  <a:lnTo>
                    <a:pt x="1" y="517"/>
                  </a:lnTo>
                  <a:lnTo>
                    <a:pt x="1" y="519"/>
                  </a:lnTo>
                  <a:lnTo>
                    <a:pt x="3" y="521"/>
                  </a:lnTo>
                  <a:lnTo>
                    <a:pt x="5" y="522"/>
                  </a:lnTo>
                  <a:lnTo>
                    <a:pt x="8" y="522"/>
                  </a:lnTo>
                  <a:lnTo>
                    <a:pt x="8" y="522"/>
                  </a:lnTo>
                  <a:lnTo>
                    <a:pt x="15" y="520"/>
                  </a:lnTo>
                  <a:lnTo>
                    <a:pt x="23" y="517"/>
                  </a:lnTo>
                  <a:lnTo>
                    <a:pt x="30" y="512"/>
                  </a:lnTo>
                  <a:lnTo>
                    <a:pt x="36" y="508"/>
                  </a:lnTo>
                  <a:lnTo>
                    <a:pt x="48" y="498"/>
                  </a:lnTo>
                  <a:lnTo>
                    <a:pt x="58" y="487"/>
                  </a:lnTo>
                  <a:lnTo>
                    <a:pt x="58" y="487"/>
                  </a:lnTo>
                  <a:lnTo>
                    <a:pt x="71" y="471"/>
                  </a:lnTo>
                  <a:lnTo>
                    <a:pt x="81" y="455"/>
                  </a:lnTo>
                  <a:lnTo>
                    <a:pt x="91" y="437"/>
                  </a:lnTo>
                  <a:lnTo>
                    <a:pt x="101" y="419"/>
                  </a:lnTo>
                  <a:lnTo>
                    <a:pt x="101" y="419"/>
                  </a:lnTo>
                  <a:lnTo>
                    <a:pt x="109" y="400"/>
                  </a:lnTo>
                  <a:lnTo>
                    <a:pt x="117" y="381"/>
                  </a:lnTo>
                  <a:lnTo>
                    <a:pt x="125" y="361"/>
                  </a:lnTo>
                  <a:lnTo>
                    <a:pt x="131" y="341"/>
                  </a:lnTo>
                  <a:lnTo>
                    <a:pt x="143" y="302"/>
                  </a:lnTo>
                  <a:lnTo>
                    <a:pt x="153" y="261"/>
                  </a:lnTo>
                  <a:lnTo>
                    <a:pt x="153" y="261"/>
                  </a:lnTo>
                  <a:lnTo>
                    <a:pt x="158" y="237"/>
                  </a:lnTo>
                  <a:lnTo>
                    <a:pt x="159" y="226"/>
                  </a:lnTo>
                  <a:lnTo>
                    <a:pt x="160" y="213"/>
                  </a:lnTo>
                  <a:lnTo>
                    <a:pt x="160" y="213"/>
                  </a:lnTo>
                  <a:lnTo>
                    <a:pt x="161" y="189"/>
                  </a:lnTo>
                  <a:lnTo>
                    <a:pt x="162" y="165"/>
                  </a:lnTo>
                  <a:lnTo>
                    <a:pt x="162" y="165"/>
                  </a:lnTo>
                  <a:lnTo>
                    <a:pt x="161" y="133"/>
                  </a:lnTo>
                  <a:lnTo>
                    <a:pt x="159" y="102"/>
                  </a:lnTo>
                  <a:lnTo>
                    <a:pt x="159" y="102"/>
                  </a:lnTo>
                  <a:lnTo>
                    <a:pt x="158" y="87"/>
                  </a:lnTo>
                  <a:lnTo>
                    <a:pt x="155" y="71"/>
                  </a:lnTo>
                  <a:lnTo>
                    <a:pt x="152" y="56"/>
                  </a:lnTo>
                  <a:lnTo>
                    <a:pt x="148" y="41"/>
                  </a:lnTo>
                  <a:lnTo>
                    <a:pt x="148" y="41"/>
                  </a:lnTo>
                  <a:lnTo>
                    <a:pt x="144" y="31"/>
                  </a:lnTo>
                  <a:lnTo>
                    <a:pt x="139" y="21"/>
                  </a:lnTo>
                  <a:lnTo>
                    <a:pt x="136" y="16"/>
                  </a:lnTo>
                  <a:lnTo>
                    <a:pt x="132" y="11"/>
                  </a:lnTo>
                  <a:lnTo>
                    <a:pt x="128" y="8"/>
                  </a:lnTo>
                  <a:lnTo>
                    <a:pt x="124" y="4"/>
                  </a:lnTo>
                  <a:lnTo>
                    <a:pt x="124" y="4"/>
                  </a:lnTo>
                  <a:lnTo>
                    <a:pt x="118" y="1"/>
                  </a:lnTo>
                  <a:lnTo>
                    <a:pt x="113" y="0"/>
                  </a:lnTo>
                  <a:lnTo>
                    <a:pt x="107" y="0"/>
                  </a:lnTo>
                  <a:lnTo>
                    <a:pt x="102" y="0"/>
                  </a:lnTo>
                  <a:lnTo>
                    <a:pt x="95" y="2"/>
                  </a:lnTo>
                  <a:lnTo>
                    <a:pt x="90" y="4"/>
                  </a:lnTo>
                  <a:lnTo>
                    <a:pt x="80" y="11"/>
                  </a:lnTo>
                  <a:lnTo>
                    <a:pt x="80" y="11"/>
                  </a:lnTo>
                  <a:lnTo>
                    <a:pt x="73" y="16"/>
                  </a:lnTo>
                  <a:lnTo>
                    <a:pt x="67" y="21"/>
                  </a:lnTo>
                  <a:lnTo>
                    <a:pt x="67" y="21"/>
                  </a:lnTo>
                  <a:lnTo>
                    <a:pt x="66" y="23"/>
                  </a:lnTo>
                  <a:lnTo>
                    <a:pt x="65" y="25"/>
                  </a:lnTo>
                  <a:lnTo>
                    <a:pt x="66" y="27"/>
                  </a:lnTo>
                  <a:lnTo>
                    <a:pt x="67" y="29"/>
                  </a:lnTo>
                  <a:lnTo>
                    <a:pt x="69" y="31"/>
                  </a:lnTo>
                  <a:lnTo>
                    <a:pt x="71" y="31"/>
                  </a:lnTo>
                  <a:lnTo>
                    <a:pt x="73" y="31"/>
                  </a:lnTo>
                  <a:lnTo>
                    <a:pt x="76" y="30"/>
                  </a:lnTo>
                  <a:lnTo>
                    <a:pt x="76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8" name="Freeform 37">
              <a:extLst>
                <a:ext uri="{FF2B5EF4-FFF2-40B4-BE49-F238E27FC236}">
                  <a16:creationId xmlns:a16="http://schemas.microsoft.com/office/drawing/2014/main" id="{AD17DA29-023D-4196-9C6F-A5803BC77778}"/>
                </a:ext>
              </a:extLst>
            </p:cNvPr>
            <p:cNvSpPr>
              <a:spLocks/>
            </p:cNvSpPr>
            <p:nvPr/>
          </p:nvSpPr>
          <p:spPr bwMode="auto">
            <a:xfrm>
              <a:off x="4977" y="1550"/>
              <a:ext cx="779" cy="462"/>
            </a:xfrm>
            <a:custGeom>
              <a:avLst/>
              <a:gdLst>
                <a:gd name="T0" fmla="*/ 1531 w 1557"/>
                <a:gd name="T1" fmla="*/ 806 h 923"/>
                <a:gd name="T2" fmla="*/ 1500 w 1557"/>
                <a:gd name="T3" fmla="*/ 761 h 923"/>
                <a:gd name="T4" fmla="*/ 1446 w 1557"/>
                <a:gd name="T5" fmla="*/ 690 h 923"/>
                <a:gd name="T6" fmla="*/ 1396 w 1557"/>
                <a:gd name="T7" fmla="*/ 616 h 923"/>
                <a:gd name="T8" fmla="*/ 1374 w 1557"/>
                <a:gd name="T9" fmla="*/ 565 h 923"/>
                <a:gd name="T10" fmla="*/ 1339 w 1557"/>
                <a:gd name="T11" fmla="*/ 459 h 923"/>
                <a:gd name="T12" fmla="*/ 1289 w 1557"/>
                <a:gd name="T13" fmla="*/ 359 h 923"/>
                <a:gd name="T14" fmla="*/ 1232 w 1557"/>
                <a:gd name="T15" fmla="*/ 264 h 923"/>
                <a:gd name="T16" fmla="*/ 1179 w 1557"/>
                <a:gd name="T17" fmla="*/ 193 h 923"/>
                <a:gd name="T18" fmla="*/ 1089 w 1557"/>
                <a:gd name="T19" fmla="*/ 110 h 923"/>
                <a:gd name="T20" fmla="*/ 1034 w 1557"/>
                <a:gd name="T21" fmla="*/ 71 h 923"/>
                <a:gd name="T22" fmla="*/ 974 w 1557"/>
                <a:gd name="T23" fmla="*/ 35 h 923"/>
                <a:gd name="T24" fmla="*/ 910 w 1557"/>
                <a:gd name="T25" fmla="*/ 17 h 923"/>
                <a:gd name="T26" fmla="*/ 843 w 1557"/>
                <a:gd name="T27" fmla="*/ 11 h 923"/>
                <a:gd name="T28" fmla="*/ 746 w 1557"/>
                <a:gd name="T29" fmla="*/ 9 h 923"/>
                <a:gd name="T30" fmla="*/ 659 w 1557"/>
                <a:gd name="T31" fmla="*/ 0 h 923"/>
                <a:gd name="T32" fmla="*/ 546 w 1557"/>
                <a:gd name="T33" fmla="*/ 14 h 923"/>
                <a:gd name="T34" fmla="*/ 464 w 1557"/>
                <a:gd name="T35" fmla="*/ 39 h 923"/>
                <a:gd name="T36" fmla="*/ 353 w 1557"/>
                <a:gd name="T37" fmla="*/ 92 h 923"/>
                <a:gd name="T38" fmla="*/ 253 w 1557"/>
                <a:gd name="T39" fmla="*/ 162 h 923"/>
                <a:gd name="T40" fmla="*/ 187 w 1557"/>
                <a:gd name="T41" fmla="*/ 221 h 923"/>
                <a:gd name="T42" fmla="*/ 112 w 1557"/>
                <a:gd name="T43" fmla="*/ 310 h 923"/>
                <a:gd name="T44" fmla="*/ 67 w 1557"/>
                <a:gd name="T45" fmla="*/ 393 h 923"/>
                <a:gd name="T46" fmla="*/ 29 w 1557"/>
                <a:gd name="T47" fmla="*/ 518 h 923"/>
                <a:gd name="T48" fmla="*/ 17 w 1557"/>
                <a:gd name="T49" fmla="*/ 616 h 923"/>
                <a:gd name="T50" fmla="*/ 8 w 1557"/>
                <a:gd name="T51" fmla="*/ 816 h 923"/>
                <a:gd name="T52" fmla="*/ 0 w 1557"/>
                <a:gd name="T53" fmla="*/ 917 h 923"/>
                <a:gd name="T54" fmla="*/ 3 w 1557"/>
                <a:gd name="T55" fmla="*/ 923 h 923"/>
                <a:gd name="T56" fmla="*/ 11 w 1557"/>
                <a:gd name="T57" fmla="*/ 920 h 923"/>
                <a:gd name="T58" fmla="*/ 18 w 1557"/>
                <a:gd name="T59" fmla="*/ 850 h 923"/>
                <a:gd name="T60" fmla="*/ 27 w 1557"/>
                <a:gd name="T61" fmla="*/ 650 h 923"/>
                <a:gd name="T62" fmla="*/ 40 w 1557"/>
                <a:gd name="T63" fmla="*/ 522 h 923"/>
                <a:gd name="T64" fmla="*/ 77 w 1557"/>
                <a:gd name="T65" fmla="*/ 399 h 923"/>
                <a:gd name="T66" fmla="*/ 120 w 1557"/>
                <a:gd name="T67" fmla="*/ 321 h 923"/>
                <a:gd name="T68" fmla="*/ 195 w 1557"/>
                <a:gd name="T69" fmla="*/ 229 h 923"/>
                <a:gd name="T70" fmla="*/ 263 w 1557"/>
                <a:gd name="T71" fmla="*/ 168 h 923"/>
                <a:gd name="T72" fmla="*/ 364 w 1557"/>
                <a:gd name="T73" fmla="*/ 100 h 923"/>
                <a:gd name="T74" fmla="*/ 444 w 1557"/>
                <a:gd name="T75" fmla="*/ 60 h 923"/>
                <a:gd name="T76" fmla="*/ 555 w 1557"/>
                <a:gd name="T77" fmla="*/ 24 h 923"/>
                <a:gd name="T78" fmla="*/ 641 w 1557"/>
                <a:gd name="T79" fmla="*/ 13 h 923"/>
                <a:gd name="T80" fmla="*/ 713 w 1557"/>
                <a:gd name="T81" fmla="*/ 17 h 923"/>
                <a:gd name="T82" fmla="*/ 779 w 1557"/>
                <a:gd name="T83" fmla="*/ 23 h 923"/>
                <a:gd name="T84" fmla="*/ 897 w 1557"/>
                <a:gd name="T85" fmla="*/ 27 h 923"/>
                <a:gd name="T86" fmla="*/ 947 w 1557"/>
                <a:gd name="T87" fmla="*/ 38 h 923"/>
                <a:gd name="T88" fmla="*/ 993 w 1557"/>
                <a:gd name="T89" fmla="*/ 60 h 923"/>
                <a:gd name="T90" fmla="*/ 1064 w 1557"/>
                <a:gd name="T91" fmla="*/ 107 h 923"/>
                <a:gd name="T92" fmla="*/ 1144 w 1557"/>
                <a:gd name="T93" fmla="*/ 175 h 923"/>
                <a:gd name="T94" fmla="*/ 1211 w 1557"/>
                <a:gd name="T95" fmla="*/ 255 h 923"/>
                <a:gd name="T96" fmla="*/ 1270 w 1557"/>
                <a:gd name="T97" fmla="*/ 347 h 923"/>
                <a:gd name="T98" fmla="*/ 1319 w 1557"/>
                <a:gd name="T99" fmla="*/ 446 h 923"/>
                <a:gd name="T100" fmla="*/ 1345 w 1557"/>
                <a:gd name="T101" fmla="*/ 516 h 923"/>
                <a:gd name="T102" fmla="*/ 1375 w 1557"/>
                <a:gd name="T103" fmla="*/ 600 h 923"/>
                <a:gd name="T104" fmla="*/ 1400 w 1557"/>
                <a:gd name="T105" fmla="*/ 647 h 923"/>
                <a:gd name="T106" fmla="*/ 1462 w 1557"/>
                <a:gd name="T107" fmla="*/ 732 h 923"/>
                <a:gd name="T108" fmla="*/ 1514 w 1557"/>
                <a:gd name="T109" fmla="*/ 803 h 923"/>
                <a:gd name="T110" fmla="*/ 1547 w 1557"/>
                <a:gd name="T111" fmla="*/ 842 h 923"/>
                <a:gd name="T112" fmla="*/ 1555 w 1557"/>
                <a:gd name="T113" fmla="*/ 842 h 923"/>
                <a:gd name="T114" fmla="*/ 1556 w 1557"/>
                <a:gd name="T115" fmla="*/ 833 h 9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557" h="923">
                  <a:moveTo>
                    <a:pt x="1556" y="833"/>
                  </a:moveTo>
                  <a:lnTo>
                    <a:pt x="1556" y="833"/>
                  </a:lnTo>
                  <a:lnTo>
                    <a:pt x="1543" y="820"/>
                  </a:lnTo>
                  <a:lnTo>
                    <a:pt x="1531" y="806"/>
                  </a:lnTo>
                  <a:lnTo>
                    <a:pt x="1520" y="791"/>
                  </a:lnTo>
                  <a:lnTo>
                    <a:pt x="1510" y="775"/>
                  </a:lnTo>
                  <a:lnTo>
                    <a:pt x="1510" y="775"/>
                  </a:lnTo>
                  <a:lnTo>
                    <a:pt x="1500" y="761"/>
                  </a:lnTo>
                  <a:lnTo>
                    <a:pt x="1488" y="747"/>
                  </a:lnTo>
                  <a:lnTo>
                    <a:pt x="1467" y="718"/>
                  </a:lnTo>
                  <a:lnTo>
                    <a:pt x="1467" y="718"/>
                  </a:lnTo>
                  <a:lnTo>
                    <a:pt x="1446" y="690"/>
                  </a:lnTo>
                  <a:lnTo>
                    <a:pt x="1425" y="661"/>
                  </a:lnTo>
                  <a:lnTo>
                    <a:pt x="1415" y="647"/>
                  </a:lnTo>
                  <a:lnTo>
                    <a:pt x="1405" y="631"/>
                  </a:lnTo>
                  <a:lnTo>
                    <a:pt x="1396" y="616"/>
                  </a:lnTo>
                  <a:lnTo>
                    <a:pt x="1388" y="600"/>
                  </a:lnTo>
                  <a:lnTo>
                    <a:pt x="1388" y="600"/>
                  </a:lnTo>
                  <a:lnTo>
                    <a:pt x="1381" y="583"/>
                  </a:lnTo>
                  <a:lnTo>
                    <a:pt x="1374" y="565"/>
                  </a:lnTo>
                  <a:lnTo>
                    <a:pt x="1363" y="530"/>
                  </a:lnTo>
                  <a:lnTo>
                    <a:pt x="1351" y="495"/>
                  </a:lnTo>
                  <a:lnTo>
                    <a:pt x="1346" y="477"/>
                  </a:lnTo>
                  <a:lnTo>
                    <a:pt x="1339" y="459"/>
                  </a:lnTo>
                  <a:lnTo>
                    <a:pt x="1339" y="459"/>
                  </a:lnTo>
                  <a:lnTo>
                    <a:pt x="1323" y="426"/>
                  </a:lnTo>
                  <a:lnTo>
                    <a:pt x="1307" y="391"/>
                  </a:lnTo>
                  <a:lnTo>
                    <a:pt x="1289" y="359"/>
                  </a:lnTo>
                  <a:lnTo>
                    <a:pt x="1271" y="326"/>
                  </a:lnTo>
                  <a:lnTo>
                    <a:pt x="1271" y="326"/>
                  </a:lnTo>
                  <a:lnTo>
                    <a:pt x="1253" y="295"/>
                  </a:lnTo>
                  <a:lnTo>
                    <a:pt x="1232" y="264"/>
                  </a:lnTo>
                  <a:lnTo>
                    <a:pt x="1212" y="235"/>
                  </a:lnTo>
                  <a:lnTo>
                    <a:pt x="1190" y="207"/>
                  </a:lnTo>
                  <a:lnTo>
                    <a:pt x="1190" y="207"/>
                  </a:lnTo>
                  <a:lnTo>
                    <a:pt x="1179" y="193"/>
                  </a:lnTo>
                  <a:lnTo>
                    <a:pt x="1167" y="180"/>
                  </a:lnTo>
                  <a:lnTo>
                    <a:pt x="1142" y="156"/>
                  </a:lnTo>
                  <a:lnTo>
                    <a:pt x="1117" y="133"/>
                  </a:lnTo>
                  <a:lnTo>
                    <a:pt x="1089" y="110"/>
                  </a:lnTo>
                  <a:lnTo>
                    <a:pt x="1089" y="110"/>
                  </a:lnTo>
                  <a:lnTo>
                    <a:pt x="1062" y="90"/>
                  </a:lnTo>
                  <a:lnTo>
                    <a:pt x="1034" y="71"/>
                  </a:lnTo>
                  <a:lnTo>
                    <a:pt x="1034" y="71"/>
                  </a:lnTo>
                  <a:lnTo>
                    <a:pt x="1004" y="52"/>
                  </a:lnTo>
                  <a:lnTo>
                    <a:pt x="989" y="43"/>
                  </a:lnTo>
                  <a:lnTo>
                    <a:pt x="974" y="35"/>
                  </a:lnTo>
                  <a:lnTo>
                    <a:pt x="974" y="35"/>
                  </a:lnTo>
                  <a:lnTo>
                    <a:pt x="959" y="29"/>
                  </a:lnTo>
                  <a:lnTo>
                    <a:pt x="943" y="24"/>
                  </a:lnTo>
                  <a:lnTo>
                    <a:pt x="926" y="20"/>
                  </a:lnTo>
                  <a:lnTo>
                    <a:pt x="910" y="17"/>
                  </a:lnTo>
                  <a:lnTo>
                    <a:pt x="893" y="14"/>
                  </a:lnTo>
                  <a:lnTo>
                    <a:pt x="877" y="12"/>
                  </a:lnTo>
                  <a:lnTo>
                    <a:pt x="843" y="11"/>
                  </a:lnTo>
                  <a:lnTo>
                    <a:pt x="843" y="11"/>
                  </a:lnTo>
                  <a:lnTo>
                    <a:pt x="819" y="10"/>
                  </a:lnTo>
                  <a:lnTo>
                    <a:pt x="795" y="11"/>
                  </a:lnTo>
                  <a:lnTo>
                    <a:pt x="771" y="10"/>
                  </a:lnTo>
                  <a:lnTo>
                    <a:pt x="746" y="9"/>
                  </a:lnTo>
                  <a:lnTo>
                    <a:pt x="746" y="9"/>
                  </a:lnTo>
                  <a:lnTo>
                    <a:pt x="687" y="2"/>
                  </a:lnTo>
                  <a:lnTo>
                    <a:pt x="687" y="2"/>
                  </a:lnTo>
                  <a:lnTo>
                    <a:pt x="659" y="0"/>
                  </a:lnTo>
                  <a:lnTo>
                    <a:pt x="631" y="1"/>
                  </a:lnTo>
                  <a:lnTo>
                    <a:pt x="601" y="3"/>
                  </a:lnTo>
                  <a:lnTo>
                    <a:pt x="573" y="8"/>
                  </a:lnTo>
                  <a:lnTo>
                    <a:pt x="546" y="14"/>
                  </a:lnTo>
                  <a:lnTo>
                    <a:pt x="517" y="21"/>
                  </a:lnTo>
                  <a:lnTo>
                    <a:pt x="490" y="29"/>
                  </a:lnTo>
                  <a:lnTo>
                    <a:pt x="464" y="39"/>
                  </a:lnTo>
                  <a:lnTo>
                    <a:pt x="464" y="39"/>
                  </a:lnTo>
                  <a:lnTo>
                    <a:pt x="435" y="50"/>
                  </a:lnTo>
                  <a:lnTo>
                    <a:pt x="408" y="64"/>
                  </a:lnTo>
                  <a:lnTo>
                    <a:pt x="381" y="78"/>
                  </a:lnTo>
                  <a:lnTo>
                    <a:pt x="353" y="92"/>
                  </a:lnTo>
                  <a:lnTo>
                    <a:pt x="327" y="108"/>
                  </a:lnTo>
                  <a:lnTo>
                    <a:pt x="302" y="125"/>
                  </a:lnTo>
                  <a:lnTo>
                    <a:pt x="277" y="143"/>
                  </a:lnTo>
                  <a:lnTo>
                    <a:pt x="253" y="162"/>
                  </a:lnTo>
                  <a:lnTo>
                    <a:pt x="253" y="162"/>
                  </a:lnTo>
                  <a:lnTo>
                    <a:pt x="230" y="180"/>
                  </a:lnTo>
                  <a:lnTo>
                    <a:pt x="208" y="199"/>
                  </a:lnTo>
                  <a:lnTo>
                    <a:pt x="187" y="221"/>
                  </a:lnTo>
                  <a:lnTo>
                    <a:pt x="167" y="242"/>
                  </a:lnTo>
                  <a:lnTo>
                    <a:pt x="148" y="263"/>
                  </a:lnTo>
                  <a:lnTo>
                    <a:pt x="130" y="287"/>
                  </a:lnTo>
                  <a:lnTo>
                    <a:pt x="112" y="310"/>
                  </a:lnTo>
                  <a:lnTo>
                    <a:pt x="96" y="335"/>
                  </a:lnTo>
                  <a:lnTo>
                    <a:pt x="96" y="335"/>
                  </a:lnTo>
                  <a:lnTo>
                    <a:pt x="81" y="364"/>
                  </a:lnTo>
                  <a:lnTo>
                    <a:pt x="67" y="393"/>
                  </a:lnTo>
                  <a:lnTo>
                    <a:pt x="55" y="424"/>
                  </a:lnTo>
                  <a:lnTo>
                    <a:pt x="44" y="455"/>
                  </a:lnTo>
                  <a:lnTo>
                    <a:pt x="35" y="486"/>
                  </a:lnTo>
                  <a:lnTo>
                    <a:pt x="29" y="518"/>
                  </a:lnTo>
                  <a:lnTo>
                    <a:pt x="23" y="550"/>
                  </a:lnTo>
                  <a:lnTo>
                    <a:pt x="19" y="583"/>
                  </a:lnTo>
                  <a:lnTo>
                    <a:pt x="19" y="583"/>
                  </a:lnTo>
                  <a:lnTo>
                    <a:pt x="17" y="616"/>
                  </a:lnTo>
                  <a:lnTo>
                    <a:pt x="14" y="650"/>
                  </a:lnTo>
                  <a:lnTo>
                    <a:pt x="12" y="716"/>
                  </a:lnTo>
                  <a:lnTo>
                    <a:pt x="10" y="782"/>
                  </a:lnTo>
                  <a:lnTo>
                    <a:pt x="8" y="816"/>
                  </a:lnTo>
                  <a:lnTo>
                    <a:pt x="6" y="849"/>
                  </a:lnTo>
                  <a:lnTo>
                    <a:pt x="6" y="849"/>
                  </a:lnTo>
                  <a:lnTo>
                    <a:pt x="3" y="883"/>
                  </a:lnTo>
                  <a:lnTo>
                    <a:pt x="0" y="917"/>
                  </a:lnTo>
                  <a:lnTo>
                    <a:pt x="0" y="917"/>
                  </a:lnTo>
                  <a:lnTo>
                    <a:pt x="0" y="920"/>
                  </a:lnTo>
                  <a:lnTo>
                    <a:pt x="1" y="921"/>
                  </a:lnTo>
                  <a:lnTo>
                    <a:pt x="3" y="923"/>
                  </a:lnTo>
                  <a:lnTo>
                    <a:pt x="5" y="923"/>
                  </a:lnTo>
                  <a:lnTo>
                    <a:pt x="7" y="922"/>
                  </a:lnTo>
                  <a:lnTo>
                    <a:pt x="9" y="921"/>
                  </a:lnTo>
                  <a:lnTo>
                    <a:pt x="11" y="920"/>
                  </a:lnTo>
                  <a:lnTo>
                    <a:pt x="12" y="917"/>
                  </a:lnTo>
                  <a:lnTo>
                    <a:pt x="12" y="917"/>
                  </a:lnTo>
                  <a:lnTo>
                    <a:pt x="15" y="884"/>
                  </a:lnTo>
                  <a:lnTo>
                    <a:pt x="18" y="850"/>
                  </a:lnTo>
                  <a:lnTo>
                    <a:pt x="22" y="784"/>
                  </a:lnTo>
                  <a:lnTo>
                    <a:pt x="24" y="717"/>
                  </a:lnTo>
                  <a:lnTo>
                    <a:pt x="27" y="650"/>
                  </a:lnTo>
                  <a:lnTo>
                    <a:pt x="27" y="650"/>
                  </a:lnTo>
                  <a:lnTo>
                    <a:pt x="29" y="618"/>
                  </a:lnTo>
                  <a:lnTo>
                    <a:pt x="31" y="586"/>
                  </a:lnTo>
                  <a:lnTo>
                    <a:pt x="35" y="554"/>
                  </a:lnTo>
                  <a:lnTo>
                    <a:pt x="40" y="522"/>
                  </a:lnTo>
                  <a:lnTo>
                    <a:pt x="46" y="490"/>
                  </a:lnTo>
                  <a:lnTo>
                    <a:pt x="55" y="460"/>
                  </a:lnTo>
                  <a:lnTo>
                    <a:pt x="65" y="430"/>
                  </a:lnTo>
                  <a:lnTo>
                    <a:pt x="77" y="399"/>
                  </a:lnTo>
                  <a:lnTo>
                    <a:pt x="77" y="399"/>
                  </a:lnTo>
                  <a:lnTo>
                    <a:pt x="90" y="373"/>
                  </a:lnTo>
                  <a:lnTo>
                    <a:pt x="104" y="346"/>
                  </a:lnTo>
                  <a:lnTo>
                    <a:pt x="120" y="321"/>
                  </a:lnTo>
                  <a:lnTo>
                    <a:pt x="138" y="297"/>
                  </a:lnTo>
                  <a:lnTo>
                    <a:pt x="156" y="273"/>
                  </a:lnTo>
                  <a:lnTo>
                    <a:pt x="175" y="250"/>
                  </a:lnTo>
                  <a:lnTo>
                    <a:pt x="195" y="229"/>
                  </a:lnTo>
                  <a:lnTo>
                    <a:pt x="218" y="209"/>
                  </a:lnTo>
                  <a:lnTo>
                    <a:pt x="218" y="209"/>
                  </a:lnTo>
                  <a:lnTo>
                    <a:pt x="240" y="188"/>
                  </a:lnTo>
                  <a:lnTo>
                    <a:pt x="263" y="168"/>
                  </a:lnTo>
                  <a:lnTo>
                    <a:pt x="287" y="150"/>
                  </a:lnTo>
                  <a:lnTo>
                    <a:pt x="313" y="133"/>
                  </a:lnTo>
                  <a:lnTo>
                    <a:pt x="338" y="115"/>
                  </a:lnTo>
                  <a:lnTo>
                    <a:pt x="364" y="100"/>
                  </a:lnTo>
                  <a:lnTo>
                    <a:pt x="391" y="86"/>
                  </a:lnTo>
                  <a:lnTo>
                    <a:pt x="418" y="72"/>
                  </a:lnTo>
                  <a:lnTo>
                    <a:pt x="418" y="72"/>
                  </a:lnTo>
                  <a:lnTo>
                    <a:pt x="444" y="60"/>
                  </a:lnTo>
                  <a:lnTo>
                    <a:pt x="472" y="49"/>
                  </a:lnTo>
                  <a:lnTo>
                    <a:pt x="499" y="39"/>
                  </a:lnTo>
                  <a:lnTo>
                    <a:pt x="526" y="31"/>
                  </a:lnTo>
                  <a:lnTo>
                    <a:pt x="555" y="24"/>
                  </a:lnTo>
                  <a:lnTo>
                    <a:pt x="583" y="18"/>
                  </a:lnTo>
                  <a:lnTo>
                    <a:pt x="612" y="15"/>
                  </a:lnTo>
                  <a:lnTo>
                    <a:pt x="641" y="13"/>
                  </a:lnTo>
                  <a:lnTo>
                    <a:pt x="641" y="13"/>
                  </a:lnTo>
                  <a:lnTo>
                    <a:pt x="659" y="13"/>
                  </a:lnTo>
                  <a:lnTo>
                    <a:pt x="676" y="13"/>
                  </a:lnTo>
                  <a:lnTo>
                    <a:pt x="713" y="17"/>
                  </a:lnTo>
                  <a:lnTo>
                    <a:pt x="713" y="17"/>
                  </a:lnTo>
                  <a:lnTo>
                    <a:pt x="746" y="21"/>
                  </a:lnTo>
                  <a:lnTo>
                    <a:pt x="762" y="22"/>
                  </a:lnTo>
                  <a:lnTo>
                    <a:pt x="779" y="23"/>
                  </a:lnTo>
                  <a:lnTo>
                    <a:pt x="779" y="23"/>
                  </a:lnTo>
                  <a:lnTo>
                    <a:pt x="813" y="22"/>
                  </a:lnTo>
                  <a:lnTo>
                    <a:pt x="846" y="23"/>
                  </a:lnTo>
                  <a:lnTo>
                    <a:pt x="880" y="25"/>
                  </a:lnTo>
                  <a:lnTo>
                    <a:pt x="897" y="27"/>
                  </a:lnTo>
                  <a:lnTo>
                    <a:pt x="914" y="29"/>
                  </a:lnTo>
                  <a:lnTo>
                    <a:pt x="914" y="29"/>
                  </a:lnTo>
                  <a:lnTo>
                    <a:pt x="931" y="33"/>
                  </a:lnTo>
                  <a:lnTo>
                    <a:pt x="947" y="38"/>
                  </a:lnTo>
                  <a:lnTo>
                    <a:pt x="963" y="44"/>
                  </a:lnTo>
                  <a:lnTo>
                    <a:pt x="978" y="51"/>
                  </a:lnTo>
                  <a:lnTo>
                    <a:pt x="978" y="51"/>
                  </a:lnTo>
                  <a:lnTo>
                    <a:pt x="993" y="60"/>
                  </a:lnTo>
                  <a:lnTo>
                    <a:pt x="1007" y="69"/>
                  </a:lnTo>
                  <a:lnTo>
                    <a:pt x="1036" y="87"/>
                  </a:lnTo>
                  <a:lnTo>
                    <a:pt x="1036" y="87"/>
                  </a:lnTo>
                  <a:lnTo>
                    <a:pt x="1064" y="107"/>
                  </a:lnTo>
                  <a:lnTo>
                    <a:pt x="1093" y="128"/>
                  </a:lnTo>
                  <a:lnTo>
                    <a:pt x="1119" y="151"/>
                  </a:lnTo>
                  <a:lnTo>
                    <a:pt x="1144" y="175"/>
                  </a:lnTo>
                  <a:lnTo>
                    <a:pt x="1144" y="175"/>
                  </a:lnTo>
                  <a:lnTo>
                    <a:pt x="1156" y="187"/>
                  </a:lnTo>
                  <a:lnTo>
                    <a:pt x="1168" y="200"/>
                  </a:lnTo>
                  <a:lnTo>
                    <a:pt x="1191" y="227"/>
                  </a:lnTo>
                  <a:lnTo>
                    <a:pt x="1211" y="255"/>
                  </a:lnTo>
                  <a:lnTo>
                    <a:pt x="1231" y="285"/>
                  </a:lnTo>
                  <a:lnTo>
                    <a:pt x="1231" y="285"/>
                  </a:lnTo>
                  <a:lnTo>
                    <a:pt x="1251" y="316"/>
                  </a:lnTo>
                  <a:lnTo>
                    <a:pt x="1270" y="347"/>
                  </a:lnTo>
                  <a:lnTo>
                    <a:pt x="1287" y="380"/>
                  </a:lnTo>
                  <a:lnTo>
                    <a:pt x="1304" y="412"/>
                  </a:lnTo>
                  <a:lnTo>
                    <a:pt x="1304" y="412"/>
                  </a:lnTo>
                  <a:lnTo>
                    <a:pt x="1319" y="446"/>
                  </a:lnTo>
                  <a:lnTo>
                    <a:pt x="1326" y="463"/>
                  </a:lnTo>
                  <a:lnTo>
                    <a:pt x="1334" y="480"/>
                  </a:lnTo>
                  <a:lnTo>
                    <a:pt x="1334" y="480"/>
                  </a:lnTo>
                  <a:lnTo>
                    <a:pt x="1345" y="516"/>
                  </a:lnTo>
                  <a:lnTo>
                    <a:pt x="1356" y="551"/>
                  </a:lnTo>
                  <a:lnTo>
                    <a:pt x="1356" y="551"/>
                  </a:lnTo>
                  <a:lnTo>
                    <a:pt x="1368" y="584"/>
                  </a:lnTo>
                  <a:lnTo>
                    <a:pt x="1375" y="600"/>
                  </a:lnTo>
                  <a:lnTo>
                    <a:pt x="1382" y="616"/>
                  </a:lnTo>
                  <a:lnTo>
                    <a:pt x="1382" y="616"/>
                  </a:lnTo>
                  <a:lnTo>
                    <a:pt x="1391" y="631"/>
                  </a:lnTo>
                  <a:lnTo>
                    <a:pt x="1400" y="647"/>
                  </a:lnTo>
                  <a:lnTo>
                    <a:pt x="1421" y="676"/>
                  </a:lnTo>
                  <a:lnTo>
                    <a:pt x="1421" y="676"/>
                  </a:lnTo>
                  <a:lnTo>
                    <a:pt x="1441" y="704"/>
                  </a:lnTo>
                  <a:lnTo>
                    <a:pt x="1462" y="732"/>
                  </a:lnTo>
                  <a:lnTo>
                    <a:pt x="1483" y="760"/>
                  </a:lnTo>
                  <a:lnTo>
                    <a:pt x="1504" y="789"/>
                  </a:lnTo>
                  <a:lnTo>
                    <a:pt x="1504" y="789"/>
                  </a:lnTo>
                  <a:lnTo>
                    <a:pt x="1514" y="803"/>
                  </a:lnTo>
                  <a:lnTo>
                    <a:pt x="1524" y="816"/>
                  </a:lnTo>
                  <a:lnTo>
                    <a:pt x="1535" y="829"/>
                  </a:lnTo>
                  <a:lnTo>
                    <a:pt x="1547" y="842"/>
                  </a:lnTo>
                  <a:lnTo>
                    <a:pt x="1547" y="842"/>
                  </a:lnTo>
                  <a:lnTo>
                    <a:pt x="1549" y="843"/>
                  </a:lnTo>
                  <a:lnTo>
                    <a:pt x="1552" y="843"/>
                  </a:lnTo>
                  <a:lnTo>
                    <a:pt x="1554" y="843"/>
                  </a:lnTo>
                  <a:lnTo>
                    <a:pt x="1555" y="842"/>
                  </a:lnTo>
                  <a:lnTo>
                    <a:pt x="1557" y="840"/>
                  </a:lnTo>
                  <a:lnTo>
                    <a:pt x="1557" y="838"/>
                  </a:lnTo>
                  <a:lnTo>
                    <a:pt x="1557" y="835"/>
                  </a:lnTo>
                  <a:lnTo>
                    <a:pt x="1556" y="833"/>
                  </a:lnTo>
                  <a:lnTo>
                    <a:pt x="1556" y="83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9" name="Freeform 38">
              <a:extLst>
                <a:ext uri="{FF2B5EF4-FFF2-40B4-BE49-F238E27FC236}">
                  <a16:creationId xmlns:a16="http://schemas.microsoft.com/office/drawing/2014/main" id="{172288FF-D8E0-45EF-BBE8-92418A20EF10}"/>
                </a:ext>
              </a:extLst>
            </p:cNvPr>
            <p:cNvSpPr>
              <a:spLocks/>
            </p:cNvSpPr>
            <p:nvPr/>
          </p:nvSpPr>
          <p:spPr bwMode="auto">
            <a:xfrm>
              <a:off x="4896" y="2034"/>
              <a:ext cx="62" cy="31"/>
            </a:xfrm>
            <a:custGeom>
              <a:avLst/>
              <a:gdLst>
                <a:gd name="T0" fmla="*/ 121 w 123"/>
                <a:gd name="T1" fmla="*/ 32 h 64"/>
                <a:gd name="T2" fmla="*/ 121 w 123"/>
                <a:gd name="T3" fmla="*/ 32 h 64"/>
                <a:gd name="T4" fmla="*/ 109 w 123"/>
                <a:gd name="T5" fmla="*/ 22 h 64"/>
                <a:gd name="T6" fmla="*/ 96 w 123"/>
                <a:gd name="T7" fmla="*/ 12 h 64"/>
                <a:gd name="T8" fmla="*/ 89 w 123"/>
                <a:gd name="T9" fmla="*/ 9 h 64"/>
                <a:gd name="T10" fmla="*/ 81 w 123"/>
                <a:gd name="T11" fmla="*/ 5 h 64"/>
                <a:gd name="T12" fmla="*/ 74 w 123"/>
                <a:gd name="T13" fmla="*/ 3 h 64"/>
                <a:gd name="T14" fmla="*/ 66 w 123"/>
                <a:gd name="T15" fmla="*/ 1 h 64"/>
                <a:gd name="T16" fmla="*/ 66 w 123"/>
                <a:gd name="T17" fmla="*/ 1 h 64"/>
                <a:gd name="T18" fmla="*/ 59 w 123"/>
                <a:gd name="T19" fmla="*/ 0 h 64"/>
                <a:gd name="T20" fmla="*/ 52 w 123"/>
                <a:gd name="T21" fmla="*/ 1 h 64"/>
                <a:gd name="T22" fmla="*/ 44 w 123"/>
                <a:gd name="T23" fmla="*/ 1 h 64"/>
                <a:gd name="T24" fmla="*/ 37 w 123"/>
                <a:gd name="T25" fmla="*/ 3 h 64"/>
                <a:gd name="T26" fmla="*/ 31 w 123"/>
                <a:gd name="T27" fmla="*/ 6 h 64"/>
                <a:gd name="T28" fmla="*/ 25 w 123"/>
                <a:gd name="T29" fmla="*/ 9 h 64"/>
                <a:gd name="T30" fmla="*/ 20 w 123"/>
                <a:gd name="T31" fmla="*/ 13 h 64"/>
                <a:gd name="T32" fmla="*/ 15 w 123"/>
                <a:gd name="T33" fmla="*/ 19 h 64"/>
                <a:gd name="T34" fmla="*/ 15 w 123"/>
                <a:gd name="T35" fmla="*/ 19 h 64"/>
                <a:gd name="T36" fmla="*/ 9 w 123"/>
                <a:gd name="T37" fmla="*/ 27 h 64"/>
                <a:gd name="T38" fmla="*/ 5 w 123"/>
                <a:gd name="T39" fmla="*/ 37 h 64"/>
                <a:gd name="T40" fmla="*/ 2 w 123"/>
                <a:gd name="T41" fmla="*/ 47 h 64"/>
                <a:gd name="T42" fmla="*/ 0 w 123"/>
                <a:gd name="T43" fmla="*/ 56 h 64"/>
                <a:gd name="T44" fmla="*/ 0 w 123"/>
                <a:gd name="T45" fmla="*/ 56 h 64"/>
                <a:gd name="T46" fmla="*/ 0 w 123"/>
                <a:gd name="T47" fmla="*/ 59 h 64"/>
                <a:gd name="T48" fmla="*/ 1 w 123"/>
                <a:gd name="T49" fmla="*/ 61 h 64"/>
                <a:gd name="T50" fmla="*/ 2 w 123"/>
                <a:gd name="T51" fmla="*/ 63 h 64"/>
                <a:gd name="T52" fmla="*/ 4 w 123"/>
                <a:gd name="T53" fmla="*/ 64 h 64"/>
                <a:gd name="T54" fmla="*/ 7 w 123"/>
                <a:gd name="T55" fmla="*/ 64 h 64"/>
                <a:gd name="T56" fmla="*/ 9 w 123"/>
                <a:gd name="T57" fmla="*/ 63 h 64"/>
                <a:gd name="T58" fmla="*/ 10 w 123"/>
                <a:gd name="T59" fmla="*/ 62 h 64"/>
                <a:gd name="T60" fmla="*/ 11 w 123"/>
                <a:gd name="T61" fmla="*/ 60 h 64"/>
                <a:gd name="T62" fmla="*/ 11 w 123"/>
                <a:gd name="T63" fmla="*/ 60 h 64"/>
                <a:gd name="T64" fmla="*/ 13 w 123"/>
                <a:gd name="T65" fmla="*/ 52 h 64"/>
                <a:gd name="T66" fmla="*/ 16 w 123"/>
                <a:gd name="T67" fmla="*/ 44 h 64"/>
                <a:gd name="T68" fmla="*/ 19 w 123"/>
                <a:gd name="T69" fmla="*/ 36 h 64"/>
                <a:gd name="T70" fmla="*/ 23 w 123"/>
                <a:gd name="T71" fmla="*/ 28 h 64"/>
                <a:gd name="T72" fmla="*/ 29 w 123"/>
                <a:gd name="T73" fmla="*/ 22 h 64"/>
                <a:gd name="T74" fmla="*/ 35 w 123"/>
                <a:gd name="T75" fmla="*/ 17 h 64"/>
                <a:gd name="T76" fmla="*/ 42 w 123"/>
                <a:gd name="T77" fmla="*/ 14 h 64"/>
                <a:gd name="T78" fmla="*/ 52 w 123"/>
                <a:gd name="T79" fmla="*/ 12 h 64"/>
                <a:gd name="T80" fmla="*/ 52 w 123"/>
                <a:gd name="T81" fmla="*/ 12 h 64"/>
                <a:gd name="T82" fmla="*/ 61 w 123"/>
                <a:gd name="T83" fmla="*/ 12 h 64"/>
                <a:gd name="T84" fmla="*/ 69 w 123"/>
                <a:gd name="T85" fmla="*/ 14 h 64"/>
                <a:gd name="T86" fmla="*/ 77 w 123"/>
                <a:gd name="T87" fmla="*/ 17 h 64"/>
                <a:gd name="T88" fmla="*/ 85 w 123"/>
                <a:gd name="T89" fmla="*/ 20 h 64"/>
                <a:gd name="T90" fmla="*/ 93 w 123"/>
                <a:gd name="T91" fmla="*/ 25 h 64"/>
                <a:gd name="T92" fmla="*/ 100 w 123"/>
                <a:gd name="T93" fmla="*/ 30 h 64"/>
                <a:gd name="T94" fmla="*/ 113 w 123"/>
                <a:gd name="T95" fmla="*/ 42 h 64"/>
                <a:gd name="T96" fmla="*/ 113 w 123"/>
                <a:gd name="T97" fmla="*/ 42 h 64"/>
                <a:gd name="T98" fmla="*/ 115 w 123"/>
                <a:gd name="T99" fmla="*/ 43 h 64"/>
                <a:gd name="T100" fmla="*/ 117 w 123"/>
                <a:gd name="T101" fmla="*/ 44 h 64"/>
                <a:gd name="T102" fmla="*/ 120 w 123"/>
                <a:gd name="T103" fmla="*/ 43 h 64"/>
                <a:gd name="T104" fmla="*/ 121 w 123"/>
                <a:gd name="T105" fmla="*/ 42 h 64"/>
                <a:gd name="T106" fmla="*/ 123 w 123"/>
                <a:gd name="T107" fmla="*/ 40 h 64"/>
                <a:gd name="T108" fmla="*/ 123 w 123"/>
                <a:gd name="T109" fmla="*/ 38 h 64"/>
                <a:gd name="T110" fmla="*/ 123 w 123"/>
                <a:gd name="T111" fmla="*/ 36 h 64"/>
                <a:gd name="T112" fmla="*/ 121 w 123"/>
                <a:gd name="T113" fmla="*/ 32 h 64"/>
                <a:gd name="T114" fmla="*/ 121 w 123"/>
                <a:gd name="T115" fmla="*/ 32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23" h="64">
                  <a:moveTo>
                    <a:pt x="121" y="32"/>
                  </a:moveTo>
                  <a:lnTo>
                    <a:pt x="121" y="32"/>
                  </a:lnTo>
                  <a:lnTo>
                    <a:pt x="109" y="22"/>
                  </a:lnTo>
                  <a:lnTo>
                    <a:pt x="96" y="12"/>
                  </a:lnTo>
                  <a:lnTo>
                    <a:pt x="89" y="9"/>
                  </a:lnTo>
                  <a:lnTo>
                    <a:pt x="81" y="5"/>
                  </a:lnTo>
                  <a:lnTo>
                    <a:pt x="74" y="3"/>
                  </a:lnTo>
                  <a:lnTo>
                    <a:pt x="66" y="1"/>
                  </a:lnTo>
                  <a:lnTo>
                    <a:pt x="66" y="1"/>
                  </a:lnTo>
                  <a:lnTo>
                    <a:pt x="59" y="0"/>
                  </a:lnTo>
                  <a:lnTo>
                    <a:pt x="52" y="1"/>
                  </a:lnTo>
                  <a:lnTo>
                    <a:pt x="44" y="1"/>
                  </a:lnTo>
                  <a:lnTo>
                    <a:pt x="37" y="3"/>
                  </a:lnTo>
                  <a:lnTo>
                    <a:pt x="31" y="6"/>
                  </a:lnTo>
                  <a:lnTo>
                    <a:pt x="25" y="9"/>
                  </a:lnTo>
                  <a:lnTo>
                    <a:pt x="20" y="13"/>
                  </a:lnTo>
                  <a:lnTo>
                    <a:pt x="15" y="19"/>
                  </a:lnTo>
                  <a:lnTo>
                    <a:pt x="15" y="19"/>
                  </a:lnTo>
                  <a:lnTo>
                    <a:pt x="9" y="27"/>
                  </a:lnTo>
                  <a:lnTo>
                    <a:pt x="5" y="37"/>
                  </a:lnTo>
                  <a:lnTo>
                    <a:pt x="2" y="47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0" y="59"/>
                  </a:lnTo>
                  <a:lnTo>
                    <a:pt x="1" y="61"/>
                  </a:lnTo>
                  <a:lnTo>
                    <a:pt x="2" y="63"/>
                  </a:lnTo>
                  <a:lnTo>
                    <a:pt x="4" y="64"/>
                  </a:lnTo>
                  <a:lnTo>
                    <a:pt x="7" y="64"/>
                  </a:lnTo>
                  <a:lnTo>
                    <a:pt x="9" y="63"/>
                  </a:lnTo>
                  <a:lnTo>
                    <a:pt x="10" y="62"/>
                  </a:lnTo>
                  <a:lnTo>
                    <a:pt x="11" y="60"/>
                  </a:lnTo>
                  <a:lnTo>
                    <a:pt x="11" y="60"/>
                  </a:lnTo>
                  <a:lnTo>
                    <a:pt x="13" y="52"/>
                  </a:lnTo>
                  <a:lnTo>
                    <a:pt x="16" y="44"/>
                  </a:lnTo>
                  <a:lnTo>
                    <a:pt x="19" y="36"/>
                  </a:lnTo>
                  <a:lnTo>
                    <a:pt x="23" y="28"/>
                  </a:lnTo>
                  <a:lnTo>
                    <a:pt x="29" y="22"/>
                  </a:lnTo>
                  <a:lnTo>
                    <a:pt x="35" y="17"/>
                  </a:lnTo>
                  <a:lnTo>
                    <a:pt x="42" y="14"/>
                  </a:lnTo>
                  <a:lnTo>
                    <a:pt x="52" y="12"/>
                  </a:lnTo>
                  <a:lnTo>
                    <a:pt x="52" y="12"/>
                  </a:lnTo>
                  <a:lnTo>
                    <a:pt x="61" y="12"/>
                  </a:lnTo>
                  <a:lnTo>
                    <a:pt x="69" y="14"/>
                  </a:lnTo>
                  <a:lnTo>
                    <a:pt x="77" y="17"/>
                  </a:lnTo>
                  <a:lnTo>
                    <a:pt x="85" y="20"/>
                  </a:lnTo>
                  <a:lnTo>
                    <a:pt x="93" y="25"/>
                  </a:lnTo>
                  <a:lnTo>
                    <a:pt x="100" y="30"/>
                  </a:lnTo>
                  <a:lnTo>
                    <a:pt x="113" y="42"/>
                  </a:lnTo>
                  <a:lnTo>
                    <a:pt x="113" y="42"/>
                  </a:lnTo>
                  <a:lnTo>
                    <a:pt x="115" y="43"/>
                  </a:lnTo>
                  <a:lnTo>
                    <a:pt x="117" y="44"/>
                  </a:lnTo>
                  <a:lnTo>
                    <a:pt x="120" y="43"/>
                  </a:lnTo>
                  <a:lnTo>
                    <a:pt x="121" y="42"/>
                  </a:lnTo>
                  <a:lnTo>
                    <a:pt x="123" y="40"/>
                  </a:lnTo>
                  <a:lnTo>
                    <a:pt x="123" y="38"/>
                  </a:lnTo>
                  <a:lnTo>
                    <a:pt x="123" y="36"/>
                  </a:lnTo>
                  <a:lnTo>
                    <a:pt x="121" y="32"/>
                  </a:lnTo>
                  <a:lnTo>
                    <a:pt x="121" y="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0" name="Freeform 39">
              <a:extLst>
                <a:ext uri="{FF2B5EF4-FFF2-40B4-BE49-F238E27FC236}">
                  <a16:creationId xmlns:a16="http://schemas.microsoft.com/office/drawing/2014/main" id="{2AB3DA9C-F66D-A112-5CEA-1E6B1F5E1A4D}"/>
                </a:ext>
              </a:extLst>
            </p:cNvPr>
            <p:cNvSpPr>
              <a:spLocks/>
            </p:cNvSpPr>
            <p:nvPr/>
          </p:nvSpPr>
          <p:spPr bwMode="auto">
            <a:xfrm>
              <a:off x="4947" y="2104"/>
              <a:ext cx="18" cy="90"/>
            </a:xfrm>
            <a:custGeom>
              <a:avLst/>
              <a:gdLst>
                <a:gd name="T0" fmla="*/ 0 w 37"/>
                <a:gd name="T1" fmla="*/ 5 h 179"/>
                <a:gd name="T2" fmla="*/ 0 w 37"/>
                <a:gd name="T3" fmla="*/ 5 h 179"/>
                <a:gd name="T4" fmla="*/ 0 w 37"/>
                <a:gd name="T5" fmla="*/ 27 h 179"/>
                <a:gd name="T6" fmla="*/ 0 w 37"/>
                <a:gd name="T7" fmla="*/ 49 h 179"/>
                <a:gd name="T8" fmla="*/ 1 w 37"/>
                <a:gd name="T9" fmla="*/ 70 h 179"/>
                <a:gd name="T10" fmla="*/ 3 w 37"/>
                <a:gd name="T11" fmla="*/ 92 h 179"/>
                <a:gd name="T12" fmla="*/ 6 w 37"/>
                <a:gd name="T13" fmla="*/ 114 h 179"/>
                <a:gd name="T14" fmla="*/ 11 w 37"/>
                <a:gd name="T15" fmla="*/ 135 h 179"/>
                <a:gd name="T16" fmla="*/ 17 w 37"/>
                <a:gd name="T17" fmla="*/ 155 h 179"/>
                <a:gd name="T18" fmla="*/ 24 w 37"/>
                <a:gd name="T19" fmla="*/ 175 h 179"/>
                <a:gd name="T20" fmla="*/ 24 w 37"/>
                <a:gd name="T21" fmla="*/ 175 h 179"/>
                <a:gd name="T22" fmla="*/ 25 w 37"/>
                <a:gd name="T23" fmla="*/ 177 h 179"/>
                <a:gd name="T24" fmla="*/ 27 w 37"/>
                <a:gd name="T25" fmla="*/ 179 h 179"/>
                <a:gd name="T26" fmla="*/ 31 w 37"/>
                <a:gd name="T27" fmla="*/ 179 h 179"/>
                <a:gd name="T28" fmla="*/ 33 w 37"/>
                <a:gd name="T29" fmla="*/ 179 h 179"/>
                <a:gd name="T30" fmla="*/ 35 w 37"/>
                <a:gd name="T31" fmla="*/ 178 h 179"/>
                <a:gd name="T32" fmla="*/ 36 w 37"/>
                <a:gd name="T33" fmla="*/ 176 h 179"/>
                <a:gd name="T34" fmla="*/ 37 w 37"/>
                <a:gd name="T35" fmla="*/ 174 h 179"/>
                <a:gd name="T36" fmla="*/ 37 w 37"/>
                <a:gd name="T37" fmla="*/ 172 h 179"/>
                <a:gd name="T38" fmla="*/ 37 w 37"/>
                <a:gd name="T39" fmla="*/ 172 h 179"/>
                <a:gd name="T40" fmla="*/ 29 w 37"/>
                <a:gd name="T41" fmla="*/ 152 h 179"/>
                <a:gd name="T42" fmla="*/ 23 w 37"/>
                <a:gd name="T43" fmla="*/ 132 h 179"/>
                <a:gd name="T44" fmla="*/ 18 w 37"/>
                <a:gd name="T45" fmla="*/ 111 h 179"/>
                <a:gd name="T46" fmla="*/ 15 w 37"/>
                <a:gd name="T47" fmla="*/ 90 h 179"/>
                <a:gd name="T48" fmla="*/ 13 w 37"/>
                <a:gd name="T49" fmla="*/ 69 h 179"/>
                <a:gd name="T50" fmla="*/ 12 w 37"/>
                <a:gd name="T51" fmla="*/ 48 h 179"/>
                <a:gd name="T52" fmla="*/ 12 w 37"/>
                <a:gd name="T53" fmla="*/ 26 h 179"/>
                <a:gd name="T54" fmla="*/ 12 w 37"/>
                <a:gd name="T55" fmla="*/ 5 h 179"/>
                <a:gd name="T56" fmla="*/ 12 w 37"/>
                <a:gd name="T57" fmla="*/ 5 h 179"/>
                <a:gd name="T58" fmla="*/ 12 w 37"/>
                <a:gd name="T59" fmla="*/ 3 h 179"/>
                <a:gd name="T60" fmla="*/ 11 w 37"/>
                <a:gd name="T61" fmla="*/ 1 h 179"/>
                <a:gd name="T62" fmla="*/ 9 w 37"/>
                <a:gd name="T63" fmla="*/ 0 h 179"/>
                <a:gd name="T64" fmla="*/ 7 w 37"/>
                <a:gd name="T65" fmla="*/ 0 h 179"/>
                <a:gd name="T66" fmla="*/ 5 w 37"/>
                <a:gd name="T67" fmla="*/ 0 h 179"/>
                <a:gd name="T68" fmla="*/ 3 w 37"/>
                <a:gd name="T69" fmla="*/ 1 h 179"/>
                <a:gd name="T70" fmla="*/ 1 w 37"/>
                <a:gd name="T71" fmla="*/ 3 h 179"/>
                <a:gd name="T72" fmla="*/ 0 w 37"/>
                <a:gd name="T73" fmla="*/ 5 h 179"/>
                <a:gd name="T74" fmla="*/ 0 w 37"/>
                <a:gd name="T75" fmla="*/ 5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7" h="179">
                  <a:moveTo>
                    <a:pt x="0" y="5"/>
                  </a:moveTo>
                  <a:lnTo>
                    <a:pt x="0" y="5"/>
                  </a:lnTo>
                  <a:lnTo>
                    <a:pt x="0" y="27"/>
                  </a:lnTo>
                  <a:lnTo>
                    <a:pt x="0" y="49"/>
                  </a:lnTo>
                  <a:lnTo>
                    <a:pt x="1" y="70"/>
                  </a:lnTo>
                  <a:lnTo>
                    <a:pt x="3" y="92"/>
                  </a:lnTo>
                  <a:lnTo>
                    <a:pt x="6" y="114"/>
                  </a:lnTo>
                  <a:lnTo>
                    <a:pt x="11" y="135"/>
                  </a:lnTo>
                  <a:lnTo>
                    <a:pt x="17" y="155"/>
                  </a:lnTo>
                  <a:lnTo>
                    <a:pt x="24" y="175"/>
                  </a:lnTo>
                  <a:lnTo>
                    <a:pt x="24" y="175"/>
                  </a:lnTo>
                  <a:lnTo>
                    <a:pt x="25" y="177"/>
                  </a:lnTo>
                  <a:lnTo>
                    <a:pt x="27" y="179"/>
                  </a:lnTo>
                  <a:lnTo>
                    <a:pt x="31" y="179"/>
                  </a:lnTo>
                  <a:lnTo>
                    <a:pt x="33" y="179"/>
                  </a:lnTo>
                  <a:lnTo>
                    <a:pt x="35" y="178"/>
                  </a:lnTo>
                  <a:lnTo>
                    <a:pt x="36" y="176"/>
                  </a:lnTo>
                  <a:lnTo>
                    <a:pt x="37" y="174"/>
                  </a:lnTo>
                  <a:lnTo>
                    <a:pt x="37" y="172"/>
                  </a:lnTo>
                  <a:lnTo>
                    <a:pt x="37" y="172"/>
                  </a:lnTo>
                  <a:lnTo>
                    <a:pt x="29" y="152"/>
                  </a:lnTo>
                  <a:lnTo>
                    <a:pt x="23" y="132"/>
                  </a:lnTo>
                  <a:lnTo>
                    <a:pt x="18" y="111"/>
                  </a:lnTo>
                  <a:lnTo>
                    <a:pt x="15" y="90"/>
                  </a:lnTo>
                  <a:lnTo>
                    <a:pt x="13" y="69"/>
                  </a:lnTo>
                  <a:lnTo>
                    <a:pt x="12" y="48"/>
                  </a:lnTo>
                  <a:lnTo>
                    <a:pt x="12" y="26"/>
                  </a:lnTo>
                  <a:lnTo>
                    <a:pt x="12" y="5"/>
                  </a:lnTo>
                  <a:lnTo>
                    <a:pt x="12" y="5"/>
                  </a:lnTo>
                  <a:lnTo>
                    <a:pt x="12" y="3"/>
                  </a:lnTo>
                  <a:lnTo>
                    <a:pt x="11" y="1"/>
                  </a:lnTo>
                  <a:lnTo>
                    <a:pt x="9" y="0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1"/>
                  </a:lnTo>
                  <a:lnTo>
                    <a:pt x="1" y="3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AAF9D5D6-43E5-099F-5CDB-4D00406082AD}"/>
                </a:ext>
              </a:extLst>
            </p:cNvPr>
            <p:cNvSpPr>
              <a:spLocks/>
            </p:cNvSpPr>
            <p:nvPr/>
          </p:nvSpPr>
          <p:spPr bwMode="auto">
            <a:xfrm>
              <a:off x="4810" y="2463"/>
              <a:ext cx="499" cy="844"/>
            </a:xfrm>
            <a:custGeom>
              <a:avLst/>
              <a:gdLst>
                <a:gd name="T0" fmla="*/ 562 w 996"/>
                <a:gd name="T1" fmla="*/ 33 h 1686"/>
                <a:gd name="T2" fmla="*/ 476 w 996"/>
                <a:gd name="T3" fmla="*/ 112 h 1686"/>
                <a:gd name="T4" fmla="*/ 381 w 996"/>
                <a:gd name="T5" fmla="*/ 182 h 1686"/>
                <a:gd name="T6" fmla="*/ 287 w 996"/>
                <a:gd name="T7" fmla="*/ 236 h 1686"/>
                <a:gd name="T8" fmla="*/ 230 w 996"/>
                <a:gd name="T9" fmla="*/ 274 h 1686"/>
                <a:gd name="T10" fmla="*/ 201 w 996"/>
                <a:gd name="T11" fmla="*/ 300 h 1686"/>
                <a:gd name="T12" fmla="*/ 172 w 996"/>
                <a:gd name="T13" fmla="*/ 343 h 1686"/>
                <a:gd name="T14" fmla="*/ 144 w 996"/>
                <a:gd name="T15" fmla="*/ 408 h 1686"/>
                <a:gd name="T16" fmla="*/ 114 w 996"/>
                <a:gd name="T17" fmla="*/ 505 h 1686"/>
                <a:gd name="T18" fmla="*/ 83 w 996"/>
                <a:gd name="T19" fmla="*/ 626 h 1686"/>
                <a:gd name="T20" fmla="*/ 40 w 996"/>
                <a:gd name="T21" fmla="*/ 869 h 1686"/>
                <a:gd name="T22" fmla="*/ 15 w 996"/>
                <a:gd name="T23" fmla="*/ 1113 h 1686"/>
                <a:gd name="T24" fmla="*/ 0 w 996"/>
                <a:gd name="T25" fmla="*/ 1318 h 1686"/>
                <a:gd name="T26" fmla="*/ 2 w 996"/>
                <a:gd name="T27" fmla="*/ 1323 h 1686"/>
                <a:gd name="T28" fmla="*/ 29 w 996"/>
                <a:gd name="T29" fmla="*/ 1327 h 1686"/>
                <a:gd name="T30" fmla="*/ 107 w 996"/>
                <a:gd name="T31" fmla="*/ 1320 h 1686"/>
                <a:gd name="T32" fmla="*/ 213 w 996"/>
                <a:gd name="T33" fmla="*/ 1292 h 1686"/>
                <a:gd name="T34" fmla="*/ 332 w 996"/>
                <a:gd name="T35" fmla="*/ 1251 h 1686"/>
                <a:gd name="T36" fmla="*/ 394 w 996"/>
                <a:gd name="T37" fmla="*/ 1224 h 1686"/>
                <a:gd name="T38" fmla="*/ 439 w 996"/>
                <a:gd name="T39" fmla="*/ 1199 h 1686"/>
                <a:gd name="T40" fmla="*/ 458 w 996"/>
                <a:gd name="T41" fmla="*/ 1195 h 1686"/>
                <a:gd name="T42" fmla="*/ 481 w 996"/>
                <a:gd name="T43" fmla="*/ 1203 h 1686"/>
                <a:gd name="T44" fmla="*/ 522 w 996"/>
                <a:gd name="T45" fmla="*/ 1251 h 1686"/>
                <a:gd name="T46" fmla="*/ 552 w 996"/>
                <a:gd name="T47" fmla="*/ 1288 h 1686"/>
                <a:gd name="T48" fmla="*/ 595 w 996"/>
                <a:gd name="T49" fmla="*/ 1327 h 1686"/>
                <a:gd name="T50" fmla="*/ 739 w 996"/>
                <a:gd name="T51" fmla="*/ 1430 h 1686"/>
                <a:gd name="T52" fmla="*/ 813 w 996"/>
                <a:gd name="T53" fmla="*/ 1489 h 1686"/>
                <a:gd name="T54" fmla="*/ 887 w 996"/>
                <a:gd name="T55" fmla="*/ 1566 h 1686"/>
                <a:gd name="T56" fmla="*/ 988 w 996"/>
                <a:gd name="T57" fmla="*/ 1685 h 1686"/>
                <a:gd name="T58" fmla="*/ 996 w 996"/>
                <a:gd name="T59" fmla="*/ 1682 h 1686"/>
                <a:gd name="T60" fmla="*/ 995 w 996"/>
                <a:gd name="T61" fmla="*/ 1675 h 1686"/>
                <a:gd name="T62" fmla="*/ 861 w 996"/>
                <a:gd name="T63" fmla="*/ 1521 h 1686"/>
                <a:gd name="T64" fmla="*/ 792 w 996"/>
                <a:gd name="T65" fmla="*/ 1455 h 1686"/>
                <a:gd name="T66" fmla="*/ 672 w 996"/>
                <a:gd name="T67" fmla="*/ 1369 h 1686"/>
                <a:gd name="T68" fmla="*/ 601 w 996"/>
                <a:gd name="T69" fmla="*/ 1317 h 1686"/>
                <a:gd name="T70" fmla="*/ 551 w 996"/>
                <a:gd name="T71" fmla="*/ 1268 h 1686"/>
                <a:gd name="T72" fmla="*/ 513 w 996"/>
                <a:gd name="T73" fmla="*/ 1218 h 1686"/>
                <a:gd name="T74" fmla="*/ 476 w 996"/>
                <a:gd name="T75" fmla="*/ 1187 h 1686"/>
                <a:gd name="T76" fmla="*/ 459 w 996"/>
                <a:gd name="T77" fmla="*/ 1183 h 1686"/>
                <a:gd name="T78" fmla="*/ 433 w 996"/>
                <a:gd name="T79" fmla="*/ 1190 h 1686"/>
                <a:gd name="T80" fmla="*/ 376 w 996"/>
                <a:gd name="T81" fmla="*/ 1219 h 1686"/>
                <a:gd name="T82" fmla="*/ 246 w 996"/>
                <a:gd name="T83" fmla="*/ 1268 h 1686"/>
                <a:gd name="T84" fmla="*/ 127 w 996"/>
                <a:gd name="T85" fmla="*/ 1303 h 1686"/>
                <a:gd name="T86" fmla="*/ 68 w 996"/>
                <a:gd name="T87" fmla="*/ 1314 h 1686"/>
                <a:gd name="T88" fmla="*/ 7 w 996"/>
                <a:gd name="T89" fmla="*/ 1312 h 1686"/>
                <a:gd name="T90" fmla="*/ 23 w 996"/>
                <a:gd name="T91" fmla="*/ 1155 h 1686"/>
                <a:gd name="T92" fmla="*/ 47 w 996"/>
                <a:gd name="T93" fmla="*/ 911 h 1686"/>
                <a:gd name="T94" fmla="*/ 87 w 996"/>
                <a:gd name="T95" fmla="*/ 669 h 1686"/>
                <a:gd name="T96" fmla="*/ 114 w 996"/>
                <a:gd name="T97" fmla="*/ 548 h 1686"/>
                <a:gd name="T98" fmla="*/ 145 w 996"/>
                <a:gd name="T99" fmla="*/ 444 h 1686"/>
                <a:gd name="T100" fmla="*/ 178 w 996"/>
                <a:gd name="T101" fmla="*/ 357 h 1686"/>
                <a:gd name="T102" fmla="*/ 205 w 996"/>
                <a:gd name="T103" fmla="*/ 314 h 1686"/>
                <a:gd name="T104" fmla="*/ 235 w 996"/>
                <a:gd name="T105" fmla="*/ 285 h 1686"/>
                <a:gd name="T106" fmla="*/ 305 w 996"/>
                <a:gd name="T107" fmla="*/ 241 h 1686"/>
                <a:gd name="T108" fmla="*/ 399 w 996"/>
                <a:gd name="T109" fmla="*/ 184 h 1686"/>
                <a:gd name="T110" fmla="*/ 491 w 996"/>
                <a:gd name="T111" fmla="*/ 115 h 1686"/>
                <a:gd name="T112" fmla="*/ 575 w 996"/>
                <a:gd name="T113" fmla="*/ 36 h 1686"/>
                <a:gd name="T114" fmla="*/ 597 w 996"/>
                <a:gd name="T115" fmla="*/ 9 h 1686"/>
                <a:gd name="T116" fmla="*/ 596 w 996"/>
                <a:gd name="T117" fmla="*/ 1 h 1686"/>
                <a:gd name="T118" fmla="*/ 587 w 996"/>
                <a:gd name="T119" fmla="*/ 3 h 16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996" h="1686">
                  <a:moveTo>
                    <a:pt x="587" y="3"/>
                  </a:moveTo>
                  <a:lnTo>
                    <a:pt x="587" y="3"/>
                  </a:lnTo>
                  <a:lnTo>
                    <a:pt x="575" y="18"/>
                  </a:lnTo>
                  <a:lnTo>
                    <a:pt x="562" y="33"/>
                  </a:lnTo>
                  <a:lnTo>
                    <a:pt x="549" y="48"/>
                  </a:lnTo>
                  <a:lnTo>
                    <a:pt x="534" y="61"/>
                  </a:lnTo>
                  <a:lnTo>
                    <a:pt x="506" y="88"/>
                  </a:lnTo>
                  <a:lnTo>
                    <a:pt x="476" y="112"/>
                  </a:lnTo>
                  <a:lnTo>
                    <a:pt x="476" y="112"/>
                  </a:lnTo>
                  <a:lnTo>
                    <a:pt x="445" y="137"/>
                  </a:lnTo>
                  <a:lnTo>
                    <a:pt x="413" y="160"/>
                  </a:lnTo>
                  <a:lnTo>
                    <a:pt x="381" y="182"/>
                  </a:lnTo>
                  <a:lnTo>
                    <a:pt x="348" y="203"/>
                  </a:lnTo>
                  <a:lnTo>
                    <a:pt x="348" y="203"/>
                  </a:lnTo>
                  <a:lnTo>
                    <a:pt x="318" y="220"/>
                  </a:lnTo>
                  <a:lnTo>
                    <a:pt x="287" y="236"/>
                  </a:lnTo>
                  <a:lnTo>
                    <a:pt x="272" y="245"/>
                  </a:lnTo>
                  <a:lnTo>
                    <a:pt x="257" y="253"/>
                  </a:lnTo>
                  <a:lnTo>
                    <a:pt x="243" y="263"/>
                  </a:lnTo>
                  <a:lnTo>
                    <a:pt x="230" y="274"/>
                  </a:lnTo>
                  <a:lnTo>
                    <a:pt x="230" y="274"/>
                  </a:lnTo>
                  <a:lnTo>
                    <a:pt x="219" y="282"/>
                  </a:lnTo>
                  <a:lnTo>
                    <a:pt x="210" y="291"/>
                  </a:lnTo>
                  <a:lnTo>
                    <a:pt x="201" y="300"/>
                  </a:lnTo>
                  <a:lnTo>
                    <a:pt x="193" y="310"/>
                  </a:lnTo>
                  <a:lnTo>
                    <a:pt x="186" y="320"/>
                  </a:lnTo>
                  <a:lnTo>
                    <a:pt x="179" y="331"/>
                  </a:lnTo>
                  <a:lnTo>
                    <a:pt x="172" y="343"/>
                  </a:lnTo>
                  <a:lnTo>
                    <a:pt x="166" y="354"/>
                  </a:lnTo>
                  <a:lnTo>
                    <a:pt x="166" y="354"/>
                  </a:lnTo>
                  <a:lnTo>
                    <a:pt x="155" y="380"/>
                  </a:lnTo>
                  <a:lnTo>
                    <a:pt x="144" y="408"/>
                  </a:lnTo>
                  <a:lnTo>
                    <a:pt x="134" y="437"/>
                  </a:lnTo>
                  <a:lnTo>
                    <a:pt x="126" y="464"/>
                  </a:lnTo>
                  <a:lnTo>
                    <a:pt x="126" y="464"/>
                  </a:lnTo>
                  <a:lnTo>
                    <a:pt x="114" y="505"/>
                  </a:lnTo>
                  <a:lnTo>
                    <a:pt x="103" y="545"/>
                  </a:lnTo>
                  <a:lnTo>
                    <a:pt x="93" y="586"/>
                  </a:lnTo>
                  <a:lnTo>
                    <a:pt x="83" y="626"/>
                  </a:lnTo>
                  <a:lnTo>
                    <a:pt x="83" y="626"/>
                  </a:lnTo>
                  <a:lnTo>
                    <a:pt x="75" y="666"/>
                  </a:lnTo>
                  <a:lnTo>
                    <a:pt x="67" y="707"/>
                  </a:lnTo>
                  <a:lnTo>
                    <a:pt x="52" y="788"/>
                  </a:lnTo>
                  <a:lnTo>
                    <a:pt x="40" y="869"/>
                  </a:lnTo>
                  <a:lnTo>
                    <a:pt x="30" y="950"/>
                  </a:lnTo>
                  <a:lnTo>
                    <a:pt x="30" y="950"/>
                  </a:lnTo>
                  <a:lnTo>
                    <a:pt x="22" y="1031"/>
                  </a:lnTo>
                  <a:lnTo>
                    <a:pt x="15" y="1113"/>
                  </a:lnTo>
                  <a:lnTo>
                    <a:pt x="8" y="1194"/>
                  </a:lnTo>
                  <a:lnTo>
                    <a:pt x="2" y="1276"/>
                  </a:lnTo>
                  <a:lnTo>
                    <a:pt x="2" y="1276"/>
                  </a:lnTo>
                  <a:lnTo>
                    <a:pt x="0" y="1318"/>
                  </a:lnTo>
                  <a:lnTo>
                    <a:pt x="0" y="1318"/>
                  </a:lnTo>
                  <a:lnTo>
                    <a:pt x="0" y="1320"/>
                  </a:lnTo>
                  <a:lnTo>
                    <a:pt x="1" y="1321"/>
                  </a:lnTo>
                  <a:lnTo>
                    <a:pt x="2" y="1323"/>
                  </a:lnTo>
                  <a:lnTo>
                    <a:pt x="4" y="1324"/>
                  </a:lnTo>
                  <a:lnTo>
                    <a:pt x="4" y="1324"/>
                  </a:lnTo>
                  <a:lnTo>
                    <a:pt x="17" y="1326"/>
                  </a:lnTo>
                  <a:lnTo>
                    <a:pt x="29" y="1327"/>
                  </a:lnTo>
                  <a:lnTo>
                    <a:pt x="42" y="1327"/>
                  </a:lnTo>
                  <a:lnTo>
                    <a:pt x="55" y="1327"/>
                  </a:lnTo>
                  <a:lnTo>
                    <a:pt x="82" y="1324"/>
                  </a:lnTo>
                  <a:lnTo>
                    <a:pt x="107" y="1320"/>
                  </a:lnTo>
                  <a:lnTo>
                    <a:pt x="107" y="1320"/>
                  </a:lnTo>
                  <a:lnTo>
                    <a:pt x="134" y="1314"/>
                  </a:lnTo>
                  <a:lnTo>
                    <a:pt x="161" y="1307"/>
                  </a:lnTo>
                  <a:lnTo>
                    <a:pt x="213" y="1292"/>
                  </a:lnTo>
                  <a:lnTo>
                    <a:pt x="213" y="1292"/>
                  </a:lnTo>
                  <a:lnTo>
                    <a:pt x="273" y="1272"/>
                  </a:lnTo>
                  <a:lnTo>
                    <a:pt x="303" y="1262"/>
                  </a:lnTo>
                  <a:lnTo>
                    <a:pt x="332" y="1251"/>
                  </a:lnTo>
                  <a:lnTo>
                    <a:pt x="332" y="1251"/>
                  </a:lnTo>
                  <a:lnTo>
                    <a:pt x="363" y="1238"/>
                  </a:lnTo>
                  <a:lnTo>
                    <a:pt x="394" y="1224"/>
                  </a:lnTo>
                  <a:lnTo>
                    <a:pt x="394" y="1224"/>
                  </a:lnTo>
                  <a:lnTo>
                    <a:pt x="421" y="1210"/>
                  </a:lnTo>
                  <a:lnTo>
                    <a:pt x="421" y="1210"/>
                  </a:lnTo>
                  <a:lnTo>
                    <a:pt x="433" y="1203"/>
                  </a:lnTo>
                  <a:lnTo>
                    <a:pt x="439" y="1199"/>
                  </a:lnTo>
                  <a:lnTo>
                    <a:pt x="446" y="1197"/>
                  </a:lnTo>
                  <a:lnTo>
                    <a:pt x="446" y="1197"/>
                  </a:lnTo>
                  <a:lnTo>
                    <a:pt x="452" y="1195"/>
                  </a:lnTo>
                  <a:lnTo>
                    <a:pt x="458" y="1195"/>
                  </a:lnTo>
                  <a:lnTo>
                    <a:pt x="465" y="1195"/>
                  </a:lnTo>
                  <a:lnTo>
                    <a:pt x="470" y="1197"/>
                  </a:lnTo>
                  <a:lnTo>
                    <a:pt x="476" y="1199"/>
                  </a:lnTo>
                  <a:lnTo>
                    <a:pt x="481" y="1203"/>
                  </a:lnTo>
                  <a:lnTo>
                    <a:pt x="491" y="1212"/>
                  </a:lnTo>
                  <a:lnTo>
                    <a:pt x="500" y="1222"/>
                  </a:lnTo>
                  <a:lnTo>
                    <a:pt x="509" y="1232"/>
                  </a:lnTo>
                  <a:lnTo>
                    <a:pt x="522" y="1251"/>
                  </a:lnTo>
                  <a:lnTo>
                    <a:pt x="522" y="1251"/>
                  </a:lnTo>
                  <a:lnTo>
                    <a:pt x="536" y="1270"/>
                  </a:lnTo>
                  <a:lnTo>
                    <a:pt x="544" y="1279"/>
                  </a:lnTo>
                  <a:lnTo>
                    <a:pt x="552" y="1288"/>
                  </a:lnTo>
                  <a:lnTo>
                    <a:pt x="552" y="1288"/>
                  </a:lnTo>
                  <a:lnTo>
                    <a:pt x="573" y="1308"/>
                  </a:lnTo>
                  <a:lnTo>
                    <a:pt x="595" y="1327"/>
                  </a:lnTo>
                  <a:lnTo>
                    <a:pt x="595" y="1327"/>
                  </a:lnTo>
                  <a:lnTo>
                    <a:pt x="618" y="1345"/>
                  </a:lnTo>
                  <a:lnTo>
                    <a:pt x="642" y="1363"/>
                  </a:lnTo>
                  <a:lnTo>
                    <a:pt x="690" y="1396"/>
                  </a:lnTo>
                  <a:lnTo>
                    <a:pt x="739" y="1430"/>
                  </a:lnTo>
                  <a:lnTo>
                    <a:pt x="763" y="1447"/>
                  </a:lnTo>
                  <a:lnTo>
                    <a:pt x="787" y="1465"/>
                  </a:lnTo>
                  <a:lnTo>
                    <a:pt x="787" y="1465"/>
                  </a:lnTo>
                  <a:lnTo>
                    <a:pt x="813" y="1489"/>
                  </a:lnTo>
                  <a:lnTo>
                    <a:pt x="838" y="1515"/>
                  </a:lnTo>
                  <a:lnTo>
                    <a:pt x="863" y="1540"/>
                  </a:lnTo>
                  <a:lnTo>
                    <a:pt x="887" y="1566"/>
                  </a:lnTo>
                  <a:lnTo>
                    <a:pt x="887" y="1566"/>
                  </a:lnTo>
                  <a:lnTo>
                    <a:pt x="937" y="1624"/>
                  </a:lnTo>
                  <a:lnTo>
                    <a:pt x="986" y="1684"/>
                  </a:lnTo>
                  <a:lnTo>
                    <a:pt x="986" y="1684"/>
                  </a:lnTo>
                  <a:lnTo>
                    <a:pt x="988" y="1685"/>
                  </a:lnTo>
                  <a:lnTo>
                    <a:pt x="990" y="1686"/>
                  </a:lnTo>
                  <a:lnTo>
                    <a:pt x="992" y="1685"/>
                  </a:lnTo>
                  <a:lnTo>
                    <a:pt x="994" y="1684"/>
                  </a:lnTo>
                  <a:lnTo>
                    <a:pt x="996" y="1682"/>
                  </a:lnTo>
                  <a:lnTo>
                    <a:pt x="996" y="1680"/>
                  </a:lnTo>
                  <a:lnTo>
                    <a:pt x="996" y="1677"/>
                  </a:lnTo>
                  <a:lnTo>
                    <a:pt x="995" y="1675"/>
                  </a:lnTo>
                  <a:lnTo>
                    <a:pt x="995" y="1675"/>
                  </a:lnTo>
                  <a:lnTo>
                    <a:pt x="951" y="1622"/>
                  </a:lnTo>
                  <a:lnTo>
                    <a:pt x="906" y="1569"/>
                  </a:lnTo>
                  <a:lnTo>
                    <a:pt x="906" y="1569"/>
                  </a:lnTo>
                  <a:lnTo>
                    <a:pt x="861" y="1521"/>
                  </a:lnTo>
                  <a:lnTo>
                    <a:pt x="838" y="1496"/>
                  </a:lnTo>
                  <a:lnTo>
                    <a:pt x="815" y="1474"/>
                  </a:lnTo>
                  <a:lnTo>
                    <a:pt x="815" y="1474"/>
                  </a:lnTo>
                  <a:lnTo>
                    <a:pt x="792" y="1455"/>
                  </a:lnTo>
                  <a:lnTo>
                    <a:pt x="768" y="1437"/>
                  </a:lnTo>
                  <a:lnTo>
                    <a:pt x="745" y="1418"/>
                  </a:lnTo>
                  <a:lnTo>
                    <a:pt x="721" y="1402"/>
                  </a:lnTo>
                  <a:lnTo>
                    <a:pt x="672" y="1369"/>
                  </a:lnTo>
                  <a:lnTo>
                    <a:pt x="648" y="1351"/>
                  </a:lnTo>
                  <a:lnTo>
                    <a:pt x="624" y="1334"/>
                  </a:lnTo>
                  <a:lnTo>
                    <a:pt x="624" y="1334"/>
                  </a:lnTo>
                  <a:lnTo>
                    <a:pt x="601" y="1317"/>
                  </a:lnTo>
                  <a:lnTo>
                    <a:pt x="580" y="1299"/>
                  </a:lnTo>
                  <a:lnTo>
                    <a:pt x="570" y="1289"/>
                  </a:lnTo>
                  <a:lnTo>
                    <a:pt x="560" y="1278"/>
                  </a:lnTo>
                  <a:lnTo>
                    <a:pt x="551" y="1268"/>
                  </a:lnTo>
                  <a:lnTo>
                    <a:pt x="541" y="1257"/>
                  </a:lnTo>
                  <a:lnTo>
                    <a:pt x="541" y="1257"/>
                  </a:lnTo>
                  <a:lnTo>
                    <a:pt x="527" y="1237"/>
                  </a:lnTo>
                  <a:lnTo>
                    <a:pt x="513" y="1218"/>
                  </a:lnTo>
                  <a:lnTo>
                    <a:pt x="505" y="1209"/>
                  </a:lnTo>
                  <a:lnTo>
                    <a:pt x="496" y="1200"/>
                  </a:lnTo>
                  <a:lnTo>
                    <a:pt x="486" y="1193"/>
                  </a:lnTo>
                  <a:lnTo>
                    <a:pt x="476" y="1187"/>
                  </a:lnTo>
                  <a:lnTo>
                    <a:pt x="476" y="1187"/>
                  </a:lnTo>
                  <a:lnTo>
                    <a:pt x="470" y="1185"/>
                  </a:lnTo>
                  <a:lnTo>
                    <a:pt x="465" y="1184"/>
                  </a:lnTo>
                  <a:lnTo>
                    <a:pt x="459" y="1183"/>
                  </a:lnTo>
                  <a:lnTo>
                    <a:pt x="453" y="1183"/>
                  </a:lnTo>
                  <a:lnTo>
                    <a:pt x="448" y="1184"/>
                  </a:lnTo>
                  <a:lnTo>
                    <a:pt x="443" y="1185"/>
                  </a:lnTo>
                  <a:lnTo>
                    <a:pt x="433" y="1190"/>
                  </a:lnTo>
                  <a:lnTo>
                    <a:pt x="433" y="1190"/>
                  </a:lnTo>
                  <a:lnTo>
                    <a:pt x="405" y="1204"/>
                  </a:lnTo>
                  <a:lnTo>
                    <a:pt x="376" y="1219"/>
                  </a:lnTo>
                  <a:lnTo>
                    <a:pt x="376" y="1219"/>
                  </a:lnTo>
                  <a:lnTo>
                    <a:pt x="344" y="1233"/>
                  </a:lnTo>
                  <a:lnTo>
                    <a:pt x="312" y="1246"/>
                  </a:lnTo>
                  <a:lnTo>
                    <a:pt x="279" y="1257"/>
                  </a:lnTo>
                  <a:lnTo>
                    <a:pt x="246" y="1268"/>
                  </a:lnTo>
                  <a:lnTo>
                    <a:pt x="246" y="1268"/>
                  </a:lnTo>
                  <a:lnTo>
                    <a:pt x="187" y="1287"/>
                  </a:lnTo>
                  <a:lnTo>
                    <a:pt x="158" y="1296"/>
                  </a:lnTo>
                  <a:lnTo>
                    <a:pt x="127" y="1303"/>
                  </a:lnTo>
                  <a:lnTo>
                    <a:pt x="127" y="1303"/>
                  </a:lnTo>
                  <a:lnTo>
                    <a:pt x="98" y="1309"/>
                  </a:lnTo>
                  <a:lnTo>
                    <a:pt x="83" y="1312"/>
                  </a:lnTo>
                  <a:lnTo>
                    <a:pt x="68" y="1314"/>
                  </a:lnTo>
                  <a:lnTo>
                    <a:pt x="52" y="1315"/>
                  </a:lnTo>
                  <a:lnTo>
                    <a:pt x="37" y="1315"/>
                  </a:lnTo>
                  <a:lnTo>
                    <a:pt x="22" y="1314"/>
                  </a:lnTo>
                  <a:lnTo>
                    <a:pt x="7" y="1312"/>
                  </a:lnTo>
                  <a:lnTo>
                    <a:pt x="7" y="1312"/>
                  </a:lnTo>
                  <a:lnTo>
                    <a:pt x="12" y="1318"/>
                  </a:lnTo>
                  <a:lnTo>
                    <a:pt x="12" y="1318"/>
                  </a:lnTo>
                  <a:lnTo>
                    <a:pt x="23" y="1155"/>
                  </a:lnTo>
                  <a:lnTo>
                    <a:pt x="30" y="1074"/>
                  </a:lnTo>
                  <a:lnTo>
                    <a:pt x="38" y="993"/>
                  </a:lnTo>
                  <a:lnTo>
                    <a:pt x="38" y="993"/>
                  </a:lnTo>
                  <a:lnTo>
                    <a:pt x="47" y="911"/>
                  </a:lnTo>
                  <a:lnTo>
                    <a:pt x="58" y="830"/>
                  </a:lnTo>
                  <a:lnTo>
                    <a:pt x="71" y="749"/>
                  </a:lnTo>
                  <a:lnTo>
                    <a:pt x="79" y="710"/>
                  </a:lnTo>
                  <a:lnTo>
                    <a:pt x="87" y="669"/>
                  </a:lnTo>
                  <a:lnTo>
                    <a:pt x="87" y="669"/>
                  </a:lnTo>
                  <a:lnTo>
                    <a:pt x="95" y="629"/>
                  </a:lnTo>
                  <a:lnTo>
                    <a:pt x="104" y="589"/>
                  </a:lnTo>
                  <a:lnTo>
                    <a:pt x="114" y="548"/>
                  </a:lnTo>
                  <a:lnTo>
                    <a:pt x="125" y="509"/>
                  </a:lnTo>
                  <a:lnTo>
                    <a:pt x="125" y="509"/>
                  </a:lnTo>
                  <a:lnTo>
                    <a:pt x="134" y="476"/>
                  </a:lnTo>
                  <a:lnTo>
                    <a:pt x="145" y="444"/>
                  </a:lnTo>
                  <a:lnTo>
                    <a:pt x="156" y="412"/>
                  </a:lnTo>
                  <a:lnTo>
                    <a:pt x="168" y="380"/>
                  </a:lnTo>
                  <a:lnTo>
                    <a:pt x="168" y="380"/>
                  </a:lnTo>
                  <a:lnTo>
                    <a:pt x="178" y="357"/>
                  </a:lnTo>
                  <a:lnTo>
                    <a:pt x="184" y="346"/>
                  </a:lnTo>
                  <a:lnTo>
                    <a:pt x="191" y="335"/>
                  </a:lnTo>
                  <a:lnTo>
                    <a:pt x="198" y="324"/>
                  </a:lnTo>
                  <a:lnTo>
                    <a:pt x="205" y="314"/>
                  </a:lnTo>
                  <a:lnTo>
                    <a:pt x="213" y="305"/>
                  </a:lnTo>
                  <a:lnTo>
                    <a:pt x="223" y="296"/>
                  </a:lnTo>
                  <a:lnTo>
                    <a:pt x="223" y="296"/>
                  </a:lnTo>
                  <a:lnTo>
                    <a:pt x="235" y="285"/>
                  </a:lnTo>
                  <a:lnTo>
                    <a:pt x="248" y="275"/>
                  </a:lnTo>
                  <a:lnTo>
                    <a:pt x="262" y="266"/>
                  </a:lnTo>
                  <a:lnTo>
                    <a:pt x="275" y="257"/>
                  </a:lnTo>
                  <a:lnTo>
                    <a:pt x="305" y="241"/>
                  </a:lnTo>
                  <a:lnTo>
                    <a:pt x="333" y="226"/>
                  </a:lnTo>
                  <a:lnTo>
                    <a:pt x="333" y="226"/>
                  </a:lnTo>
                  <a:lnTo>
                    <a:pt x="366" y="206"/>
                  </a:lnTo>
                  <a:lnTo>
                    <a:pt x="399" y="184"/>
                  </a:lnTo>
                  <a:lnTo>
                    <a:pt x="430" y="163"/>
                  </a:lnTo>
                  <a:lnTo>
                    <a:pt x="461" y="140"/>
                  </a:lnTo>
                  <a:lnTo>
                    <a:pt x="461" y="140"/>
                  </a:lnTo>
                  <a:lnTo>
                    <a:pt x="491" y="115"/>
                  </a:lnTo>
                  <a:lnTo>
                    <a:pt x="520" y="91"/>
                  </a:lnTo>
                  <a:lnTo>
                    <a:pt x="549" y="65"/>
                  </a:lnTo>
                  <a:lnTo>
                    <a:pt x="562" y="51"/>
                  </a:lnTo>
                  <a:lnTo>
                    <a:pt x="575" y="36"/>
                  </a:lnTo>
                  <a:lnTo>
                    <a:pt x="575" y="36"/>
                  </a:lnTo>
                  <a:lnTo>
                    <a:pt x="587" y="23"/>
                  </a:lnTo>
                  <a:lnTo>
                    <a:pt x="597" y="9"/>
                  </a:lnTo>
                  <a:lnTo>
                    <a:pt x="597" y="9"/>
                  </a:lnTo>
                  <a:lnTo>
                    <a:pt x="599" y="7"/>
                  </a:lnTo>
                  <a:lnTo>
                    <a:pt x="598" y="4"/>
                  </a:lnTo>
                  <a:lnTo>
                    <a:pt x="597" y="3"/>
                  </a:lnTo>
                  <a:lnTo>
                    <a:pt x="596" y="1"/>
                  </a:lnTo>
                  <a:lnTo>
                    <a:pt x="594" y="0"/>
                  </a:lnTo>
                  <a:lnTo>
                    <a:pt x="591" y="0"/>
                  </a:lnTo>
                  <a:lnTo>
                    <a:pt x="589" y="1"/>
                  </a:lnTo>
                  <a:lnTo>
                    <a:pt x="587" y="3"/>
                  </a:lnTo>
                  <a:lnTo>
                    <a:pt x="587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2" name="Freeform 41">
              <a:extLst>
                <a:ext uri="{FF2B5EF4-FFF2-40B4-BE49-F238E27FC236}">
                  <a16:creationId xmlns:a16="http://schemas.microsoft.com/office/drawing/2014/main" id="{4D986ABD-E7FA-D66B-6FE8-7246C0426444}"/>
                </a:ext>
              </a:extLst>
            </p:cNvPr>
            <p:cNvSpPr>
              <a:spLocks/>
            </p:cNvSpPr>
            <p:nvPr/>
          </p:nvSpPr>
          <p:spPr bwMode="auto">
            <a:xfrm>
              <a:off x="5422" y="2494"/>
              <a:ext cx="503" cy="806"/>
            </a:xfrm>
            <a:custGeom>
              <a:avLst/>
              <a:gdLst>
                <a:gd name="T0" fmla="*/ 543 w 1007"/>
                <a:gd name="T1" fmla="*/ 26 h 1612"/>
                <a:gd name="T2" fmla="*/ 612 w 1007"/>
                <a:gd name="T3" fmla="*/ 86 h 1612"/>
                <a:gd name="T4" fmla="*/ 664 w 1007"/>
                <a:gd name="T5" fmla="*/ 139 h 1612"/>
                <a:gd name="T6" fmla="*/ 693 w 1007"/>
                <a:gd name="T7" fmla="*/ 173 h 1612"/>
                <a:gd name="T8" fmla="*/ 745 w 1007"/>
                <a:gd name="T9" fmla="*/ 285 h 1612"/>
                <a:gd name="T10" fmla="*/ 783 w 1007"/>
                <a:gd name="T11" fmla="*/ 403 h 1612"/>
                <a:gd name="T12" fmla="*/ 873 w 1007"/>
                <a:gd name="T13" fmla="*/ 670 h 1612"/>
                <a:gd name="T14" fmla="*/ 904 w 1007"/>
                <a:gd name="T15" fmla="*/ 778 h 1612"/>
                <a:gd name="T16" fmla="*/ 929 w 1007"/>
                <a:gd name="T17" fmla="*/ 888 h 1612"/>
                <a:gd name="T18" fmla="*/ 971 w 1007"/>
                <a:gd name="T19" fmla="*/ 1107 h 1612"/>
                <a:gd name="T20" fmla="*/ 992 w 1007"/>
                <a:gd name="T21" fmla="*/ 1255 h 1612"/>
                <a:gd name="T22" fmla="*/ 1006 w 1007"/>
                <a:gd name="T23" fmla="*/ 1286 h 1612"/>
                <a:gd name="T24" fmla="*/ 924 w 1007"/>
                <a:gd name="T25" fmla="*/ 1223 h 1612"/>
                <a:gd name="T26" fmla="*/ 806 w 1007"/>
                <a:gd name="T27" fmla="*/ 1149 h 1612"/>
                <a:gd name="T28" fmla="*/ 720 w 1007"/>
                <a:gd name="T29" fmla="*/ 1113 h 1612"/>
                <a:gd name="T30" fmla="*/ 649 w 1007"/>
                <a:gd name="T31" fmla="*/ 1099 h 1612"/>
                <a:gd name="T32" fmla="*/ 601 w 1007"/>
                <a:gd name="T33" fmla="*/ 1101 h 1612"/>
                <a:gd name="T34" fmla="*/ 580 w 1007"/>
                <a:gd name="T35" fmla="*/ 1114 h 1612"/>
                <a:gd name="T36" fmla="*/ 566 w 1007"/>
                <a:gd name="T37" fmla="*/ 1136 h 1612"/>
                <a:gd name="T38" fmla="*/ 553 w 1007"/>
                <a:gd name="T39" fmla="*/ 1186 h 1612"/>
                <a:gd name="T40" fmla="*/ 541 w 1007"/>
                <a:gd name="T41" fmla="*/ 1222 h 1612"/>
                <a:gd name="T42" fmla="*/ 507 w 1007"/>
                <a:gd name="T43" fmla="*/ 1262 h 1612"/>
                <a:gd name="T44" fmla="*/ 465 w 1007"/>
                <a:gd name="T45" fmla="*/ 1294 h 1612"/>
                <a:gd name="T46" fmla="*/ 365 w 1007"/>
                <a:gd name="T47" fmla="*/ 1346 h 1612"/>
                <a:gd name="T48" fmla="*/ 256 w 1007"/>
                <a:gd name="T49" fmla="*/ 1402 h 1612"/>
                <a:gd name="T50" fmla="*/ 140 w 1007"/>
                <a:gd name="T51" fmla="*/ 1485 h 1612"/>
                <a:gd name="T52" fmla="*/ 30 w 1007"/>
                <a:gd name="T53" fmla="*/ 1578 h 1612"/>
                <a:gd name="T54" fmla="*/ 0 w 1007"/>
                <a:gd name="T55" fmla="*/ 1607 h 1612"/>
                <a:gd name="T56" fmla="*/ 6 w 1007"/>
                <a:gd name="T57" fmla="*/ 1612 h 1612"/>
                <a:gd name="T58" fmla="*/ 65 w 1007"/>
                <a:gd name="T59" fmla="*/ 1564 h 1612"/>
                <a:gd name="T60" fmla="*/ 202 w 1007"/>
                <a:gd name="T61" fmla="*/ 1453 h 1612"/>
                <a:gd name="T62" fmla="*/ 286 w 1007"/>
                <a:gd name="T63" fmla="*/ 1399 h 1612"/>
                <a:gd name="T64" fmla="*/ 393 w 1007"/>
                <a:gd name="T65" fmla="*/ 1345 h 1612"/>
                <a:gd name="T66" fmla="*/ 465 w 1007"/>
                <a:gd name="T67" fmla="*/ 1308 h 1612"/>
                <a:gd name="T68" fmla="*/ 517 w 1007"/>
                <a:gd name="T69" fmla="*/ 1269 h 1612"/>
                <a:gd name="T70" fmla="*/ 543 w 1007"/>
                <a:gd name="T71" fmla="*/ 1241 h 1612"/>
                <a:gd name="T72" fmla="*/ 559 w 1007"/>
                <a:gd name="T73" fmla="*/ 1209 h 1612"/>
                <a:gd name="T74" fmla="*/ 571 w 1007"/>
                <a:gd name="T75" fmla="*/ 1162 h 1612"/>
                <a:gd name="T76" fmla="*/ 586 w 1007"/>
                <a:gd name="T77" fmla="*/ 1125 h 1612"/>
                <a:gd name="T78" fmla="*/ 599 w 1007"/>
                <a:gd name="T79" fmla="*/ 1114 h 1612"/>
                <a:gd name="T80" fmla="*/ 629 w 1007"/>
                <a:gd name="T81" fmla="*/ 1109 h 1612"/>
                <a:gd name="T82" fmla="*/ 683 w 1007"/>
                <a:gd name="T83" fmla="*/ 1116 h 1612"/>
                <a:gd name="T84" fmla="*/ 739 w 1007"/>
                <a:gd name="T85" fmla="*/ 1132 h 1612"/>
                <a:gd name="T86" fmla="*/ 862 w 1007"/>
                <a:gd name="T87" fmla="*/ 1194 h 1612"/>
                <a:gd name="T88" fmla="*/ 973 w 1007"/>
                <a:gd name="T89" fmla="*/ 1275 h 1612"/>
                <a:gd name="T90" fmla="*/ 999 w 1007"/>
                <a:gd name="T91" fmla="*/ 1297 h 1612"/>
                <a:gd name="T92" fmla="*/ 1007 w 1007"/>
                <a:gd name="T93" fmla="*/ 1290 h 1612"/>
                <a:gd name="T94" fmla="*/ 995 w 1007"/>
                <a:gd name="T95" fmla="*/ 1179 h 1612"/>
                <a:gd name="T96" fmla="*/ 963 w 1007"/>
                <a:gd name="T97" fmla="*/ 994 h 1612"/>
                <a:gd name="T98" fmla="*/ 905 w 1007"/>
                <a:gd name="T99" fmla="*/ 736 h 1612"/>
                <a:gd name="T100" fmla="*/ 848 w 1007"/>
                <a:gd name="T101" fmla="*/ 554 h 1612"/>
                <a:gd name="T102" fmla="*/ 802 w 1007"/>
                <a:gd name="T103" fmla="*/ 423 h 1612"/>
                <a:gd name="T104" fmla="*/ 754 w 1007"/>
                <a:gd name="T105" fmla="*/ 273 h 1612"/>
                <a:gd name="T106" fmla="*/ 715 w 1007"/>
                <a:gd name="T107" fmla="*/ 187 h 1612"/>
                <a:gd name="T108" fmla="*/ 683 w 1007"/>
                <a:gd name="T109" fmla="*/ 140 h 1612"/>
                <a:gd name="T110" fmla="*/ 641 w 1007"/>
                <a:gd name="T111" fmla="*/ 97 h 1612"/>
                <a:gd name="T112" fmla="*/ 546 w 1007"/>
                <a:gd name="T113" fmla="*/ 14 h 1612"/>
                <a:gd name="T114" fmla="*/ 524 w 1007"/>
                <a:gd name="T115" fmla="*/ 0 h 1612"/>
                <a:gd name="T116" fmla="*/ 514 w 1007"/>
                <a:gd name="T117" fmla="*/ 3 h 1612"/>
                <a:gd name="T118" fmla="*/ 516 w 1007"/>
                <a:gd name="T119" fmla="*/ 11 h 16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007" h="1612">
                  <a:moveTo>
                    <a:pt x="516" y="11"/>
                  </a:moveTo>
                  <a:lnTo>
                    <a:pt x="516" y="11"/>
                  </a:lnTo>
                  <a:lnTo>
                    <a:pt x="530" y="18"/>
                  </a:lnTo>
                  <a:lnTo>
                    <a:pt x="543" y="26"/>
                  </a:lnTo>
                  <a:lnTo>
                    <a:pt x="555" y="35"/>
                  </a:lnTo>
                  <a:lnTo>
                    <a:pt x="567" y="45"/>
                  </a:lnTo>
                  <a:lnTo>
                    <a:pt x="589" y="65"/>
                  </a:lnTo>
                  <a:lnTo>
                    <a:pt x="612" y="86"/>
                  </a:lnTo>
                  <a:lnTo>
                    <a:pt x="612" y="86"/>
                  </a:lnTo>
                  <a:lnTo>
                    <a:pt x="633" y="106"/>
                  </a:lnTo>
                  <a:lnTo>
                    <a:pt x="654" y="127"/>
                  </a:lnTo>
                  <a:lnTo>
                    <a:pt x="664" y="139"/>
                  </a:lnTo>
                  <a:lnTo>
                    <a:pt x="674" y="150"/>
                  </a:lnTo>
                  <a:lnTo>
                    <a:pt x="684" y="161"/>
                  </a:lnTo>
                  <a:lnTo>
                    <a:pt x="693" y="173"/>
                  </a:lnTo>
                  <a:lnTo>
                    <a:pt x="693" y="173"/>
                  </a:lnTo>
                  <a:lnTo>
                    <a:pt x="708" y="200"/>
                  </a:lnTo>
                  <a:lnTo>
                    <a:pt x="722" y="228"/>
                  </a:lnTo>
                  <a:lnTo>
                    <a:pt x="734" y="256"/>
                  </a:lnTo>
                  <a:lnTo>
                    <a:pt x="745" y="285"/>
                  </a:lnTo>
                  <a:lnTo>
                    <a:pt x="755" y="314"/>
                  </a:lnTo>
                  <a:lnTo>
                    <a:pt x="766" y="343"/>
                  </a:lnTo>
                  <a:lnTo>
                    <a:pt x="783" y="403"/>
                  </a:lnTo>
                  <a:lnTo>
                    <a:pt x="783" y="403"/>
                  </a:lnTo>
                  <a:lnTo>
                    <a:pt x="805" y="470"/>
                  </a:lnTo>
                  <a:lnTo>
                    <a:pt x="828" y="536"/>
                  </a:lnTo>
                  <a:lnTo>
                    <a:pt x="851" y="603"/>
                  </a:lnTo>
                  <a:lnTo>
                    <a:pt x="873" y="670"/>
                  </a:lnTo>
                  <a:lnTo>
                    <a:pt x="873" y="670"/>
                  </a:lnTo>
                  <a:lnTo>
                    <a:pt x="884" y="706"/>
                  </a:lnTo>
                  <a:lnTo>
                    <a:pt x="894" y="742"/>
                  </a:lnTo>
                  <a:lnTo>
                    <a:pt x="904" y="778"/>
                  </a:lnTo>
                  <a:lnTo>
                    <a:pt x="913" y="816"/>
                  </a:lnTo>
                  <a:lnTo>
                    <a:pt x="913" y="816"/>
                  </a:lnTo>
                  <a:lnTo>
                    <a:pt x="922" y="851"/>
                  </a:lnTo>
                  <a:lnTo>
                    <a:pt x="929" y="888"/>
                  </a:lnTo>
                  <a:lnTo>
                    <a:pt x="944" y="960"/>
                  </a:lnTo>
                  <a:lnTo>
                    <a:pt x="944" y="960"/>
                  </a:lnTo>
                  <a:lnTo>
                    <a:pt x="958" y="1033"/>
                  </a:lnTo>
                  <a:lnTo>
                    <a:pt x="971" y="1107"/>
                  </a:lnTo>
                  <a:lnTo>
                    <a:pt x="977" y="1143"/>
                  </a:lnTo>
                  <a:lnTo>
                    <a:pt x="983" y="1181"/>
                  </a:lnTo>
                  <a:lnTo>
                    <a:pt x="988" y="1217"/>
                  </a:lnTo>
                  <a:lnTo>
                    <a:pt x="992" y="1255"/>
                  </a:lnTo>
                  <a:lnTo>
                    <a:pt x="992" y="1255"/>
                  </a:lnTo>
                  <a:lnTo>
                    <a:pt x="994" y="1290"/>
                  </a:lnTo>
                  <a:lnTo>
                    <a:pt x="994" y="1290"/>
                  </a:lnTo>
                  <a:lnTo>
                    <a:pt x="1006" y="1286"/>
                  </a:lnTo>
                  <a:lnTo>
                    <a:pt x="1006" y="1286"/>
                  </a:lnTo>
                  <a:lnTo>
                    <a:pt x="978" y="1264"/>
                  </a:lnTo>
                  <a:lnTo>
                    <a:pt x="951" y="1243"/>
                  </a:lnTo>
                  <a:lnTo>
                    <a:pt x="924" y="1223"/>
                  </a:lnTo>
                  <a:lnTo>
                    <a:pt x="895" y="1202"/>
                  </a:lnTo>
                  <a:lnTo>
                    <a:pt x="867" y="1183"/>
                  </a:lnTo>
                  <a:lnTo>
                    <a:pt x="836" y="1166"/>
                  </a:lnTo>
                  <a:lnTo>
                    <a:pt x="806" y="1149"/>
                  </a:lnTo>
                  <a:lnTo>
                    <a:pt x="776" y="1134"/>
                  </a:lnTo>
                  <a:lnTo>
                    <a:pt x="776" y="1134"/>
                  </a:lnTo>
                  <a:lnTo>
                    <a:pt x="747" y="1123"/>
                  </a:lnTo>
                  <a:lnTo>
                    <a:pt x="720" y="1113"/>
                  </a:lnTo>
                  <a:lnTo>
                    <a:pt x="691" y="1106"/>
                  </a:lnTo>
                  <a:lnTo>
                    <a:pt x="662" y="1100"/>
                  </a:lnTo>
                  <a:lnTo>
                    <a:pt x="662" y="1100"/>
                  </a:lnTo>
                  <a:lnTo>
                    <a:pt x="649" y="1099"/>
                  </a:lnTo>
                  <a:lnTo>
                    <a:pt x="637" y="1097"/>
                  </a:lnTo>
                  <a:lnTo>
                    <a:pt x="624" y="1097"/>
                  </a:lnTo>
                  <a:lnTo>
                    <a:pt x="612" y="1098"/>
                  </a:lnTo>
                  <a:lnTo>
                    <a:pt x="601" y="1101"/>
                  </a:lnTo>
                  <a:lnTo>
                    <a:pt x="594" y="1104"/>
                  </a:lnTo>
                  <a:lnTo>
                    <a:pt x="589" y="1107"/>
                  </a:lnTo>
                  <a:lnTo>
                    <a:pt x="584" y="1110"/>
                  </a:lnTo>
                  <a:lnTo>
                    <a:pt x="580" y="1114"/>
                  </a:lnTo>
                  <a:lnTo>
                    <a:pt x="576" y="1119"/>
                  </a:lnTo>
                  <a:lnTo>
                    <a:pt x="572" y="1125"/>
                  </a:lnTo>
                  <a:lnTo>
                    <a:pt x="572" y="1125"/>
                  </a:lnTo>
                  <a:lnTo>
                    <a:pt x="566" y="1136"/>
                  </a:lnTo>
                  <a:lnTo>
                    <a:pt x="562" y="1149"/>
                  </a:lnTo>
                  <a:lnTo>
                    <a:pt x="559" y="1161"/>
                  </a:lnTo>
                  <a:lnTo>
                    <a:pt x="556" y="1173"/>
                  </a:lnTo>
                  <a:lnTo>
                    <a:pt x="553" y="1186"/>
                  </a:lnTo>
                  <a:lnTo>
                    <a:pt x="550" y="1198"/>
                  </a:lnTo>
                  <a:lnTo>
                    <a:pt x="546" y="1210"/>
                  </a:lnTo>
                  <a:lnTo>
                    <a:pt x="541" y="1222"/>
                  </a:lnTo>
                  <a:lnTo>
                    <a:pt x="541" y="1222"/>
                  </a:lnTo>
                  <a:lnTo>
                    <a:pt x="534" y="1233"/>
                  </a:lnTo>
                  <a:lnTo>
                    <a:pt x="526" y="1244"/>
                  </a:lnTo>
                  <a:lnTo>
                    <a:pt x="516" y="1253"/>
                  </a:lnTo>
                  <a:lnTo>
                    <a:pt x="507" y="1262"/>
                  </a:lnTo>
                  <a:lnTo>
                    <a:pt x="497" y="1271"/>
                  </a:lnTo>
                  <a:lnTo>
                    <a:pt x="487" y="1279"/>
                  </a:lnTo>
                  <a:lnTo>
                    <a:pt x="465" y="1294"/>
                  </a:lnTo>
                  <a:lnTo>
                    <a:pt x="465" y="1294"/>
                  </a:lnTo>
                  <a:lnTo>
                    <a:pt x="441" y="1308"/>
                  </a:lnTo>
                  <a:lnTo>
                    <a:pt x="415" y="1321"/>
                  </a:lnTo>
                  <a:lnTo>
                    <a:pt x="365" y="1346"/>
                  </a:lnTo>
                  <a:lnTo>
                    <a:pt x="365" y="1346"/>
                  </a:lnTo>
                  <a:lnTo>
                    <a:pt x="309" y="1373"/>
                  </a:lnTo>
                  <a:lnTo>
                    <a:pt x="283" y="1387"/>
                  </a:lnTo>
                  <a:lnTo>
                    <a:pt x="256" y="1402"/>
                  </a:lnTo>
                  <a:lnTo>
                    <a:pt x="256" y="1402"/>
                  </a:lnTo>
                  <a:lnTo>
                    <a:pt x="226" y="1421"/>
                  </a:lnTo>
                  <a:lnTo>
                    <a:pt x="196" y="1442"/>
                  </a:lnTo>
                  <a:lnTo>
                    <a:pt x="167" y="1463"/>
                  </a:lnTo>
                  <a:lnTo>
                    <a:pt x="140" y="1485"/>
                  </a:lnTo>
                  <a:lnTo>
                    <a:pt x="111" y="1508"/>
                  </a:lnTo>
                  <a:lnTo>
                    <a:pt x="84" y="1531"/>
                  </a:lnTo>
                  <a:lnTo>
                    <a:pt x="30" y="1578"/>
                  </a:lnTo>
                  <a:lnTo>
                    <a:pt x="30" y="1578"/>
                  </a:lnTo>
                  <a:lnTo>
                    <a:pt x="2" y="1602"/>
                  </a:lnTo>
                  <a:lnTo>
                    <a:pt x="2" y="1602"/>
                  </a:lnTo>
                  <a:lnTo>
                    <a:pt x="1" y="1604"/>
                  </a:lnTo>
                  <a:lnTo>
                    <a:pt x="0" y="1607"/>
                  </a:lnTo>
                  <a:lnTo>
                    <a:pt x="1" y="1609"/>
                  </a:lnTo>
                  <a:lnTo>
                    <a:pt x="2" y="1610"/>
                  </a:lnTo>
                  <a:lnTo>
                    <a:pt x="4" y="1612"/>
                  </a:lnTo>
                  <a:lnTo>
                    <a:pt x="6" y="1612"/>
                  </a:lnTo>
                  <a:lnTo>
                    <a:pt x="9" y="1612"/>
                  </a:lnTo>
                  <a:lnTo>
                    <a:pt x="11" y="1611"/>
                  </a:lnTo>
                  <a:lnTo>
                    <a:pt x="11" y="1611"/>
                  </a:lnTo>
                  <a:lnTo>
                    <a:pt x="65" y="1564"/>
                  </a:lnTo>
                  <a:lnTo>
                    <a:pt x="117" y="1519"/>
                  </a:lnTo>
                  <a:lnTo>
                    <a:pt x="145" y="1496"/>
                  </a:lnTo>
                  <a:lnTo>
                    <a:pt x="173" y="1474"/>
                  </a:lnTo>
                  <a:lnTo>
                    <a:pt x="202" y="1453"/>
                  </a:lnTo>
                  <a:lnTo>
                    <a:pt x="230" y="1432"/>
                  </a:lnTo>
                  <a:lnTo>
                    <a:pt x="230" y="1432"/>
                  </a:lnTo>
                  <a:lnTo>
                    <a:pt x="257" y="1415"/>
                  </a:lnTo>
                  <a:lnTo>
                    <a:pt x="286" y="1399"/>
                  </a:lnTo>
                  <a:lnTo>
                    <a:pt x="314" y="1384"/>
                  </a:lnTo>
                  <a:lnTo>
                    <a:pt x="343" y="1370"/>
                  </a:lnTo>
                  <a:lnTo>
                    <a:pt x="343" y="1370"/>
                  </a:lnTo>
                  <a:lnTo>
                    <a:pt x="393" y="1345"/>
                  </a:lnTo>
                  <a:lnTo>
                    <a:pt x="417" y="1334"/>
                  </a:lnTo>
                  <a:lnTo>
                    <a:pt x="442" y="1321"/>
                  </a:lnTo>
                  <a:lnTo>
                    <a:pt x="442" y="1321"/>
                  </a:lnTo>
                  <a:lnTo>
                    <a:pt x="465" y="1308"/>
                  </a:lnTo>
                  <a:lnTo>
                    <a:pt x="487" y="1294"/>
                  </a:lnTo>
                  <a:lnTo>
                    <a:pt x="497" y="1286"/>
                  </a:lnTo>
                  <a:lnTo>
                    <a:pt x="508" y="1277"/>
                  </a:lnTo>
                  <a:lnTo>
                    <a:pt x="517" y="1269"/>
                  </a:lnTo>
                  <a:lnTo>
                    <a:pt x="528" y="1260"/>
                  </a:lnTo>
                  <a:lnTo>
                    <a:pt x="528" y="1260"/>
                  </a:lnTo>
                  <a:lnTo>
                    <a:pt x="536" y="1251"/>
                  </a:lnTo>
                  <a:lnTo>
                    <a:pt x="543" y="1241"/>
                  </a:lnTo>
                  <a:lnTo>
                    <a:pt x="549" y="1232"/>
                  </a:lnTo>
                  <a:lnTo>
                    <a:pt x="555" y="1221"/>
                  </a:lnTo>
                  <a:lnTo>
                    <a:pt x="555" y="1221"/>
                  </a:lnTo>
                  <a:lnTo>
                    <a:pt x="559" y="1209"/>
                  </a:lnTo>
                  <a:lnTo>
                    <a:pt x="563" y="1197"/>
                  </a:lnTo>
                  <a:lnTo>
                    <a:pt x="568" y="1174"/>
                  </a:lnTo>
                  <a:lnTo>
                    <a:pt x="568" y="1174"/>
                  </a:lnTo>
                  <a:lnTo>
                    <a:pt x="571" y="1162"/>
                  </a:lnTo>
                  <a:lnTo>
                    <a:pt x="575" y="1149"/>
                  </a:lnTo>
                  <a:lnTo>
                    <a:pt x="579" y="1136"/>
                  </a:lnTo>
                  <a:lnTo>
                    <a:pt x="582" y="1131"/>
                  </a:lnTo>
                  <a:lnTo>
                    <a:pt x="586" y="1125"/>
                  </a:lnTo>
                  <a:lnTo>
                    <a:pt x="586" y="1125"/>
                  </a:lnTo>
                  <a:lnTo>
                    <a:pt x="590" y="1121"/>
                  </a:lnTo>
                  <a:lnTo>
                    <a:pt x="594" y="1117"/>
                  </a:lnTo>
                  <a:lnTo>
                    <a:pt x="599" y="1114"/>
                  </a:lnTo>
                  <a:lnTo>
                    <a:pt x="605" y="1112"/>
                  </a:lnTo>
                  <a:lnTo>
                    <a:pt x="611" y="1111"/>
                  </a:lnTo>
                  <a:lnTo>
                    <a:pt x="617" y="1110"/>
                  </a:lnTo>
                  <a:lnTo>
                    <a:pt x="629" y="1109"/>
                  </a:lnTo>
                  <a:lnTo>
                    <a:pt x="629" y="1109"/>
                  </a:lnTo>
                  <a:lnTo>
                    <a:pt x="642" y="1110"/>
                  </a:lnTo>
                  <a:lnTo>
                    <a:pt x="655" y="1111"/>
                  </a:lnTo>
                  <a:lnTo>
                    <a:pt x="683" y="1116"/>
                  </a:lnTo>
                  <a:lnTo>
                    <a:pt x="683" y="1116"/>
                  </a:lnTo>
                  <a:lnTo>
                    <a:pt x="711" y="1123"/>
                  </a:lnTo>
                  <a:lnTo>
                    <a:pt x="739" y="1132"/>
                  </a:lnTo>
                  <a:lnTo>
                    <a:pt x="739" y="1132"/>
                  </a:lnTo>
                  <a:lnTo>
                    <a:pt x="771" y="1145"/>
                  </a:lnTo>
                  <a:lnTo>
                    <a:pt x="802" y="1160"/>
                  </a:lnTo>
                  <a:lnTo>
                    <a:pt x="832" y="1176"/>
                  </a:lnTo>
                  <a:lnTo>
                    <a:pt x="862" y="1194"/>
                  </a:lnTo>
                  <a:lnTo>
                    <a:pt x="890" y="1213"/>
                  </a:lnTo>
                  <a:lnTo>
                    <a:pt x="918" y="1234"/>
                  </a:lnTo>
                  <a:lnTo>
                    <a:pt x="946" y="1254"/>
                  </a:lnTo>
                  <a:lnTo>
                    <a:pt x="973" y="1275"/>
                  </a:lnTo>
                  <a:lnTo>
                    <a:pt x="973" y="1275"/>
                  </a:lnTo>
                  <a:lnTo>
                    <a:pt x="996" y="1295"/>
                  </a:lnTo>
                  <a:lnTo>
                    <a:pt x="996" y="1295"/>
                  </a:lnTo>
                  <a:lnTo>
                    <a:pt x="999" y="1297"/>
                  </a:lnTo>
                  <a:lnTo>
                    <a:pt x="1004" y="1296"/>
                  </a:lnTo>
                  <a:lnTo>
                    <a:pt x="1006" y="1294"/>
                  </a:lnTo>
                  <a:lnTo>
                    <a:pt x="1007" y="1293"/>
                  </a:lnTo>
                  <a:lnTo>
                    <a:pt x="1007" y="1290"/>
                  </a:lnTo>
                  <a:lnTo>
                    <a:pt x="1007" y="1290"/>
                  </a:lnTo>
                  <a:lnTo>
                    <a:pt x="1004" y="1253"/>
                  </a:lnTo>
                  <a:lnTo>
                    <a:pt x="999" y="1215"/>
                  </a:lnTo>
                  <a:lnTo>
                    <a:pt x="995" y="1179"/>
                  </a:lnTo>
                  <a:lnTo>
                    <a:pt x="989" y="1141"/>
                  </a:lnTo>
                  <a:lnTo>
                    <a:pt x="977" y="1067"/>
                  </a:lnTo>
                  <a:lnTo>
                    <a:pt x="963" y="994"/>
                  </a:lnTo>
                  <a:lnTo>
                    <a:pt x="963" y="994"/>
                  </a:lnTo>
                  <a:lnTo>
                    <a:pt x="948" y="920"/>
                  </a:lnTo>
                  <a:lnTo>
                    <a:pt x="933" y="846"/>
                  </a:lnTo>
                  <a:lnTo>
                    <a:pt x="914" y="772"/>
                  </a:lnTo>
                  <a:lnTo>
                    <a:pt x="905" y="736"/>
                  </a:lnTo>
                  <a:lnTo>
                    <a:pt x="895" y="699"/>
                  </a:lnTo>
                  <a:lnTo>
                    <a:pt x="895" y="699"/>
                  </a:lnTo>
                  <a:lnTo>
                    <a:pt x="872" y="626"/>
                  </a:lnTo>
                  <a:lnTo>
                    <a:pt x="848" y="554"/>
                  </a:lnTo>
                  <a:lnTo>
                    <a:pt x="848" y="554"/>
                  </a:lnTo>
                  <a:lnTo>
                    <a:pt x="824" y="488"/>
                  </a:lnTo>
                  <a:lnTo>
                    <a:pt x="813" y="456"/>
                  </a:lnTo>
                  <a:lnTo>
                    <a:pt x="802" y="423"/>
                  </a:lnTo>
                  <a:lnTo>
                    <a:pt x="802" y="423"/>
                  </a:lnTo>
                  <a:lnTo>
                    <a:pt x="784" y="363"/>
                  </a:lnTo>
                  <a:lnTo>
                    <a:pt x="765" y="303"/>
                  </a:lnTo>
                  <a:lnTo>
                    <a:pt x="754" y="273"/>
                  </a:lnTo>
                  <a:lnTo>
                    <a:pt x="742" y="244"/>
                  </a:lnTo>
                  <a:lnTo>
                    <a:pt x="729" y="216"/>
                  </a:lnTo>
                  <a:lnTo>
                    <a:pt x="715" y="187"/>
                  </a:lnTo>
                  <a:lnTo>
                    <a:pt x="715" y="187"/>
                  </a:lnTo>
                  <a:lnTo>
                    <a:pt x="700" y="163"/>
                  </a:lnTo>
                  <a:lnTo>
                    <a:pt x="691" y="151"/>
                  </a:lnTo>
                  <a:lnTo>
                    <a:pt x="683" y="140"/>
                  </a:lnTo>
                  <a:lnTo>
                    <a:pt x="683" y="140"/>
                  </a:lnTo>
                  <a:lnTo>
                    <a:pt x="672" y="128"/>
                  </a:lnTo>
                  <a:lnTo>
                    <a:pt x="662" y="117"/>
                  </a:lnTo>
                  <a:lnTo>
                    <a:pt x="641" y="97"/>
                  </a:lnTo>
                  <a:lnTo>
                    <a:pt x="641" y="97"/>
                  </a:lnTo>
                  <a:lnTo>
                    <a:pt x="619" y="75"/>
                  </a:lnTo>
                  <a:lnTo>
                    <a:pt x="595" y="53"/>
                  </a:lnTo>
                  <a:lnTo>
                    <a:pt x="571" y="33"/>
                  </a:lnTo>
                  <a:lnTo>
                    <a:pt x="546" y="14"/>
                  </a:lnTo>
                  <a:lnTo>
                    <a:pt x="546" y="14"/>
                  </a:lnTo>
                  <a:lnTo>
                    <a:pt x="535" y="7"/>
                  </a:lnTo>
                  <a:lnTo>
                    <a:pt x="524" y="0"/>
                  </a:lnTo>
                  <a:lnTo>
                    <a:pt x="524" y="0"/>
                  </a:lnTo>
                  <a:lnTo>
                    <a:pt x="521" y="0"/>
                  </a:lnTo>
                  <a:lnTo>
                    <a:pt x="518" y="0"/>
                  </a:lnTo>
                  <a:lnTo>
                    <a:pt x="516" y="1"/>
                  </a:lnTo>
                  <a:lnTo>
                    <a:pt x="514" y="3"/>
                  </a:lnTo>
                  <a:lnTo>
                    <a:pt x="514" y="5"/>
                  </a:lnTo>
                  <a:lnTo>
                    <a:pt x="514" y="7"/>
                  </a:lnTo>
                  <a:lnTo>
                    <a:pt x="515" y="9"/>
                  </a:lnTo>
                  <a:lnTo>
                    <a:pt x="516" y="11"/>
                  </a:lnTo>
                  <a:lnTo>
                    <a:pt x="516" y="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3" name="Freeform 42">
              <a:extLst>
                <a:ext uri="{FF2B5EF4-FFF2-40B4-BE49-F238E27FC236}">
                  <a16:creationId xmlns:a16="http://schemas.microsoft.com/office/drawing/2014/main" id="{374F3A23-24D6-DC54-DF6F-73388A368CB7}"/>
                </a:ext>
              </a:extLst>
            </p:cNvPr>
            <p:cNvSpPr>
              <a:spLocks/>
            </p:cNvSpPr>
            <p:nvPr/>
          </p:nvSpPr>
          <p:spPr bwMode="auto">
            <a:xfrm>
              <a:off x="5098" y="2495"/>
              <a:ext cx="279" cy="843"/>
            </a:xfrm>
            <a:custGeom>
              <a:avLst/>
              <a:gdLst>
                <a:gd name="T0" fmla="*/ 31 w 557"/>
                <a:gd name="T1" fmla="*/ 4 h 1686"/>
                <a:gd name="T2" fmla="*/ 16 w 557"/>
                <a:gd name="T3" fmla="*/ 93 h 1686"/>
                <a:gd name="T4" fmla="*/ 5 w 557"/>
                <a:gd name="T5" fmla="*/ 182 h 1686"/>
                <a:gd name="T6" fmla="*/ 0 w 557"/>
                <a:gd name="T7" fmla="*/ 272 h 1686"/>
                <a:gd name="T8" fmla="*/ 1 w 557"/>
                <a:gd name="T9" fmla="*/ 363 h 1686"/>
                <a:gd name="T10" fmla="*/ 4 w 557"/>
                <a:gd name="T11" fmla="*/ 405 h 1686"/>
                <a:gd name="T12" fmla="*/ 14 w 557"/>
                <a:gd name="T13" fmla="*/ 489 h 1686"/>
                <a:gd name="T14" fmla="*/ 29 w 557"/>
                <a:gd name="T15" fmla="*/ 572 h 1686"/>
                <a:gd name="T16" fmla="*/ 52 w 557"/>
                <a:gd name="T17" fmla="*/ 654 h 1686"/>
                <a:gd name="T18" fmla="*/ 65 w 557"/>
                <a:gd name="T19" fmla="*/ 694 h 1686"/>
                <a:gd name="T20" fmla="*/ 92 w 557"/>
                <a:gd name="T21" fmla="*/ 768 h 1686"/>
                <a:gd name="T22" fmla="*/ 123 w 557"/>
                <a:gd name="T23" fmla="*/ 842 h 1686"/>
                <a:gd name="T24" fmla="*/ 193 w 557"/>
                <a:gd name="T25" fmla="*/ 1004 h 1686"/>
                <a:gd name="T26" fmla="*/ 231 w 557"/>
                <a:gd name="T27" fmla="*/ 1085 h 1686"/>
                <a:gd name="T28" fmla="*/ 311 w 557"/>
                <a:gd name="T29" fmla="*/ 1247 h 1686"/>
                <a:gd name="T30" fmla="*/ 351 w 557"/>
                <a:gd name="T31" fmla="*/ 1327 h 1686"/>
                <a:gd name="T32" fmla="*/ 436 w 557"/>
                <a:gd name="T33" fmla="*/ 1486 h 1686"/>
                <a:gd name="T34" fmla="*/ 523 w 557"/>
                <a:gd name="T35" fmla="*/ 1643 h 1686"/>
                <a:gd name="T36" fmla="*/ 545 w 557"/>
                <a:gd name="T37" fmla="*/ 1683 h 1686"/>
                <a:gd name="T38" fmla="*/ 549 w 557"/>
                <a:gd name="T39" fmla="*/ 1686 h 1686"/>
                <a:gd name="T40" fmla="*/ 553 w 557"/>
                <a:gd name="T41" fmla="*/ 1685 h 1686"/>
                <a:gd name="T42" fmla="*/ 556 w 557"/>
                <a:gd name="T43" fmla="*/ 1682 h 1686"/>
                <a:gd name="T44" fmla="*/ 556 w 557"/>
                <a:gd name="T45" fmla="*/ 1677 h 1686"/>
                <a:gd name="T46" fmla="*/ 470 w 557"/>
                <a:gd name="T47" fmla="*/ 1521 h 1686"/>
                <a:gd name="T48" fmla="*/ 385 w 557"/>
                <a:gd name="T49" fmla="*/ 1364 h 1686"/>
                <a:gd name="T50" fmla="*/ 343 w 557"/>
                <a:gd name="T51" fmla="*/ 1284 h 1686"/>
                <a:gd name="T52" fmla="*/ 264 w 557"/>
                <a:gd name="T53" fmla="*/ 1126 h 1686"/>
                <a:gd name="T54" fmla="*/ 226 w 557"/>
                <a:gd name="T55" fmla="*/ 1045 h 1686"/>
                <a:gd name="T56" fmla="*/ 154 w 557"/>
                <a:gd name="T57" fmla="*/ 883 h 1686"/>
                <a:gd name="T58" fmla="*/ 121 w 557"/>
                <a:gd name="T59" fmla="*/ 808 h 1686"/>
                <a:gd name="T60" fmla="*/ 91 w 557"/>
                <a:gd name="T61" fmla="*/ 732 h 1686"/>
                <a:gd name="T62" fmla="*/ 77 w 557"/>
                <a:gd name="T63" fmla="*/ 692 h 1686"/>
                <a:gd name="T64" fmla="*/ 53 w 557"/>
                <a:gd name="T65" fmla="*/ 613 h 1686"/>
                <a:gd name="T66" fmla="*/ 34 w 557"/>
                <a:gd name="T67" fmla="*/ 533 h 1686"/>
                <a:gd name="T68" fmla="*/ 21 w 557"/>
                <a:gd name="T69" fmla="*/ 452 h 1686"/>
                <a:gd name="T70" fmla="*/ 17 w 557"/>
                <a:gd name="T71" fmla="*/ 410 h 1686"/>
                <a:gd name="T72" fmla="*/ 12 w 557"/>
                <a:gd name="T73" fmla="*/ 320 h 1686"/>
                <a:gd name="T74" fmla="*/ 14 w 557"/>
                <a:gd name="T75" fmla="*/ 231 h 1686"/>
                <a:gd name="T76" fmla="*/ 21 w 557"/>
                <a:gd name="T77" fmla="*/ 141 h 1686"/>
                <a:gd name="T78" fmla="*/ 34 w 557"/>
                <a:gd name="T79" fmla="*/ 51 h 1686"/>
                <a:gd name="T80" fmla="*/ 42 w 557"/>
                <a:gd name="T81" fmla="*/ 7 h 1686"/>
                <a:gd name="T82" fmla="*/ 42 w 557"/>
                <a:gd name="T83" fmla="*/ 4 h 1686"/>
                <a:gd name="T84" fmla="*/ 40 w 557"/>
                <a:gd name="T85" fmla="*/ 1 h 1686"/>
                <a:gd name="T86" fmla="*/ 36 w 557"/>
                <a:gd name="T87" fmla="*/ 0 h 1686"/>
                <a:gd name="T88" fmla="*/ 32 w 557"/>
                <a:gd name="T89" fmla="*/ 2 h 1686"/>
                <a:gd name="T90" fmla="*/ 31 w 557"/>
                <a:gd name="T91" fmla="*/ 4 h 16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57" h="1686">
                  <a:moveTo>
                    <a:pt x="31" y="4"/>
                  </a:moveTo>
                  <a:lnTo>
                    <a:pt x="31" y="4"/>
                  </a:lnTo>
                  <a:lnTo>
                    <a:pt x="23" y="48"/>
                  </a:lnTo>
                  <a:lnTo>
                    <a:pt x="16" y="93"/>
                  </a:lnTo>
                  <a:lnTo>
                    <a:pt x="10" y="138"/>
                  </a:lnTo>
                  <a:lnTo>
                    <a:pt x="5" y="182"/>
                  </a:lnTo>
                  <a:lnTo>
                    <a:pt x="2" y="228"/>
                  </a:lnTo>
                  <a:lnTo>
                    <a:pt x="0" y="272"/>
                  </a:lnTo>
                  <a:lnTo>
                    <a:pt x="0" y="318"/>
                  </a:lnTo>
                  <a:lnTo>
                    <a:pt x="1" y="363"/>
                  </a:lnTo>
                  <a:lnTo>
                    <a:pt x="1" y="363"/>
                  </a:lnTo>
                  <a:lnTo>
                    <a:pt x="4" y="405"/>
                  </a:lnTo>
                  <a:lnTo>
                    <a:pt x="8" y="448"/>
                  </a:lnTo>
                  <a:lnTo>
                    <a:pt x="14" y="489"/>
                  </a:lnTo>
                  <a:lnTo>
                    <a:pt x="21" y="531"/>
                  </a:lnTo>
                  <a:lnTo>
                    <a:pt x="29" y="572"/>
                  </a:lnTo>
                  <a:lnTo>
                    <a:pt x="39" y="613"/>
                  </a:lnTo>
                  <a:lnTo>
                    <a:pt x="52" y="654"/>
                  </a:lnTo>
                  <a:lnTo>
                    <a:pt x="65" y="694"/>
                  </a:lnTo>
                  <a:lnTo>
                    <a:pt x="65" y="694"/>
                  </a:lnTo>
                  <a:lnTo>
                    <a:pt x="78" y="732"/>
                  </a:lnTo>
                  <a:lnTo>
                    <a:pt x="92" y="768"/>
                  </a:lnTo>
                  <a:lnTo>
                    <a:pt x="123" y="842"/>
                  </a:lnTo>
                  <a:lnTo>
                    <a:pt x="123" y="842"/>
                  </a:lnTo>
                  <a:lnTo>
                    <a:pt x="158" y="923"/>
                  </a:lnTo>
                  <a:lnTo>
                    <a:pt x="193" y="1004"/>
                  </a:lnTo>
                  <a:lnTo>
                    <a:pt x="193" y="1004"/>
                  </a:lnTo>
                  <a:lnTo>
                    <a:pt x="231" y="1085"/>
                  </a:lnTo>
                  <a:lnTo>
                    <a:pt x="270" y="1166"/>
                  </a:lnTo>
                  <a:lnTo>
                    <a:pt x="311" y="1247"/>
                  </a:lnTo>
                  <a:lnTo>
                    <a:pt x="351" y="1327"/>
                  </a:lnTo>
                  <a:lnTo>
                    <a:pt x="351" y="1327"/>
                  </a:lnTo>
                  <a:lnTo>
                    <a:pt x="394" y="1406"/>
                  </a:lnTo>
                  <a:lnTo>
                    <a:pt x="436" y="1486"/>
                  </a:lnTo>
                  <a:lnTo>
                    <a:pt x="523" y="1643"/>
                  </a:lnTo>
                  <a:lnTo>
                    <a:pt x="523" y="1643"/>
                  </a:lnTo>
                  <a:lnTo>
                    <a:pt x="545" y="1683"/>
                  </a:lnTo>
                  <a:lnTo>
                    <a:pt x="545" y="1683"/>
                  </a:lnTo>
                  <a:lnTo>
                    <a:pt x="547" y="1685"/>
                  </a:lnTo>
                  <a:lnTo>
                    <a:pt x="549" y="1686"/>
                  </a:lnTo>
                  <a:lnTo>
                    <a:pt x="551" y="1686"/>
                  </a:lnTo>
                  <a:lnTo>
                    <a:pt x="553" y="1685"/>
                  </a:lnTo>
                  <a:lnTo>
                    <a:pt x="555" y="1684"/>
                  </a:lnTo>
                  <a:lnTo>
                    <a:pt x="556" y="1682"/>
                  </a:lnTo>
                  <a:lnTo>
                    <a:pt x="557" y="1680"/>
                  </a:lnTo>
                  <a:lnTo>
                    <a:pt x="556" y="1677"/>
                  </a:lnTo>
                  <a:lnTo>
                    <a:pt x="556" y="1677"/>
                  </a:lnTo>
                  <a:lnTo>
                    <a:pt x="470" y="1521"/>
                  </a:lnTo>
                  <a:lnTo>
                    <a:pt x="427" y="1442"/>
                  </a:lnTo>
                  <a:lnTo>
                    <a:pt x="385" y="1364"/>
                  </a:lnTo>
                  <a:lnTo>
                    <a:pt x="385" y="1364"/>
                  </a:lnTo>
                  <a:lnTo>
                    <a:pt x="343" y="1284"/>
                  </a:lnTo>
                  <a:lnTo>
                    <a:pt x="303" y="1205"/>
                  </a:lnTo>
                  <a:lnTo>
                    <a:pt x="264" y="1126"/>
                  </a:lnTo>
                  <a:lnTo>
                    <a:pt x="226" y="1045"/>
                  </a:lnTo>
                  <a:lnTo>
                    <a:pt x="226" y="1045"/>
                  </a:lnTo>
                  <a:lnTo>
                    <a:pt x="189" y="965"/>
                  </a:lnTo>
                  <a:lnTo>
                    <a:pt x="154" y="883"/>
                  </a:lnTo>
                  <a:lnTo>
                    <a:pt x="154" y="883"/>
                  </a:lnTo>
                  <a:lnTo>
                    <a:pt x="121" y="808"/>
                  </a:lnTo>
                  <a:lnTo>
                    <a:pt x="106" y="770"/>
                  </a:lnTo>
                  <a:lnTo>
                    <a:pt x="91" y="732"/>
                  </a:lnTo>
                  <a:lnTo>
                    <a:pt x="91" y="732"/>
                  </a:lnTo>
                  <a:lnTo>
                    <a:pt x="77" y="692"/>
                  </a:lnTo>
                  <a:lnTo>
                    <a:pt x="65" y="654"/>
                  </a:lnTo>
                  <a:lnTo>
                    <a:pt x="53" y="613"/>
                  </a:lnTo>
                  <a:lnTo>
                    <a:pt x="42" y="574"/>
                  </a:lnTo>
                  <a:lnTo>
                    <a:pt x="34" y="533"/>
                  </a:lnTo>
                  <a:lnTo>
                    <a:pt x="26" y="493"/>
                  </a:lnTo>
                  <a:lnTo>
                    <a:pt x="21" y="452"/>
                  </a:lnTo>
                  <a:lnTo>
                    <a:pt x="17" y="410"/>
                  </a:lnTo>
                  <a:lnTo>
                    <a:pt x="17" y="410"/>
                  </a:lnTo>
                  <a:lnTo>
                    <a:pt x="14" y="365"/>
                  </a:lnTo>
                  <a:lnTo>
                    <a:pt x="12" y="320"/>
                  </a:lnTo>
                  <a:lnTo>
                    <a:pt x="12" y="276"/>
                  </a:lnTo>
                  <a:lnTo>
                    <a:pt x="14" y="231"/>
                  </a:lnTo>
                  <a:lnTo>
                    <a:pt x="17" y="185"/>
                  </a:lnTo>
                  <a:lnTo>
                    <a:pt x="21" y="141"/>
                  </a:lnTo>
                  <a:lnTo>
                    <a:pt x="27" y="96"/>
                  </a:lnTo>
                  <a:lnTo>
                    <a:pt x="34" y="51"/>
                  </a:lnTo>
                  <a:lnTo>
                    <a:pt x="34" y="51"/>
                  </a:lnTo>
                  <a:lnTo>
                    <a:pt x="42" y="7"/>
                  </a:lnTo>
                  <a:lnTo>
                    <a:pt x="42" y="7"/>
                  </a:lnTo>
                  <a:lnTo>
                    <a:pt x="42" y="4"/>
                  </a:lnTo>
                  <a:lnTo>
                    <a:pt x="42" y="2"/>
                  </a:lnTo>
                  <a:lnTo>
                    <a:pt x="40" y="1"/>
                  </a:lnTo>
                  <a:lnTo>
                    <a:pt x="38" y="0"/>
                  </a:lnTo>
                  <a:lnTo>
                    <a:pt x="36" y="0"/>
                  </a:lnTo>
                  <a:lnTo>
                    <a:pt x="34" y="0"/>
                  </a:lnTo>
                  <a:lnTo>
                    <a:pt x="32" y="2"/>
                  </a:lnTo>
                  <a:lnTo>
                    <a:pt x="31" y="4"/>
                  </a:lnTo>
                  <a:lnTo>
                    <a:pt x="31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4" name="Freeform 43">
              <a:extLst>
                <a:ext uri="{FF2B5EF4-FFF2-40B4-BE49-F238E27FC236}">
                  <a16:creationId xmlns:a16="http://schemas.microsoft.com/office/drawing/2014/main" id="{F616D332-1391-8594-2445-BEB727ACB29E}"/>
                </a:ext>
              </a:extLst>
            </p:cNvPr>
            <p:cNvSpPr>
              <a:spLocks/>
            </p:cNvSpPr>
            <p:nvPr/>
          </p:nvSpPr>
          <p:spPr bwMode="auto">
            <a:xfrm>
              <a:off x="5368" y="2527"/>
              <a:ext cx="318" cy="782"/>
            </a:xfrm>
            <a:custGeom>
              <a:avLst/>
              <a:gdLst>
                <a:gd name="T0" fmla="*/ 568 w 637"/>
                <a:gd name="T1" fmla="*/ 15 h 1563"/>
                <a:gd name="T2" fmla="*/ 585 w 637"/>
                <a:gd name="T3" fmla="*/ 39 h 1563"/>
                <a:gd name="T4" fmla="*/ 595 w 637"/>
                <a:gd name="T5" fmla="*/ 63 h 1563"/>
                <a:gd name="T6" fmla="*/ 607 w 637"/>
                <a:gd name="T7" fmla="*/ 108 h 1563"/>
                <a:gd name="T8" fmla="*/ 617 w 637"/>
                <a:gd name="T9" fmla="*/ 174 h 1563"/>
                <a:gd name="T10" fmla="*/ 622 w 637"/>
                <a:gd name="T11" fmla="*/ 240 h 1563"/>
                <a:gd name="T12" fmla="*/ 623 w 637"/>
                <a:gd name="T13" fmla="*/ 344 h 1563"/>
                <a:gd name="T14" fmla="*/ 619 w 637"/>
                <a:gd name="T15" fmla="*/ 380 h 1563"/>
                <a:gd name="T16" fmla="*/ 606 w 637"/>
                <a:gd name="T17" fmla="*/ 449 h 1563"/>
                <a:gd name="T18" fmla="*/ 587 w 637"/>
                <a:gd name="T19" fmla="*/ 517 h 1563"/>
                <a:gd name="T20" fmla="*/ 553 w 637"/>
                <a:gd name="T21" fmla="*/ 605 h 1563"/>
                <a:gd name="T22" fmla="*/ 490 w 637"/>
                <a:gd name="T23" fmla="*/ 733 h 1563"/>
                <a:gd name="T24" fmla="*/ 441 w 637"/>
                <a:gd name="T25" fmla="*/ 816 h 1563"/>
                <a:gd name="T26" fmla="*/ 393 w 637"/>
                <a:gd name="T27" fmla="*/ 899 h 1563"/>
                <a:gd name="T28" fmla="*/ 292 w 637"/>
                <a:gd name="T29" fmla="*/ 1083 h 1563"/>
                <a:gd name="T30" fmla="*/ 190 w 637"/>
                <a:gd name="T31" fmla="*/ 1265 h 1563"/>
                <a:gd name="T32" fmla="*/ 159 w 637"/>
                <a:gd name="T33" fmla="*/ 1316 h 1563"/>
                <a:gd name="T34" fmla="*/ 121 w 637"/>
                <a:gd name="T35" fmla="*/ 1363 h 1563"/>
                <a:gd name="T36" fmla="*/ 70 w 637"/>
                <a:gd name="T37" fmla="*/ 1424 h 1563"/>
                <a:gd name="T38" fmla="*/ 35 w 637"/>
                <a:gd name="T39" fmla="*/ 1472 h 1563"/>
                <a:gd name="T40" fmla="*/ 8 w 637"/>
                <a:gd name="T41" fmla="*/ 1524 h 1563"/>
                <a:gd name="T42" fmla="*/ 0 w 637"/>
                <a:gd name="T43" fmla="*/ 1556 h 1563"/>
                <a:gd name="T44" fmla="*/ 1 w 637"/>
                <a:gd name="T45" fmla="*/ 1560 h 1563"/>
                <a:gd name="T46" fmla="*/ 7 w 637"/>
                <a:gd name="T47" fmla="*/ 1563 h 1563"/>
                <a:gd name="T48" fmla="*/ 12 w 637"/>
                <a:gd name="T49" fmla="*/ 1559 h 1563"/>
                <a:gd name="T50" fmla="*/ 15 w 637"/>
                <a:gd name="T51" fmla="*/ 1540 h 1563"/>
                <a:gd name="T52" fmla="*/ 39 w 637"/>
                <a:gd name="T53" fmla="*/ 1488 h 1563"/>
                <a:gd name="T54" fmla="*/ 85 w 637"/>
                <a:gd name="T55" fmla="*/ 1425 h 1563"/>
                <a:gd name="T56" fmla="*/ 135 w 637"/>
                <a:gd name="T57" fmla="*/ 1365 h 1563"/>
                <a:gd name="T58" fmla="*/ 182 w 637"/>
                <a:gd name="T59" fmla="*/ 1302 h 1563"/>
                <a:gd name="T60" fmla="*/ 236 w 637"/>
                <a:gd name="T61" fmla="*/ 1211 h 1563"/>
                <a:gd name="T62" fmla="*/ 386 w 637"/>
                <a:gd name="T63" fmla="*/ 933 h 1563"/>
                <a:gd name="T64" fmla="*/ 437 w 637"/>
                <a:gd name="T65" fmla="*/ 848 h 1563"/>
                <a:gd name="T66" fmla="*/ 487 w 637"/>
                <a:gd name="T67" fmla="*/ 763 h 1563"/>
                <a:gd name="T68" fmla="*/ 552 w 637"/>
                <a:gd name="T69" fmla="*/ 636 h 1563"/>
                <a:gd name="T70" fmla="*/ 588 w 637"/>
                <a:gd name="T71" fmla="*/ 548 h 1563"/>
                <a:gd name="T72" fmla="*/ 617 w 637"/>
                <a:gd name="T73" fmla="*/ 457 h 1563"/>
                <a:gd name="T74" fmla="*/ 627 w 637"/>
                <a:gd name="T75" fmla="*/ 409 h 1563"/>
                <a:gd name="T76" fmla="*/ 636 w 637"/>
                <a:gd name="T77" fmla="*/ 334 h 1563"/>
                <a:gd name="T78" fmla="*/ 636 w 637"/>
                <a:gd name="T79" fmla="*/ 259 h 1563"/>
                <a:gd name="T80" fmla="*/ 627 w 637"/>
                <a:gd name="T81" fmla="*/ 161 h 1563"/>
                <a:gd name="T82" fmla="*/ 617 w 637"/>
                <a:gd name="T83" fmla="*/ 99 h 1563"/>
                <a:gd name="T84" fmla="*/ 605 w 637"/>
                <a:gd name="T85" fmla="*/ 55 h 1563"/>
                <a:gd name="T86" fmla="*/ 585 w 637"/>
                <a:gd name="T87" fmla="*/ 17 h 1563"/>
                <a:gd name="T88" fmla="*/ 569 w 637"/>
                <a:gd name="T89" fmla="*/ 1 h 1563"/>
                <a:gd name="T90" fmla="*/ 565 w 637"/>
                <a:gd name="T91" fmla="*/ 1 h 1563"/>
                <a:gd name="T92" fmla="*/ 561 w 637"/>
                <a:gd name="T93" fmla="*/ 5 h 1563"/>
                <a:gd name="T94" fmla="*/ 563 w 637"/>
                <a:gd name="T95" fmla="*/ 12 h 15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637" h="1563">
                  <a:moveTo>
                    <a:pt x="563" y="12"/>
                  </a:moveTo>
                  <a:lnTo>
                    <a:pt x="563" y="12"/>
                  </a:lnTo>
                  <a:lnTo>
                    <a:pt x="568" y="15"/>
                  </a:lnTo>
                  <a:lnTo>
                    <a:pt x="572" y="19"/>
                  </a:lnTo>
                  <a:lnTo>
                    <a:pt x="579" y="29"/>
                  </a:lnTo>
                  <a:lnTo>
                    <a:pt x="585" y="39"/>
                  </a:lnTo>
                  <a:lnTo>
                    <a:pt x="590" y="49"/>
                  </a:lnTo>
                  <a:lnTo>
                    <a:pt x="590" y="49"/>
                  </a:lnTo>
                  <a:lnTo>
                    <a:pt x="595" y="63"/>
                  </a:lnTo>
                  <a:lnTo>
                    <a:pt x="600" y="79"/>
                  </a:lnTo>
                  <a:lnTo>
                    <a:pt x="603" y="93"/>
                  </a:lnTo>
                  <a:lnTo>
                    <a:pt x="607" y="108"/>
                  </a:lnTo>
                  <a:lnTo>
                    <a:pt x="607" y="108"/>
                  </a:lnTo>
                  <a:lnTo>
                    <a:pt x="612" y="141"/>
                  </a:lnTo>
                  <a:lnTo>
                    <a:pt x="617" y="174"/>
                  </a:lnTo>
                  <a:lnTo>
                    <a:pt x="620" y="206"/>
                  </a:lnTo>
                  <a:lnTo>
                    <a:pt x="622" y="240"/>
                  </a:lnTo>
                  <a:lnTo>
                    <a:pt x="622" y="240"/>
                  </a:lnTo>
                  <a:lnTo>
                    <a:pt x="624" y="275"/>
                  </a:lnTo>
                  <a:lnTo>
                    <a:pt x="624" y="310"/>
                  </a:lnTo>
                  <a:lnTo>
                    <a:pt x="623" y="344"/>
                  </a:lnTo>
                  <a:lnTo>
                    <a:pt x="621" y="363"/>
                  </a:lnTo>
                  <a:lnTo>
                    <a:pt x="619" y="380"/>
                  </a:lnTo>
                  <a:lnTo>
                    <a:pt x="619" y="380"/>
                  </a:lnTo>
                  <a:lnTo>
                    <a:pt x="616" y="403"/>
                  </a:lnTo>
                  <a:lnTo>
                    <a:pt x="611" y="425"/>
                  </a:lnTo>
                  <a:lnTo>
                    <a:pt x="606" y="449"/>
                  </a:lnTo>
                  <a:lnTo>
                    <a:pt x="600" y="472"/>
                  </a:lnTo>
                  <a:lnTo>
                    <a:pt x="594" y="494"/>
                  </a:lnTo>
                  <a:lnTo>
                    <a:pt x="587" y="517"/>
                  </a:lnTo>
                  <a:lnTo>
                    <a:pt x="571" y="561"/>
                  </a:lnTo>
                  <a:lnTo>
                    <a:pt x="571" y="561"/>
                  </a:lnTo>
                  <a:lnTo>
                    <a:pt x="553" y="605"/>
                  </a:lnTo>
                  <a:lnTo>
                    <a:pt x="533" y="649"/>
                  </a:lnTo>
                  <a:lnTo>
                    <a:pt x="512" y="691"/>
                  </a:lnTo>
                  <a:lnTo>
                    <a:pt x="490" y="733"/>
                  </a:lnTo>
                  <a:lnTo>
                    <a:pt x="490" y="733"/>
                  </a:lnTo>
                  <a:lnTo>
                    <a:pt x="466" y="775"/>
                  </a:lnTo>
                  <a:lnTo>
                    <a:pt x="441" y="816"/>
                  </a:lnTo>
                  <a:lnTo>
                    <a:pt x="417" y="857"/>
                  </a:lnTo>
                  <a:lnTo>
                    <a:pt x="393" y="899"/>
                  </a:lnTo>
                  <a:lnTo>
                    <a:pt x="393" y="899"/>
                  </a:lnTo>
                  <a:lnTo>
                    <a:pt x="366" y="945"/>
                  </a:lnTo>
                  <a:lnTo>
                    <a:pt x="342" y="990"/>
                  </a:lnTo>
                  <a:lnTo>
                    <a:pt x="292" y="1083"/>
                  </a:lnTo>
                  <a:lnTo>
                    <a:pt x="243" y="1175"/>
                  </a:lnTo>
                  <a:lnTo>
                    <a:pt x="216" y="1219"/>
                  </a:lnTo>
                  <a:lnTo>
                    <a:pt x="190" y="1265"/>
                  </a:lnTo>
                  <a:lnTo>
                    <a:pt x="190" y="1265"/>
                  </a:lnTo>
                  <a:lnTo>
                    <a:pt x="170" y="1300"/>
                  </a:lnTo>
                  <a:lnTo>
                    <a:pt x="159" y="1316"/>
                  </a:lnTo>
                  <a:lnTo>
                    <a:pt x="146" y="1332"/>
                  </a:lnTo>
                  <a:lnTo>
                    <a:pt x="146" y="1332"/>
                  </a:lnTo>
                  <a:lnTo>
                    <a:pt x="121" y="1363"/>
                  </a:lnTo>
                  <a:lnTo>
                    <a:pt x="95" y="1395"/>
                  </a:lnTo>
                  <a:lnTo>
                    <a:pt x="95" y="1395"/>
                  </a:lnTo>
                  <a:lnTo>
                    <a:pt x="70" y="1424"/>
                  </a:lnTo>
                  <a:lnTo>
                    <a:pt x="57" y="1439"/>
                  </a:lnTo>
                  <a:lnTo>
                    <a:pt x="46" y="1456"/>
                  </a:lnTo>
                  <a:lnTo>
                    <a:pt x="35" y="1472"/>
                  </a:lnTo>
                  <a:lnTo>
                    <a:pt x="25" y="1489"/>
                  </a:lnTo>
                  <a:lnTo>
                    <a:pt x="16" y="1506"/>
                  </a:lnTo>
                  <a:lnTo>
                    <a:pt x="8" y="1524"/>
                  </a:lnTo>
                  <a:lnTo>
                    <a:pt x="8" y="1524"/>
                  </a:lnTo>
                  <a:lnTo>
                    <a:pt x="3" y="1540"/>
                  </a:lnTo>
                  <a:lnTo>
                    <a:pt x="0" y="1556"/>
                  </a:lnTo>
                  <a:lnTo>
                    <a:pt x="0" y="1556"/>
                  </a:lnTo>
                  <a:lnTo>
                    <a:pt x="0" y="1558"/>
                  </a:lnTo>
                  <a:lnTo>
                    <a:pt x="1" y="1560"/>
                  </a:lnTo>
                  <a:lnTo>
                    <a:pt x="3" y="1562"/>
                  </a:lnTo>
                  <a:lnTo>
                    <a:pt x="5" y="1563"/>
                  </a:lnTo>
                  <a:lnTo>
                    <a:pt x="7" y="1563"/>
                  </a:lnTo>
                  <a:lnTo>
                    <a:pt x="9" y="1562"/>
                  </a:lnTo>
                  <a:lnTo>
                    <a:pt x="11" y="1561"/>
                  </a:lnTo>
                  <a:lnTo>
                    <a:pt x="12" y="1559"/>
                  </a:lnTo>
                  <a:lnTo>
                    <a:pt x="12" y="1559"/>
                  </a:lnTo>
                  <a:lnTo>
                    <a:pt x="13" y="1549"/>
                  </a:lnTo>
                  <a:lnTo>
                    <a:pt x="15" y="1540"/>
                  </a:lnTo>
                  <a:lnTo>
                    <a:pt x="22" y="1522"/>
                  </a:lnTo>
                  <a:lnTo>
                    <a:pt x="29" y="1504"/>
                  </a:lnTo>
                  <a:lnTo>
                    <a:pt x="39" y="1488"/>
                  </a:lnTo>
                  <a:lnTo>
                    <a:pt x="49" y="1471"/>
                  </a:lnTo>
                  <a:lnTo>
                    <a:pt x="61" y="1456"/>
                  </a:lnTo>
                  <a:lnTo>
                    <a:pt x="85" y="1425"/>
                  </a:lnTo>
                  <a:lnTo>
                    <a:pt x="85" y="1425"/>
                  </a:lnTo>
                  <a:lnTo>
                    <a:pt x="110" y="1396"/>
                  </a:lnTo>
                  <a:lnTo>
                    <a:pt x="135" y="1365"/>
                  </a:lnTo>
                  <a:lnTo>
                    <a:pt x="160" y="1335"/>
                  </a:lnTo>
                  <a:lnTo>
                    <a:pt x="172" y="1319"/>
                  </a:lnTo>
                  <a:lnTo>
                    <a:pt x="182" y="1302"/>
                  </a:lnTo>
                  <a:lnTo>
                    <a:pt x="182" y="1302"/>
                  </a:lnTo>
                  <a:lnTo>
                    <a:pt x="209" y="1257"/>
                  </a:lnTo>
                  <a:lnTo>
                    <a:pt x="236" y="1211"/>
                  </a:lnTo>
                  <a:lnTo>
                    <a:pt x="286" y="1119"/>
                  </a:lnTo>
                  <a:lnTo>
                    <a:pt x="336" y="1026"/>
                  </a:lnTo>
                  <a:lnTo>
                    <a:pt x="386" y="933"/>
                  </a:lnTo>
                  <a:lnTo>
                    <a:pt x="386" y="933"/>
                  </a:lnTo>
                  <a:lnTo>
                    <a:pt x="412" y="891"/>
                  </a:lnTo>
                  <a:lnTo>
                    <a:pt x="437" y="848"/>
                  </a:lnTo>
                  <a:lnTo>
                    <a:pt x="461" y="806"/>
                  </a:lnTo>
                  <a:lnTo>
                    <a:pt x="487" y="763"/>
                  </a:lnTo>
                  <a:lnTo>
                    <a:pt x="487" y="763"/>
                  </a:lnTo>
                  <a:lnTo>
                    <a:pt x="510" y="722"/>
                  </a:lnTo>
                  <a:lnTo>
                    <a:pt x="531" y="680"/>
                  </a:lnTo>
                  <a:lnTo>
                    <a:pt x="552" y="636"/>
                  </a:lnTo>
                  <a:lnTo>
                    <a:pt x="571" y="593"/>
                  </a:lnTo>
                  <a:lnTo>
                    <a:pt x="571" y="593"/>
                  </a:lnTo>
                  <a:lnTo>
                    <a:pt x="588" y="548"/>
                  </a:lnTo>
                  <a:lnTo>
                    <a:pt x="604" y="503"/>
                  </a:lnTo>
                  <a:lnTo>
                    <a:pt x="610" y="480"/>
                  </a:lnTo>
                  <a:lnTo>
                    <a:pt x="617" y="457"/>
                  </a:lnTo>
                  <a:lnTo>
                    <a:pt x="622" y="433"/>
                  </a:lnTo>
                  <a:lnTo>
                    <a:pt x="627" y="409"/>
                  </a:lnTo>
                  <a:lnTo>
                    <a:pt x="627" y="409"/>
                  </a:lnTo>
                  <a:lnTo>
                    <a:pt x="631" y="391"/>
                  </a:lnTo>
                  <a:lnTo>
                    <a:pt x="633" y="372"/>
                  </a:lnTo>
                  <a:lnTo>
                    <a:pt x="636" y="334"/>
                  </a:lnTo>
                  <a:lnTo>
                    <a:pt x="637" y="297"/>
                  </a:lnTo>
                  <a:lnTo>
                    <a:pt x="636" y="259"/>
                  </a:lnTo>
                  <a:lnTo>
                    <a:pt x="636" y="259"/>
                  </a:lnTo>
                  <a:lnTo>
                    <a:pt x="634" y="226"/>
                  </a:lnTo>
                  <a:lnTo>
                    <a:pt x="632" y="193"/>
                  </a:lnTo>
                  <a:lnTo>
                    <a:pt x="627" y="161"/>
                  </a:lnTo>
                  <a:lnTo>
                    <a:pt x="622" y="128"/>
                  </a:lnTo>
                  <a:lnTo>
                    <a:pt x="622" y="128"/>
                  </a:lnTo>
                  <a:lnTo>
                    <a:pt x="617" y="99"/>
                  </a:lnTo>
                  <a:lnTo>
                    <a:pt x="614" y="85"/>
                  </a:lnTo>
                  <a:lnTo>
                    <a:pt x="610" y="70"/>
                  </a:lnTo>
                  <a:lnTo>
                    <a:pt x="605" y="55"/>
                  </a:lnTo>
                  <a:lnTo>
                    <a:pt x="600" y="41"/>
                  </a:lnTo>
                  <a:lnTo>
                    <a:pt x="593" y="29"/>
                  </a:lnTo>
                  <a:lnTo>
                    <a:pt x="585" y="17"/>
                  </a:lnTo>
                  <a:lnTo>
                    <a:pt x="585" y="17"/>
                  </a:lnTo>
                  <a:lnTo>
                    <a:pt x="578" y="8"/>
                  </a:lnTo>
                  <a:lnTo>
                    <a:pt x="569" y="1"/>
                  </a:lnTo>
                  <a:lnTo>
                    <a:pt x="569" y="1"/>
                  </a:lnTo>
                  <a:lnTo>
                    <a:pt x="567" y="0"/>
                  </a:lnTo>
                  <a:lnTo>
                    <a:pt x="565" y="1"/>
                  </a:lnTo>
                  <a:lnTo>
                    <a:pt x="563" y="2"/>
                  </a:lnTo>
                  <a:lnTo>
                    <a:pt x="562" y="3"/>
                  </a:lnTo>
                  <a:lnTo>
                    <a:pt x="561" y="5"/>
                  </a:lnTo>
                  <a:lnTo>
                    <a:pt x="561" y="8"/>
                  </a:lnTo>
                  <a:lnTo>
                    <a:pt x="561" y="10"/>
                  </a:lnTo>
                  <a:lnTo>
                    <a:pt x="563" y="12"/>
                  </a:lnTo>
                  <a:lnTo>
                    <a:pt x="563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5" name="Freeform 44">
              <a:extLst>
                <a:ext uri="{FF2B5EF4-FFF2-40B4-BE49-F238E27FC236}">
                  <a16:creationId xmlns:a16="http://schemas.microsoft.com/office/drawing/2014/main" id="{09DB7EDB-BA1C-9C07-A496-4377C18C1BD4}"/>
                </a:ext>
              </a:extLst>
            </p:cNvPr>
            <p:cNvSpPr>
              <a:spLocks/>
            </p:cNvSpPr>
            <p:nvPr/>
          </p:nvSpPr>
          <p:spPr bwMode="auto">
            <a:xfrm>
              <a:off x="5134" y="3197"/>
              <a:ext cx="32" cy="1120"/>
            </a:xfrm>
            <a:custGeom>
              <a:avLst/>
              <a:gdLst>
                <a:gd name="T0" fmla="*/ 22 w 64"/>
                <a:gd name="T1" fmla="*/ 5 h 2240"/>
                <a:gd name="T2" fmla="*/ 22 w 64"/>
                <a:gd name="T3" fmla="*/ 5 h 2240"/>
                <a:gd name="T4" fmla="*/ 16 w 64"/>
                <a:gd name="T5" fmla="*/ 115 h 2240"/>
                <a:gd name="T6" fmla="*/ 12 w 64"/>
                <a:gd name="T7" fmla="*/ 223 h 2240"/>
                <a:gd name="T8" fmla="*/ 8 w 64"/>
                <a:gd name="T9" fmla="*/ 332 h 2240"/>
                <a:gd name="T10" fmla="*/ 5 w 64"/>
                <a:gd name="T11" fmla="*/ 440 h 2240"/>
                <a:gd name="T12" fmla="*/ 2 w 64"/>
                <a:gd name="T13" fmla="*/ 550 h 2240"/>
                <a:gd name="T14" fmla="*/ 1 w 64"/>
                <a:gd name="T15" fmla="*/ 658 h 2240"/>
                <a:gd name="T16" fmla="*/ 0 w 64"/>
                <a:gd name="T17" fmla="*/ 768 h 2240"/>
                <a:gd name="T18" fmla="*/ 0 w 64"/>
                <a:gd name="T19" fmla="*/ 876 h 2240"/>
                <a:gd name="T20" fmla="*/ 0 w 64"/>
                <a:gd name="T21" fmla="*/ 876 h 2240"/>
                <a:gd name="T22" fmla="*/ 1 w 64"/>
                <a:gd name="T23" fmla="*/ 985 h 2240"/>
                <a:gd name="T24" fmla="*/ 2 w 64"/>
                <a:gd name="T25" fmla="*/ 1094 h 2240"/>
                <a:gd name="T26" fmla="*/ 4 w 64"/>
                <a:gd name="T27" fmla="*/ 1203 h 2240"/>
                <a:gd name="T28" fmla="*/ 7 w 64"/>
                <a:gd name="T29" fmla="*/ 1311 h 2240"/>
                <a:gd name="T30" fmla="*/ 14 w 64"/>
                <a:gd name="T31" fmla="*/ 1529 h 2240"/>
                <a:gd name="T32" fmla="*/ 23 w 64"/>
                <a:gd name="T33" fmla="*/ 1746 h 2240"/>
                <a:gd name="T34" fmla="*/ 23 w 64"/>
                <a:gd name="T35" fmla="*/ 1746 h 2240"/>
                <a:gd name="T36" fmla="*/ 29 w 64"/>
                <a:gd name="T37" fmla="*/ 1868 h 2240"/>
                <a:gd name="T38" fmla="*/ 36 w 64"/>
                <a:gd name="T39" fmla="*/ 1990 h 2240"/>
                <a:gd name="T40" fmla="*/ 51 w 64"/>
                <a:gd name="T41" fmla="*/ 2234 h 2240"/>
                <a:gd name="T42" fmla="*/ 51 w 64"/>
                <a:gd name="T43" fmla="*/ 2234 h 2240"/>
                <a:gd name="T44" fmla="*/ 51 w 64"/>
                <a:gd name="T45" fmla="*/ 2237 h 2240"/>
                <a:gd name="T46" fmla="*/ 53 w 64"/>
                <a:gd name="T47" fmla="*/ 2239 h 2240"/>
                <a:gd name="T48" fmla="*/ 56 w 64"/>
                <a:gd name="T49" fmla="*/ 2240 h 2240"/>
                <a:gd name="T50" fmla="*/ 58 w 64"/>
                <a:gd name="T51" fmla="*/ 2240 h 2240"/>
                <a:gd name="T52" fmla="*/ 60 w 64"/>
                <a:gd name="T53" fmla="*/ 2240 h 2240"/>
                <a:gd name="T54" fmla="*/ 62 w 64"/>
                <a:gd name="T55" fmla="*/ 2239 h 2240"/>
                <a:gd name="T56" fmla="*/ 63 w 64"/>
                <a:gd name="T57" fmla="*/ 2237 h 2240"/>
                <a:gd name="T58" fmla="*/ 64 w 64"/>
                <a:gd name="T59" fmla="*/ 2234 h 2240"/>
                <a:gd name="T60" fmla="*/ 64 w 64"/>
                <a:gd name="T61" fmla="*/ 2234 h 2240"/>
                <a:gd name="T62" fmla="*/ 49 w 64"/>
                <a:gd name="T63" fmla="*/ 2017 h 2240"/>
                <a:gd name="T64" fmla="*/ 38 w 64"/>
                <a:gd name="T65" fmla="*/ 1800 h 2240"/>
                <a:gd name="T66" fmla="*/ 28 w 64"/>
                <a:gd name="T67" fmla="*/ 1582 h 2240"/>
                <a:gd name="T68" fmla="*/ 20 w 64"/>
                <a:gd name="T69" fmla="*/ 1365 h 2240"/>
                <a:gd name="T70" fmla="*/ 20 w 64"/>
                <a:gd name="T71" fmla="*/ 1365 h 2240"/>
                <a:gd name="T72" fmla="*/ 17 w 64"/>
                <a:gd name="T73" fmla="*/ 1255 h 2240"/>
                <a:gd name="T74" fmla="*/ 15 w 64"/>
                <a:gd name="T75" fmla="*/ 1147 h 2240"/>
                <a:gd name="T76" fmla="*/ 13 w 64"/>
                <a:gd name="T77" fmla="*/ 1038 h 2240"/>
                <a:gd name="T78" fmla="*/ 12 w 64"/>
                <a:gd name="T79" fmla="*/ 929 h 2240"/>
                <a:gd name="T80" fmla="*/ 12 w 64"/>
                <a:gd name="T81" fmla="*/ 820 h 2240"/>
                <a:gd name="T82" fmla="*/ 12 w 64"/>
                <a:gd name="T83" fmla="*/ 712 h 2240"/>
                <a:gd name="T84" fmla="*/ 14 w 64"/>
                <a:gd name="T85" fmla="*/ 603 h 2240"/>
                <a:gd name="T86" fmla="*/ 15 w 64"/>
                <a:gd name="T87" fmla="*/ 494 h 2240"/>
                <a:gd name="T88" fmla="*/ 15 w 64"/>
                <a:gd name="T89" fmla="*/ 494 h 2240"/>
                <a:gd name="T90" fmla="*/ 19 w 64"/>
                <a:gd name="T91" fmla="*/ 372 h 2240"/>
                <a:gd name="T92" fmla="*/ 23 w 64"/>
                <a:gd name="T93" fmla="*/ 250 h 2240"/>
                <a:gd name="T94" fmla="*/ 28 w 64"/>
                <a:gd name="T95" fmla="*/ 128 h 2240"/>
                <a:gd name="T96" fmla="*/ 34 w 64"/>
                <a:gd name="T97" fmla="*/ 5 h 2240"/>
                <a:gd name="T98" fmla="*/ 34 w 64"/>
                <a:gd name="T99" fmla="*/ 5 h 2240"/>
                <a:gd name="T100" fmla="*/ 33 w 64"/>
                <a:gd name="T101" fmla="*/ 3 h 2240"/>
                <a:gd name="T102" fmla="*/ 32 w 64"/>
                <a:gd name="T103" fmla="*/ 1 h 2240"/>
                <a:gd name="T104" fmla="*/ 30 w 64"/>
                <a:gd name="T105" fmla="*/ 0 h 2240"/>
                <a:gd name="T106" fmla="*/ 28 w 64"/>
                <a:gd name="T107" fmla="*/ 0 h 2240"/>
                <a:gd name="T108" fmla="*/ 26 w 64"/>
                <a:gd name="T109" fmla="*/ 0 h 2240"/>
                <a:gd name="T110" fmla="*/ 24 w 64"/>
                <a:gd name="T111" fmla="*/ 1 h 2240"/>
                <a:gd name="T112" fmla="*/ 23 w 64"/>
                <a:gd name="T113" fmla="*/ 3 h 2240"/>
                <a:gd name="T114" fmla="*/ 22 w 64"/>
                <a:gd name="T115" fmla="*/ 5 h 2240"/>
                <a:gd name="T116" fmla="*/ 22 w 64"/>
                <a:gd name="T117" fmla="*/ 5 h 2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64" h="2240">
                  <a:moveTo>
                    <a:pt x="22" y="5"/>
                  </a:moveTo>
                  <a:lnTo>
                    <a:pt x="22" y="5"/>
                  </a:lnTo>
                  <a:lnTo>
                    <a:pt x="16" y="115"/>
                  </a:lnTo>
                  <a:lnTo>
                    <a:pt x="12" y="223"/>
                  </a:lnTo>
                  <a:lnTo>
                    <a:pt x="8" y="332"/>
                  </a:lnTo>
                  <a:lnTo>
                    <a:pt x="5" y="440"/>
                  </a:lnTo>
                  <a:lnTo>
                    <a:pt x="2" y="550"/>
                  </a:lnTo>
                  <a:lnTo>
                    <a:pt x="1" y="658"/>
                  </a:lnTo>
                  <a:lnTo>
                    <a:pt x="0" y="768"/>
                  </a:lnTo>
                  <a:lnTo>
                    <a:pt x="0" y="876"/>
                  </a:lnTo>
                  <a:lnTo>
                    <a:pt x="0" y="876"/>
                  </a:lnTo>
                  <a:lnTo>
                    <a:pt x="1" y="985"/>
                  </a:lnTo>
                  <a:lnTo>
                    <a:pt x="2" y="1094"/>
                  </a:lnTo>
                  <a:lnTo>
                    <a:pt x="4" y="1203"/>
                  </a:lnTo>
                  <a:lnTo>
                    <a:pt x="7" y="1311"/>
                  </a:lnTo>
                  <a:lnTo>
                    <a:pt x="14" y="1529"/>
                  </a:lnTo>
                  <a:lnTo>
                    <a:pt x="23" y="1746"/>
                  </a:lnTo>
                  <a:lnTo>
                    <a:pt x="23" y="1746"/>
                  </a:lnTo>
                  <a:lnTo>
                    <a:pt x="29" y="1868"/>
                  </a:lnTo>
                  <a:lnTo>
                    <a:pt x="36" y="1990"/>
                  </a:lnTo>
                  <a:lnTo>
                    <a:pt x="51" y="2234"/>
                  </a:lnTo>
                  <a:lnTo>
                    <a:pt x="51" y="2234"/>
                  </a:lnTo>
                  <a:lnTo>
                    <a:pt x="51" y="2237"/>
                  </a:lnTo>
                  <a:lnTo>
                    <a:pt x="53" y="2239"/>
                  </a:lnTo>
                  <a:lnTo>
                    <a:pt x="56" y="2240"/>
                  </a:lnTo>
                  <a:lnTo>
                    <a:pt x="58" y="2240"/>
                  </a:lnTo>
                  <a:lnTo>
                    <a:pt x="60" y="2240"/>
                  </a:lnTo>
                  <a:lnTo>
                    <a:pt x="62" y="2239"/>
                  </a:lnTo>
                  <a:lnTo>
                    <a:pt x="63" y="2237"/>
                  </a:lnTo>
                  <a:lnTo>
                    <a:pt x="64" y="2234"/>
                  </a:lnTo>
                  <a:lnTo>
                    <a:pt x="64" y="2234"/>
                  </a:lnTo>
                  <a:lnTo>
                    <a:pt x="49" y="2017"/>
                  </a:lnTo>
                  <a:lnTo>
                    <a:pt x="38" y="1800"/>
                  </a:lnTo>
                  <a:lnTo>
                    <a:pt x="28" y="1582"/>
                  </a:lnTo>
                  <a:lnTo>
                    <a:pt x="20" y="1365"/>
                  </a:lnTo>
                  <a:lnTo>
                    <a:pt x="20" y="1365"/>
                  </a:lnTo>
                  <a:lnTo>
                    <a:pt x="17" y="1255"/>
                  </a:lnTo>
                  <a:lnTo>
                    <a:pt x="15" y="1147"/>
                  </a:lnTo>
                  <a:lnTo>
                    <a:pt x="13" y="1038"/>
                  </a:lnTo>
                  <a:lnTo>
                    <a:pt x="12" y="929"/>
                  </a:lnTo>
                  <a:lnTo>
                    <a:pt x="12" y="820"/>
                  </a:lnTo>
                  <a:lnTo>
                    <a:pt x="12" y="712"/>
                  </a:lnTo>
                  <a:lnTo>
                    <a:pt x="14" y="603"/>
                  </a:lnTo>
                  <a:lnTo>
                    <a:pt x="15" y="494"/>
                  </a:lnTo>
                  <a:lnTo>
                    <a:pt x="15" y="494"/>
                  </a:lnTo>
                  <a:lnTo>
                    <a:pt x="19" y="372"/>
                  </a:lnTo>
                  <a:lnTo>
                    <a:pt x="23" y="250"/>
                  </a:lnTo>
                  <a:lnTo>
                    <a:pt x="28" y="128"/>
                  </a:lnTo>
                  <a:lnTo>
                    <a:pt x="34" y="5"/>
                  </a:lnTo>
                  <a:lnTo>
                    <a:pt x="34" y="5"/>
                  </a:lnTo>
                  <a:lnTo>
                    <a:pt x="33" y="3"/>
                  </a:lnTo>
                  <a:lnTo>
                    <a:pt x="32" y="1"/>
                  </a:lnTo>
                  <a:lnTo>
                    <a:pt x="30" y="0"/>
                  </a:lnTo>
                  <a:lnTo>
                    <a:pt x="28" y="0"/>
                  </a:lnTo>
                  <a:lnTo>
                    <a:pt x="26" y="0"/>
                  </a:lnTo>
                  <a:lnTo>
                    <a:pt x="24" y="1"/>
                  </a:lnTo>
                  <a:lnTo>
                    <a:pt x="23" y="3"/>
                  </a:lnTo>
                  <a:lnTo>
                    <a:pt x="22" y="5"/>
                  </a:lnTo>
                  <a:lnTo>
                    <a:pt x="22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6" name="Freeform 45">
              <a:extLst>
                <a:ext uri="{FF2B5EF4-FFF2-40B4-BE49-F238E27FC236}">
                  <a16:creationId xmlns:a16="http://schemas.microsoft.com/office/drawing/2014/main" id="{7C030E20-D62F-31ED-9BD3-7CC66DA99F4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57" y="3330"/>
              <a:ext cx="33" cy="987"/>
            </a:xfrm>
            <a:custGeom>
              <a:avLst/>
              <a:gdLst>
                <a:gd name="T0" fmla="*/ 0 w 66"/>
                <a:gd name="T1" fmla="*/ 6 h 1974"/>
                <a:gd name="T2" fmla="*/ 0 w 66"/>
                <a:gd name="T3" fmla="*/ 6 h 1974"/>
                <a:gd name="T4" fmla="*/ 2 w 66"/>
                <a:gd name="T5" fmla="*/ 389 h 1974"/>
                <a:gd name="T6" fmla="*/ 4 w 66"/>
                <a:gd name="T7" fmla="*/ 582 h 1974"/>
                <a:gd name="T8" fmla="*/ 6 w 66"/>
                <a:gd name="T9" fmla="*/ 773 h 1974"/>
                <a:gd name="T10" fmla="*/ 6 w 66"/>
                <a:gd name="T11" fmla="*/ 773 h 1974"/>
                <a:gd name="T12" fmla="*/ 10 w 66"/>
                <a:gd name="T13" fmla="*/ 964 h 1974"/>
                <a:gd name="T14" fmla="*/ 14 w 66"/>
                <a:gd name="T15" fmla="*/ 1156 h 1974"/>
                <a:gd name="T16" fmla="*/ 20 w 66"/>
                <a:gd name="T17" fmla="*/ 1346 h 1974"/>
                <a:gd name="T18" fmla="*/ 28 w 66"/>
                <a:gd name="T19" fmla="*/ 1537 h 1974"/>
                <a:gd name="T20" fmla="*/ 28 w 66"/>
                <a:gd name="T21" fmla="*/ 1537 h 1974"/>
                <a:gd name="T22" fmla="*/ 33 w 66"/>
                <a:gd name="T23" fmla="*/ 1645 h 1974"/>
                <a:gd name="T24" fmla="*/ 39 w 66"/>
                <a:gd name="T25" fmla="*/ 1753 h 1974"/>
                <a:gd name="T26" fmla="*/ 46 w 66"/>
                <a:gd name="T27" fmla="*/ 1860 h 1974"/>
                <a:gd name="T28" fmla="*/ 54 w 66"/>
                <a:gd name="T29" fmla="*/ 1969 h 1974"/>
                <a:gd name="T30" fmla="*/ 54 w 66"/>
                <a:gd name="T31" fmla="*/ 1969 h 1974"/>
                <a:gd name="T32" fmla="*/ 55 w 66"/>
                <a:gd name="T33" fmla="*/ 1971 h 1974"/>
                <a:gd name="T34" fmla="*/ 56 w 66"/>
                <a:gd name="T35" fmla="*/ 1973 h 1974"/>
                <a:gd name="T36" fmla="*/ 58 w 66"/>
                <a:gd name="T37" fmla="*/ 1974 h 1974"/>
                <a:gd name="T38" fmla="*/ 60 w 66"/>
                <a:gd name="T39" fmla="*/ 1974 h 1974"/>
                <a:gd name="T40" fmla="*/ 63 w 66"/>
                <a:gd name="T41" fmla="*/ 1974 h 1974"/>
                <a:gd name="T42" fmla="*/ 64 w 66"/>
                <a:gd name="T43" fmla="*/ 1973 h 1974"/>
                <a:gd name="T44" fmla="*/ 66 w 66"/>
                <a:gd name="T45" fmla="*/ 1971 h 1974"/>
                <a:gd name="T46" fmla="*/ 66 w 66"/>
                <a:gd name="T47" fmla="*/ 1969 h 1974"/>
                <a:gd name="T48" fmla="*/ 66 w 66"/>
                <a:gd name="T49" fmla="*/ 1969 h 1974"/>
                <a:gd name="T50" fmla="*/ 59 w 66"/>
                <a:gd name="T51" fmla="*/ 1873 h 1974"/>
                <a:gd name="T52" fmla="*/ 53 w 66"/>
                <a:gd name="T53" fmla="*/ 1777 h 1974"/>
                <a:gd name="T54" fmla="*/ 47 w 66"/>
                <a:gd name="T55" fmla="*/ 1681 h 1974"/>
                <a:gd name="T56" fmla="*/ 42 w 66"/>
                <a:gd name="T57" fmla="*/ 1586 h 1974"/>
                <a:gd name="T58" fmla="*/ 34 w 66"/>
                <a:gd name="T59" fmla="*/ 1394 h 1974"/>
                <a:gd name="T60" fmla="*/ 27 w 66"/>
                <a:gd name="T61" fmla="*/ 1202 h 1974"/>
                <a:gd name="T62" fmla="*/ 27 w 66"/>
                <a:gd name="T63" fmla="*/ 1202 h 1974"/>
                <a:gd name="T64" fmla="*/ 23 w 66"/>
                <a:gd name="T65" fmla="*/ 1011 h 1974"/>
                <a:gd name="T66" fmla="*/ 19 w 66"/>
                <a:gd name="T67" fmla="*/ 820 h 1974"/>
                <a:gd name="T68" fmla="*/ 17 w 66"/>
                <a:gd name="T69" fmla="*/ 629 h 1974"/>
                <a:gd name="T70" fmla="*/ 16 w 66"/>
                <a:gd name="T71" fmla="*/ 438 h 1974"/>
                <a:gd name="T72" fmla="*/ 16 w 66"/>
                <a:gd name="T73" fmla="*/ 438 h 1974"/>
                <a:gd name="T74" fmla="*/ 13 w 66"/>
                <a:gd name="T75" fmla="*/ 6 h 1974"/>
                <a:gd name="T76" fmla="*/ 13 w 66"/>
                <a:gd name="T77" fmla="*/ 6 h 1974"/>
                <a:gd name="T78" fmla="*/ 13 w 66"/>
                <a:gd name="T79" fmla="*/ 3 h 1974"/>
                <a:gd name="T80" fmla="*/ 11 w 66"/>
                <a:gd name="T81" fmla="*/ 1 h 1974"/>
                <a:gd name="T82" fmla="*/ 10 w 66"/>
                <a:gd name="T83" fmla="*/ 0 h 1974"/>
                <a:gd name="T84" fmla="*/ 6 w 66"/>
                <a:gd name="T85" fmla="*/ 0 h 1974"/>
                <a:gd name="T86" fmla="*/ 4 w 66"/>
                <a:gd name="T87" fmla="*/ 0 h 1974"/>
                <a:gd name="T88" fmla="*/ 2 w 66"/>
                <a:gd name="T89" fmla="*/ 1 h 1974"/>
                <a:gd name="T90" fmla="*/ 1 w 66"/>
                <a:gd name="T91" fmla="*/ 3 h 1974"/>
                <a:gd name="T92" fmla="*/ 0 w 66"/>
                <a:gd name="T93" fmla="*/ 6 h 1974"/>
                <a:gd name="T94" fmla="*/ 0 w 66"/>
                <a:gd name="T95" fmla="*/ 6 h 19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66" h="1974">
                  <a:moveTo>
                    <a:pt x="0" y="6"/>
                  </a:moveTo>
                  <a:lnTo>
                    <a:pt x="0" y="6"/>
                  </a:lnTo>
                  <a:lnTo>
                    <a:pt x="2" y="389"/>
                  </a:lnTo>
                  <a:lnTo>
                    <a:pt x="4" y="582"/>
                  </a:lnTo>
                  <a:lnTo>
                    <a:pt x="6" y="773"/>
                  </a:lnTo>
                  <a:lnTo>
                    <a:pt x="6" y="773"/>
                  </a:lnTo>
                  <a:lnTo>
                    <a:pt x="10" y="964"/>
                  </a:lnTo>
                  <a:lnTo>
                    <a:pt x="14" y="1156"/>
                  </a:lnTo>
                  <a:lnTo>
                    <a:pt x="20" y="1346"/>
                  </a:lnTo>
                  <a:lnTo>
                    <a:pt x="28" y="1537"/>
                  </a:lnTo>
                  <a:lnTo>
                    <a:pt x="28" y="1537"/>
                  </a:lnTo>
                  <a:lnTo>
                    <a:pt x="33" y="1645"/>
                  </a:lnTo>
                  <a:lnTo>
                    <a:pt x="39" y="1753"/>
                  </a:lnTo>
                  <a:lnTo>
                    <a:pt x="46" y="1860"/>
                  </a:lnTo>
                  <a:lnTo>
                    <a:pt x="54" y="1969"/>
                  </a:lnTo>
                  <a:lnTo>
                    <a:pt x="54" y="1969"/>
                  </a:lnTo>
                  <a:lnTo>
                    <a:pt x="55" y="1971"/>
                  </a:lnTo>
                  <a:lnTo>
                    <a:pt x="56" y="1973"/>
                  </a:lnTo>
                  <a:lnTo>
                    <a:pt x="58" y="1974"/>
                  </a:lnTo>
                  <a:lnTo>
                    <a:pt x="60" y="1974"/>
                  </a:lnTo>
                  <a:lnTo>
                    <a:pt x="63" y="1974"/>
                  </a:lnTo>
                  <a:lnTo>
                    <a:pt x="64" y="1973"/>
                  </a:lnTo>
                  <a:lnTo>
                    <a:pt x="66" y="1971"/>
                  </a:lnTo>
                  <a:lnTo>
                    <a:pt x="66" y="1969"/>
                  </a:lnTo>
                  <a:lnTo>
                    <a:pt x="66" y="1969"/>
                  </a:lnTo>
                  <a:lnTo>
                    <a:pt x="59" y="1873"/>
                  </a:lnTo>
                  <a:lnTo>
                    <a:pt x="53" y="1777"/>
                  </a:lnTo>
                  <a:lnTo>
                    <a:pt x="47" y="1681"/>
                  </a:lnTo>
                  <a:lnTo>
                    <a:pt x="42" y="1586"/>
                  </a:lnTo>
                  <a:lnTo>
                    <a:pt x="34" y="1394"/>
                  </a:lnTo>
                  <a:lnTo>
                    <a:pt x="27" y="1202"/>
                  </a:lnTo>
                  <a:lnTo>
                    <a:pt x="27" y="1202"/>
                  </a:lnTo>
                  <a:lnTo>
                    <a:pt x="23" y="1011"/>
                  </a:lnTo>
                  <a:lnTo>
                    <a:pt x="19" y="820"/>
                  </a:lnTo>
                  <a:lnTo>
                    <a:pt x="17" y="629"/>
                  </a:lnTo>
                  <a:lnTo>
                    <a:pt x="16" y="438"/>
                  </a:lnTo>
                  <a:lnTo>
                    <a:pt x="16" y="438"/>
                  </a:lnTo>
                  <a:lnTo>
                    <a:pt x="13" y="6"/>
                  </a:lnTo>
                  <a:lnTo>
                    <a:pt x="13" y="6"/>
                  </a:lnTo>
                  <a:lnTo>
                    <a:pt x="13" y="3"/>
                  </a:lnTo>
                  <a:lnTo>
                    <a:pt x="11" y="1"/>
                  </a:lnTo>
                  <a:lnTo>
                    <a:pt x="10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2" y="1"/>
                  </a:lnTo>
                  <a:lnTo>
                    <a:pt x="1" y="3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617FA15C-0E50-E1A1-9305-AFB845032D00}"/>
                </a:ext>
              </a:extLst>
            </p:cNvPr>
            <p:cNvSpPr>
              <a:spLocks/>
            </p:cNvSpPr>
            <p:nvPr/>
          </p:nvSpPr>
          <p:spPr bwMode="auto">
            <a:xfrm>
              <a:off x="5606" y="3166"/>
              <a:ext cx="89" cy="1151"/>
            </a:xfrm>
            <a:custGeom>
              <a:avLst/>
              <a:gdLst>
                <a:gd name="T0" fmla="*/ 167 w 179"/>
                <a:gd name="T1" fmla="*/ 6 h 2303"/>
                <a:gd name="T2" fmla="*/ 155 w 179"/>
                <a:gd name="T3" fmla="*/ 118 h 2303"/>
                <a:gd name="T4" fmla="*/ 145 w 179"/>
                <a:gd name="T5" fmla="*/ 229 h 2303"/>
                <a:gd name="T6" fmla="*/ 132 w 179"/>
                <a:gd name="T7" fmla="*/ 453 h 2303"/>
                <a:gd name="T8" fmla="*/ 125 w 179"/>
                <a:gd name="T9" fmla="*/ 679 h 2303"/>
                <a:gd name="T10" fmla="*/ 118 w 179"/>
                <a:gd name="T11" fmla="*/ 903 h 2303"/>
                <a:gd name="T12" fmla="*/ 109 w 179"/>
                <a:gd name="T13" fmla="*/ 1126 h 2303"/>
                <a:gd name="T14" fmla="*/ 96 w 179"/>
                <a:gd name="T15" fmla="*/ 1348 h 2303"/>
                <a:gd name="T16" fmla="*/ 86 w 179"/>
                <a:gd name="T17" fmla="*/ 1460 h 2303"/>
                <a:gd name="T18" fmla="*/ 63 w 179"/>
                <a:gd name="T19" fmla="*/ 1684 h 2303"/>
                <a:gd name="T20" fmla="*/ 50 w 179"/>
                <a:gd name="T21" fmla="*/ 1796 h 2303"/>
                <a:gd name="T22" fmla="*/ 23 w 179"/>
                <a:gd name="T23" fmla="*/ 2046 h 2303"/>
                <a:gd name="T24" fmla="*/ 0 w 179"/>
                <a:gd name="T25" fmla="*/ 2297 h 2303"/>
                <a:gd name="T26" fmla="*/ 0 w 179"/>
                <a:gd name="T27" fmla="*/ 2299 h 2303"/>
                <a:gd name="T28" fmla="*/ 3 w 179"/>
                <a:gd name="T29" fmla="*/ 2302 h 2303"/>
                <a:gd name="T30" fmla="*/ 8 w 179"/>
                <a:gd name="T31" fmla="*/ 2302 h 2303"/>
                <a:gd name="T32" fmla="*/ 11 w 179"/>
                <a:gd name="T33" fmla="*/ 2299 h 2303"/>
                <a:gd name="T34" fmla="*/ 12 w 179"/>
                <a:gd name="T35" fmla="*/ 2297 h 2303"/>
                <a:gd name="T36" fmla="*/ 32 w 179"/>
                <a:gd name="T37" fmla="*/ 2073 h 2303"/>
                <a:gd name="T38" fmla="*/ 57 w 179"/>
                <a:gd name="T39" fmla="*/ 1850 h 2303"/>
                <a:gd name="T40" fmla="*/ 93 w 179"/>
                <a:gd name="T41" fmla="*/ 1514 h 2303"/>
                <a:gd name="T42" fmla="*/ 103 w 179"/>
                <a:gd name="T43" fmla="*/ 1403 h 2303"/>
                <a:gd name="T44" fmla="*/ 118 w 179"/>
                <a:gd name="T45" fmla="*/ 1178 h 2303"/>
                <a:gd name="T46" fmla="*/ 128 w 179"/>
                <a:gd name="T47" fmla="*/ 955 h 2303"/>
                <a:gd name="T48" fmla="*/ 142 w 179"/>
                <a:gd name="T49" fmla="*/ 507 h 2303"/>
                <a:gd name="T50" fmla="*/ 147 w 179"/>
                <a:gd name="T51" fmla="*/ 382 h 2303"/>
                <a:gd name="T52" fmla="*/ 156 w 179"/>
                <a:gd name="T53" fmla="*/ 257 h 2303"/>
                <a:gd name="T54" fmla="*/ 166 w 179"/>
                <a:gd name="T55" fmla="*/ 131 h 2303"/>
                <a:gd name="T56" fmla="*/ 179 w 179"/>
                <a:gd name="T57" fmla="*/ 6 h 2303"/>
                <a:gd name="T58" fmla="*/ 179 w 179"/>
                <a:gd name="T59" fmla="*/ 4 h 2303"/>
                <a:gd name="T60" fmla="*/ 176 w 179"/>
                <a:gd name="T61" fmla="*/ 1 h 2303"/>
                <a:gd name="T62" fmla="*/ 171 w 179"/>
                <a:gd name="T63" fmla="*/ 1 h 2303"/>
                <a:gd name="T64" fmla="*/ 168 w 179"/>
                <a:gd name="T65" fmla="*/ 4 h 2303"/>
                <a:gd name="T66" fmla="*/ 167 w 179"/>
                <a:gd name="T67" fmla="*/ 6 h 2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79" h="2303">
                  <a:moveTo>
                    <a:pt x="167" y="6"/>
                  </a:moveTo>
                  <a:lnTo>
                    <a:pt x="167" y="6"/>
                  </a:lnTo>
                  <a:lnTo>
                    <a:pt x="161" y="62"/>
                  </a:lnTo>
                  <a:lnTo>
                    <a:pt x="155" y="118"/>
                  </a:lnTo>
                  <a:lnTo>
                    <a:pt x="149" y="174"/>
                  </a:lnTo>
                  <a:lnTo>
                    <a:pt x="145" y="229"/>
                  </a:lnTo>
                  <a:lnTo>
                    <a:pt x="138" y="342"/>
                  </a:lnTo>
                  <a:lnTo>
                    <a:pt x="132" y="453"/>
                  </a:lnTo>
                  <a:lnTo>
                    <a:pt x="128" y="566"/>
                  </a:lnTo>
                  <a:lnTo>
                    <a:pt x="125" y="679"/>
                  </a:lnTo>
                  <a:lnTo>
                    <a:pt x="118" y="903"/>
                  </a:lnTo>
                  <a:lnTo>
                    <a:pt x="118" y="903"/>
                  </a:lnTo>
                  <a:lnTo>
                    <a:pt x="114" y="1014"/>
                  </a:lnTo>
                  <a:lnTo>
                    <a:pt x="109" y="1126"/>
                  </a:lnTo>
                  <a:lnTo>
                    <a:pt x="103" y="1236"/>
                  </a:lnTo>
                  <a:lnTo>
                    <a:pt x="96" y="1348"/>
                  </a:lnTo>
                  <a:lnTo>
                    <a:pt x="96" y="1348"/>
                  </a:lnTo>
                  <a:lnTo>
                    <a:pt x="86" y="1460"/>
                  </a:lnTo>
                  <a:lnTo>
                    <a:pt x="75" y="1572"/>
                  </a:lnTo>
                  <a:lnTo>
                    <a:pt x="63" y="1684"/>
                  </a:lnTo>
                  <a:lnTo>
                    <a:pt x="50" y="1796"/>
                  </a:lnTo>
                  <a:lnTo>
                    <a:pt x="50" y="1796"/>
                  </a:lnTo>
                  <a:lnTo>
                    <a:pt x="36" y="1921"/>
                  </a:lnTo>
                  <a:lnTo>
                    <a:pt x="23" y="2046"/>
                  </a:lnTo>
                  <a:lnTo>
                    <a:pt x="11" y="2171"/>
                  </a:lnTo>
                  <a:lnTo>
                    <a:pt x="0" y="2297"/>
                  </a:lnTo>
                  <a:lnTo>
                    <a:pt x="0" y="2297"/>
                  </a:lnTo>
                  <a:lnTo>
                    <a:pt x="0" y="2299"/>
                  </a:lnTo>
                  <a:lnTo>
                    <a:pt x="1" y="2301"/>
                  </a:lnTo>
                  <a:lnTo>
                    <a:pt x="3" y="2302"/>
                  </a:lnTo>
                  <a:lnTo>
                    <a:pt x="5" y="2303"/>
                  </a:lnTo>
                  <a:lnTo>
                    <a:pt x="8" y="2302"/>
                  </a:lnTo>
                  <a:lnTo>
                    <a:pt x="10" y="2301"/>
                  </a:lnTo>
                  <a:lnTo>
                    <a:pt x="11" y="2299"/>
                  </a:lnTo>
                  <a:lnTo>
                    <a:pt x="12" y="2297"/>
                  </a:lnTo>
                  <a:lnTo>
                    <a:pt x="12" y="2297"/>
                  </a:lnTo>
                  <a:lnTo>
                    <a:pt x="21" y="2184"/>
                  </a:lnTo>
                  <a:lnTo>
                    <a:pt x="32" y="2073"/>
                  </a:lnTo>
                  <a:lnTo>
                    <a:pt x="44" y="1961"/>
                  </a:lnTo>
                  <a:lnTo>
                    <a:pt x="57" y="1850"/>
                  </a:lnTo>
                  <a:lnTo>
                    <a:pt x="82" y="1626"/>
                  </a:lnTo>
                  <a:lnTo>
                    <a:pt x="93" y="1514"/>
                  </a:lnTo>
                  <a:lnTo>
                    <a:pt x="103" y="1403"/>
                  </a:lnTo>
                  <a:lnTo>
                    <a:pt x="103" y="1403"/>
                  </a:lnTo>
                  <a:lnTo>
                    <a:pt x="112" y="1291"/>
                  </a:lnTo>
                  <a:lnTo>
                    <a:pt x="118" y="1178"/>
                  </a:lnTo>
                  <a:lnTo>
                    <a:pt x="124" y="1067"/>
                  </a:lnTo>
                  <a:lnTo>
                    <a:pt x="128" y="955"/>
                  </a:lnTo>
                  <a:lnTo>
                    <a:pt x="135" y="731"/>
                  </a:lnTo>
                  <a:lnTo>
                    <a:pt x="142" y="507"/>
                  </a:lnTo>
                  <a:lnTo>
                    <a:pt x="142" y="507"/>
                  </a:lnTo>
                  <a:lnTo>
                    <a:pt x="147" y="382"/>
                  </a:lnTo>
                  <a:lnTo>
                    <a:pt x="151" y="320"/>
                  </a:lnTo>
                  <a:lnTo>
                    <a:pt x="156" y="257"/>
                  </a:lnTo>
                  <a:lnTo>
                    <a:pt x="160" y="194"/>
                  </a:lnTo>
                  <a:lnTo>
                    <a:pt x="166" y="131"/>
                  </a:lnTo>
                  <a:lnTo>
                    <a:pt x="172" y="69"/>
                  </a:lnTo>
                  <a:lnTo>
                    <a:pt x="179" y="6"/>
                  </a:lnTo>
                  <a:lnTo>
                    <a:pt x="179" y="6"/>
                  </a:lnTo>
                  <a:lnTo>
                    <a:pt x="179" y="4"/>
                  </a:lnTo>
                  <a:lnTo>
                    <a:pt x="178" y="2"/>
                  </a:lnTo>
                  <a:lnTo>
                    <a:pt x="176" y="1"/>
                  </a:lnTo>
                  <a:lnTo>
                    <a:pt x="174" y="0"/>
                  </a:lnTo>
                  <a:lnTo>
                    <a:pt x="171" y="1"/>
                  </a:lnTo>
                  <a:lnTo>
                    <a:pt x="169" y="2"/>
                  </a:lnTo>
                  <a:lnTo>
                    <a:pt x="168" y="4"/>
                  </a:lnTo>
                  <a:lnTo>
                    <a:pt x="167" y="6"/>
                  </a:lnTo>
                  <a:lnTo>
                    <a:pt x="167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8" name="Freeform 47">
              <a:extLst>
                <a:ext uri="{FF2B5EF4-FFF2-40B4-BE49-F238E27FC236}">
                  <a16:creationId xmlns:a16="http://schemas.microsoft.com/office/drawing/2014/main" id="{0F0FA90F-96FF-5671-5AB3-F5BC2CFA65CD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5" y="3246"/>
              <a:ext cx="56" cy="1071"/>
            </a:xfrm>
            <a:custGeom>
              <a:avLst/>
              <a:gdLst>
                <a:gd name="T0" fmla="*/ 23 w 110"/>
                <a:gd name="T1" fmla="*/ 5 h 2144"/>
                <a:gd name="T2" fmla="*/ 12 w 110"/>
                <a:gd name="T3" fmla="*/ 424 h 2144"/>
                <a:gd name="T4" fmla="*/ 6 w 110"/>
                <a:gd name="T5" fmla="*/ 633 h 2144"/>
                <a:gd name="T6" fmla="*/ 1 w 110"/>
                <a:gd name="T7" fmla="*/ 842 h 2144"/>
                <a:gd name="T8" fmla="*/ 0 w 110"/>
                <a:gd name="T9" fmla="*/ 946 h 2144"/>
                <a:gd name="T10" fmla="*/ 1 w 110"/>
                <a:gd name="T11" fmla="*/ 1156 h 2144"/>
                <a:gd name="T12" fmla="*/ 3 w 110"/>
                <a:gd name="T13" fmla="*/ 1262 h 2144"/>
                <a:gd name="T14" fmla="*/ 12 w 110"/>
                <a:gd name="T15" fmla="*/ 1470 h 2144"/>
                <a:gd name="T16" fmla="*/ 28 w 110"/>
                <a:gd name="T17" fmla="*/ 1676 h 2144"/>
                <a:gd name="T18" fmla="*/ 39 w 110"/>
                <a:gd name="T19" fmla="*/ 1780 h 2144"/>
                <a:gd name="T20" fmla="*/ 53 w 110"/>
                <a:gd name="T21" fmla="*/ 1883 h 2144"/>
                <a:gd name="T22" fmla="*/ 69 w 110"/>
                <a:gd name="T23" fmla="*/ 1986 h 2144"/>
                <a:gd name="T24" fmla="*/ 88 w 110"/>
                <a:gd name="T25" fmla="*/ 2088 h 2144"/>
                <a:gd name="T26" fmla="*/ 98 w 110"/>
                <a:gd name="T27" fmla="*/ 2139 h 2144"/>
                <a:gd name="T28" fmla="*/ 99 w 110"/>
                <a:gd name="T29" fmla="*/ 2142 h 2144"/>
                <a:gd name="T30" fmla="*/ 103 w 110"/>
                <a:gd name="T31" fmla="*/ 2144 h 2144"/>
                <a:gd name="T32" fmla="*/ 107 w 110"/>
                <a:gd name="T33" fmla="*/ 2143 h 2144"/>
                <a:gd name="T34" fmla="*/ 110 w 110"/>
                <a:gd name="T35" fmla="*/ 2139 h 2144"/>
                <a:gd name="T36" fmla="*/ 109 w 110"/>
                <a:gd name="T37" fmla="*/ 2136 h 2144"/>
                <a:gd name="T38" fmla="*/ 90 w 110"/>
                <a:gd name="T39" fmla="*/ 2033 h 2144"/>
                <a:gd name="T40" fmla="*/ 72 w 110"/>
                <a:gd name="T41" fmla="*/ 1930 h 2144"/>
                <a:gd name="T42" fmla="*/ 58 w 110"/>
                <a:gd name="T43" fmla="*/ 1826 h 2144"/>
                <a:gd name="T44" fmla="*/ 45 w 110"/>
                <a:gd name="T45" fmla="*/ 1722 h 2144"/>
                <a:gd name="T46" fmla="*/ 35 w 110"/>
                <a:gd name="T47" fmla="*/ 1619 h 2144"/>
                <a:gd name="T48" fmla="*/ 21 w 110"/>
                <a:gd name="T49" fmla="*/ 1411 h 2144"/>
                <a:gd name="T50" fmla="*/ 17 w 110"/>
                <a:gd name="T51" fmla="*/ 1306 h 2144"/>
                <a:gd name="T52" fmla="*/ 12 w 110"/>
                <a:gd name="T53" fmla="*/ 1100 h 2144"/>
                <a:gd name="T54" fmla="*/ 13 w 110"/>
                <a:gd name="T55" fmla="*/ 892 h 2144"/>
                <a:gd name="T56" fmla="*/ 14 w 110"/>
                <a:gd name="T57" fmla="*/ 787 h 2144"/>
                <a:gd name="T58" fmla="*/ 22 w 110"/>
                <a:gd name="T59" fmla="*/ 474 h 2144"/>
                <a:gd name="T60" fmla="*/ 28 w 110"/>
                <a:gd name="T61" fmla="*/ 266 h 2144"/>
                <a:gd name="T62" fmla="*/ 34 w 110"/>
                <a:gd name="T63" fmla="*/ 57 h 2144"/>
                <a:gd name="T64" fmla="*/ 35 w 110"/>
                <a:gd name="T65" fmla="*/ 5 h 2144"/>
                <a:gd name="T66" fmla="*/ 33 w 110"/>
                <a:gd name="T67" fmla="*/ 1 h 2144"/>
                <a:gd name="T68" fmla="*/ 29 w 110"/>
                <a:gd name="T69" fmla="*/ 0 h 2144"/>
                <a:gd name="T70" fmla="*/ 25 w 110"/>
                <a:gd name="T71" fmla="*/ 1 h 2144"/>
                <a:gd name="T72" fmla="*/ 23 w 110"/>
                <a:gd name="T73" fmla="*/ 5 h 2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10" h="2144">
                  <a:moveTo>
                    <a:pt x="23" y="5"/>
                  </a:moveTo>
                  <a:lnTo>
                    <a:pt x="23" y="5"/>
                  </a:lnTo>
                  <a:lnTo>
                    <a:pt x="18" y="215"/>
                  </a:lnTo>
                  <a:lnTo>
                    <a:pt x="12" y="424"/>
                  </a:lnTo>
                  <a:lnTo>
                    <a:pt x="12" y="424"/>
                  </a:lnTo>
                  <a:lnTo>
                    <a:pt x="6" y="633"/>
                  </a:lnTo>
                  <a:lnTo>
                    <a:pt x="3" y="738"/>
                  </a:lnTo>
                  <a:lnTo>
                    <a:pt x="1" y="842"/>
                  </a:lnTo>
                  <a:lnTo>
                    <a:pt x="1" y="842"/>
                  </a:lnTo>
                  <a:lnTo>
                    <a:pt x="0" y="946"/>
                  </a:lnTo>
                  <a:lnTo>
                    <a:pt x="0" y="1052"/>
                  </a:lnTo>
                  <a:lnTo>
                    <a:pt x="1" y="1156"/>
                  </a:lnTo>
                  <a:lnTo>
                    <a:pt x="3" y="1262"/>
                  </a:lnTo>
                  <a:lnTo>
                    <a:pt x="3" y="1262"/>
                  </a:lnTo>
                  <a:lnTo>
                    <a:pt x="7" y="1365"/>
                  </a:lnTo>
                  <a:lnTo>
                    <a:pt x="12" y="1470"/>
                  </a:lnTo>
                  <a:lnTo>
                    <a:pt x="19" y="1573"/>
                  </a:lnTo>
                  <a:lnTo>
                    <a:pt x="28" y="1676"/>
                  </a:lnTo>
                  <a:lnTo>
                    <a:pt x="28" y="1676"/>
                  </a:lnTo>
                  <a:lnTo>
                    <a:pt x="39" y="1780"/>
                  </a:lnTo>
                  <a:lnTo>
                    <a:pt x="46" y="1832"/>
                  </a:lnTo>
                  <a:lnTo>
                    <a:pt x="53" y="1883"/>
                  </a:lnTo>
                  <a:lnTo>
                    <a:pt x="61" y="1935"/>
                  </a:lnTo>
                  <a:lnTo>
                    <a:pt x="69" y="1986"/>
                  </a:lnTo>
                  <a:lnTo>
                    <a:pt x="78" y="2037"/>
                  </a:lnTo>
                  <a:lnTo>
                    <a:pt x="88" y="2088"/>
                  </a:lnTo>
                  <a:lnTo>
                    <a:pt x="88" y="2088"/>
                  </a:lnTo>
                  <a:lnTo>
                    <a:pt x="98" y="2139"/>
                  </a:lnTo>
                  <a:lnTo>
                    <a:pt x="98" y="2139"/>
                  </a:lnTo>
                  <a:lnTo>
                    <a:pt x="99" y="2142"/>
                  </a:lnTo>
                  <a:lnTo>
                    <a:pt x="101" y="2143"/>
                  </a:lnTo>
                  <a:lnTo>
                    <a:pt x="103" y="2144"/>
                  </a:lnTo>
                  <a:lnTo>
                    <a:pt x="105" y="2144"/>
                  </a:lnTo>
                  <a:lnTo>
                    <a:pt x="107" y="2143"/>
                  </a:lnTo>
                  <a:lnTo>
                    <a:pt x="109" y="2141"/>
                  </a:lnTo>
                  <a:lnTo>
                    <a:pt x="110" y="2139"/>
                  </a:lnTo>
                  <a:lnTo>
                    <a:pt x="109" y="2136"/>
                  </a:lnTo>
                  <a:lnTo>
                    <a:pt x="109" y="2136"/>
                  </a:lnTo>
                  <a:lnTo>
                    <a:pt x="99" y="2085"/>
                  </a:lnTo>
                  <a:lnTo>
                    <a:pt x="90" y="2033"/>
                  </a:lnTo>
                  <a:lnTo>
                    <a:pt x="81" y="1982"/>
                  </a:lnTo>
                  <a:lnTo>
                    <a:pt x="72" y="1930"/>
                  </a:lnTo>
                  <a:lnTo>
                    <a:pt x="65" y="1878"/>
                  </a:lnTo>
                  <a:lnTo>
                    <a:pt x="58" y="1826"/>
                  </a:lnTo>
                  <a:lnTo>
                    <a:pt x="50" y="1774"/>
                  </a:lnTo>
                  <a:lnTo>
                    <a:pt x="45" y="1722"/>
                  </a:lnTo>
                  <a:lnTo>
                    <a:pt x="45" y="1722"/>
                  </a:lnTo>
                  <a:lnTo>
                    <a:pt x="35" y="1619"/>
                  </a:lnTo>
                  <a:lnTo>
                    <a:pt x="27" y="1514"/>
                  </a:lnTo>
                  <a:lnTo>
                    <a:pt x="21" y="1411"/>
                  </a:lnTo>
                  <a:lnTo>
                    <a:pt x="17" y="1306"/>
                  </a:lnTo>
                  <a:lnTo>
                    <a:pt x="17" y="1306"/>
                  </a:lnTo>
                  <a:lnTo>
                    <a:pt x="14" y="1203"/>
                  </a:lnTo>
                  <a:lnTo>
                    <a:pt x="12" y="1100"/>
                  </a:lnTo>
                  <a:lnTo>
                    <a:pt x="12" y="995"/>
                  </a:lnTo>
                  <a:lnTo>
                    <a:pt x="13" y="892"/>
                  </a:lnTo>
                  <a:lnTo>
                    <a:pt x="13" y="892"/>
                  </a:lnTo>
                  <a:lnTo>
                    <a:pt x="14" y="787"/>
                  </a:lnTo>
                  <a:lnTo>
                    <a:pt x="16" y="683"/>
                  </a:lnTo>
                  <a:lnTo>
                    <a:pt x="22" y="474"/>
                  </a:lnTo>
                  <a:lnTo>
                    <a:pt x="22" y="474"/>
                  </a:lnTo>
                  <a:lnTo>
                    <a:pt x="28" y="266"/>
                  </a:lnTo>
                  <a:lnTo>
                    <a:pt x="34" y="57"/>
                  </a:lnTo>
                  <a:lnTo>
                    <a:pt x="34" y="57"/>
                  </a:lnTo>
                  <a:lnTo>
                    <a:pt x="35" y="5"/>
                  </a:lnTo>
                  <a:lnTo>
                    <a:pt x="35" y="5"/>
                  </a:lnTo>
                  <a:lnTo>
                    <a:pt x="34" y="3"/>
                  </a:lnTo>
                  <a:lnTo>
                    <a:pt x="33" y="1"/>
                  </a:lnTo>
                  <a:lnTo>
                    <a:pt x="31" y="0"/>
                  </a:lnTo>
                  <a:lnTo>
                    <a:pt x="29" y="0"/>
                  </a:lnTo>
                  <a:lnTo>
                    <a:pt x="27" y="0"/>
                  </a:lnTo>
                  <a:lnTo>
                    <a:pt x="25" y="1"/>
                  </a:lnTo>
                  <a:lnTo>
                    <a:pt x="23" y="3"/>
                  </a:lnTo>
                  <a:lnTo>
                    <a:pt x="23" y="5"/>
                  </a:lnTo>
                  <a:lnTo>
                    <a:pt x="23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9" name="Freeform 48">
              <a:extLst>
                <a:ext uri="{FF2B5EF4-FFF2-40B4-BE49-F238E27FC236}">
                  <a16:creationId xmlns:a16="http://schemas.microsoft.com/office/drawing/2014/main" id="{87F3355A-C0A0-F7E4-1631-DE1FEFD88280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3" y="2587"/>
              <a:ext cx="609" cy="1729"/>
            </a:xfrm>
            <a:custGeom>
              <a:avLst/>
              <a:gdLst>
                <a:gd name="T0" fmla="*/ 1171 w 1220"/>
                <a:gd name="T1" fmla="*/ 30 h 3460"/>
                <a:gd name="T2" fmla="*/ 1047 w 1220"/>
                <a:gd name="T3" fmla="*/ 106 h 3460"/>
                <a:gd name="T4" fmla="*/ 877 w 1220"/>
                <a:gd name="T5" fmla="*/ 197 h 3460"/>
                <a:gd name="T6" fmla="*/ 744 w 1220"/>
                <a:gd name="T7" fmla="*/ 267 h 3460"/>
                <a:gd name="T8" fmla="*/ 664 w 1220"/>
                <a:gd name="T9" fmla="*/ 314 h 3460"/>
                <a:gd name="T10" fmla="*/ 549 w 1220"/>
                <a:gd name="T11" fmla="*/ 374 h 3460"/>
                <a:gd name="T12" fmla="*/ 479 w 1220"/>
                <a:gd name="T13" fmla="*/ 406 h 3460"/>
                <a:gd name="T14" fmla="*/ 429 w 1220"/>
                <a:gd name="T15" fmla="*/ 433 h 3460"/>
                <a:gd name="T16" fmla="*/ 397 w 1220"/>
                <a:gd name="T17" fmla="*/ 457 h 3460"/>
                <a:gd name="T18" fmla="*/ 358 w 1220"/>
                <a:gd name="T19" fmla="*/ 497 h 3460"/>
                <a:gd name="T20" fmla="*/ 325 w 1220"/>
                <a:gd name="T21" fmla="*/ 545 h 3460"/>
                <a:gd name="T22" fmla="*/ 308 w 1220"/>
                <a:gd name="T23" fmla="*/ 582 h 3460"/>
                <a:gd name="T24" fmla="*/ 286 w 1220"/>
                <a:gd name="T25" fmla="*/ 645 h 3460"/>
                <a:gd name="T26" fmla="*/ 267 w 1220"/>
                <a:gd name="T27" fmla="*/ 731 h 3460"/>
                <a:gd name="T28" fmla="*/ 242 w 1220"/>
                <a:gd name="T29" fmla="*/ 909 h 3460"/>
                <a:gd name="T30" fmla="*/ 186 w 1220"/>
                <a:gd name="T31" fmla="*/ 1312 h 3460"/>
                <a:gd name="T32" fmla="*/ 129 w 1220"/>
                <a:gd name="T33" fmla="*/ 1716 h 3460"/>
                <a:gd name="T34" fmla="*/ 68 w 1220"/>
                <a:gd name="T35" fmla="*/ 2225 h 3460"/>
                <a:gd name="T36" fmla="*/ 39 w 1220"/>
                <a:gd name="T37" fmla="*/ 2531 h 3460"/>
                <a:gd name="T38" fmla="*/ 15 w 1220"/>
                <a:gd name="T39" fmla="*/ 2838 h 3460"/>
                <a:gd name="T40" fmla="*/ 1 w 1220"/>
                <a:gd name="T41" fmla="*/ 3147 h 3460"/>
                <a:gd name="T42" fmla="*/ 0 w 1220"/>
                <a:gd name="T43" fmla="*/ 3351 h 3460"/>
                <a:gd name="T44" fmla="*/ 4 w 1220"/>
                <a:gd name="T45" fmla="*/ 3454 h 3460"/>
                <a:gd name="T46" fmla="*/ 8 w 1220"/>
                <a:gd name="T47" fmla="*/ 3459 h 3460"/>
                <a:gd name="T48" fmla="*/ 14 w 1220"/>
                <a:gd name="T49" fmla="*/ 3458 h 3460"/>
                <a:gd name="T50" fmla="*/ 17 w 1220"/>
                <a:gd name="T51" fmla="*/ 3454 h 3460"/>
                <a:gd name="T52" fmla="*/ 12 w 1220"/>
                <a:gd name="T53" fmla="*/ 3302 h 3460"/>
                <a:gd name="T54" fmla="*/ 17 w 1220"/>
                <a:gd name="T55" fmla="*/ 3048 h 3460"/>
                <a:gd name="T56" fmla="*/ 35 w 1220"/>
                <a:gd name="T57" fmla="*/ 2745 h 3460"/>
                <a:gd name="T58" fmla="*/ 50 w 1220"/>
                <a:gd name="T59" fmla="*/ 2543 h 3460"/>
                <a:gd name="T60" fmla="*/ 78 w 1220"/>
                <a:gd name="T61" fmla="*/ 2240 h 3460"/>
                <a:gd name="T62" fmla="*/ 126 w 1220"/>
                <a:gd name="T63" fmla="*/ 1838 h 3460"/>
                <a:gd name="T64" fmla="*/ 181 w 1220"/>
                <a:gd name="T65" fmla="*/ 1436 h 3460"/>
                <a:gd name="T66" fmla="*/ 265 w 1220"/>
                <a:gd name="T67" fmla="*/ 836 h 3460"/>
                <a:gd name="T68" fmla="*/ 277 w 1220"/>
                <a:gd name="T69" fmla="*/ 748 h 3460"/>
                <a:gd name="T70" fmla="*/ 295 w 1220"/>
                <a:gd name="T71" fmla="*/ 660 h 3460"/>
                <a:gd name="T72" fmla="*/ 307 w 1220"/>
                <a:gd name="T73" fmla="*/ 618 h 3460"/>
                <a:gd name="T74" fmla="*/ 332 w 1220"/>
                <a:gd name="T75" fmla="*/ 558 h 3460"/>
                <a:gd name="T76" fmla="*/ 368 w 1220"/>
                <a:gd name="T77" fmla="*/ 502 h 3460"/>
                <a:gd name="T78" fmla="*/ 395 w 1220"/>
                <a:gd name="T79" fmla="*/ 474 h 3460"/>
                <a:gd name="T80" fmla="*/ 442 w 1220"/>
                <a:gd name="T81" fmla="*/ 439 h 3460"/>
                <a:gd name="T82" fmla="*/ 493 w 1220"/>
                <a:gd name="T83" fmla="*/ 412 h 3460"/>
                <a:gd name="T84" fmla="*/ 563 w 1220"/>
                <a:gd name="T85" fmla="*/ 382 h 3460"/>
                <a:gd name="T86" fmla="*/ 631 w 1220"/>
                <a:gd name="T87" fmla="*/ 347 h 3460"/>
                <a:gd name="T88" fmla="*/ 756 w 1220"/>
                <a:gd name="T89" fmla="*/ 274 h 3460"/>
                <a:gd name="T90" fmla="*/ 884 w 1220"/>
                <a:gd name="T91" fmla="*/ 206 h 3460"/>
                <a:gd name="T92" fmla="*/ 1054 w 1220"/>
                <a:gd name="T93" fmla="*/ 116 h 3460"/>
                <a:gd name="T94" fmla="*/ 1138 w 1220"/>
                <a:gd name="T95" fmla="*/ 66 h 3460"/>
                <a:gd name="T96" fmla="*/ 1216 w 1220"/>
                <a:gd name="T97" fmla="*/ 11 h 3460"/>
                <a:gd name="T98" fmla="*/ 1220 w 1220"/>
                <a:gd name="T99" fmla="*/ 5 h 3460"/>
                <a:gd name="T100" fmla="*/ 1215 w 1220"/>
                <a:gd name="T101" fmla="*/ 0 h 3460"/>
                <a:gd name="T102" fmla="*/ 1210 w 1220"/>
                <a:gd name="T103" fmla="*/ 1 h 34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220" h="3460">
                  <a:moveTo>
                    <a:pt x="1210" y="1"/>
                  </a:moveTo>
                  <a:lnTo>
                    <a:pt x="1210" y="1"/>
                  </a:lnTo>
                  <a:lnTo>
                    <a:pt x="1171" y="30"/>
                  </a:lnTo>
                  <a:lnTo>
                    <a:pt x="1130" y="56"/>
                  </a:lnTo>
                  <a:lnTo>
                    <a:pt x="1090" y="81"/>
                  </a:lnTo>
                  <a:lnTo>
                    <a:pt x="1047" y="106"/>
                  </a:lnTo>
                  <a:lnTo>
                    <a:pt x="1006" y="129"/>
                  </a:lnTo>
                  <a:lnTo>
                    <a:pt x="963" y="151"/>
                  </a:lnTo>
                  <a:lnTo>
                    <a:pt x="877" y="197"/>
                  </a:lnTo>
                  <a:lnTo>
                    <a:pt x="877" y="197"/>
                  </a:lnTo>
                  <a:lnTo>
                    <a:pt x="788" y="243"/>
                  </a:lnTo>
                  <a:lnTo>
                    <a:pt x="744" y="267"/>
                  </a:lnTo>
                  <a:lnTo>
                    <a:pt x="700" y="292"/>
                  </a:lnTo>
                  <a:lnTo>
                    <a:pt x="700" y="292"/>
                  </a:lnTo>
                  <a:lnTo>
                    <a:pt x="664" y="314"/>
                  </a:lnTo>
                  <a:lnTo>
                    <a:pt x="626" y="336"/>
                  </a:lnTo>
                  <a:lnTo>
                    <a:pt x="588" y="355"/>
                  </a:lnTo>
                  <a:lnTo>
                    <a:pt x="549" y="374"/>
                  </a:lnTo>
                  <a:lnTo>
                    <a:pt x="549" y="374"/>
                  </a:lnTo>
                  <a:lnTo>
                    <a:pt x="514" y="390"/>
                  </a:lnTo>
                  <a:lnTo>
                    <a:pt x="479" y="406"/>
                  </a:lnTo>
                  <a:lnTo>
                    <a:pt x="462" y="415"/>
                  </a:lnTo>
                  <a:lnTo>
                    <a:pt x="445" y="424"/>
                  </a:lnTo>
                  <a:lnTo>
                    <a:pt x="429" y="433"/>
                  </a:lnTo>
                  <a:lnTo>
                    <a:pt x="412" y="444"/>
                  </a:lnTo>
                  <a:lnTo>
                    <a:pt x="412" y="444"/>
                  </a:lnTo>
                  <a:lnTo>
                    <a:pt x="397" y="457"/>
                  </a:lnTo>
                  <a:lnTo>
                    <a:pt x="383" y="469"/>
                  </a:lnTo>
                  <a:lnTo>
                    <a:pt x="370" y="483"/>
                  </a:lnTo>
                  <a:lnTo>
                    <a:pt x="358" y="497"/>
                  </a:lnTo>
                  <a:lnTo>
                    <a:pt x="346" y="512"/>
                  </a:lnTo>
                  <a:lnTo>
                    <a:pt x="335" y="529"/>
                  </a:lnTo>
                  <a:lnTo>
                    <a:pt x="325" y="545"/>
                  </a:lnTo>
                  <a:lnTo>
                    <a:pt x="317" y="562"/>
                  </a:lnTo>
                  <a:lnTo>
                    <a:pt x="317" y="562"/>
                  </a:lnTo>
                  <a:lnTo>
                    <a:pt x="308" y="582"/>
                  </a:lnTo>
                  <a:lnTo>
                    <a:pt x="300" y="603"/>
                  </a:lnTo>
                  <a:lnTo>
                    <a:pt x="292" y="624"/>
                  </a:lnTo>
                  <a:lnTo>
                    <a:pt x="286" y="645"/>
                  </a:lnTo>
                  <a:lnTo>
                    <a:pt x="280" y="666"/>
                  </a:lnTo>
                  <a:lnTo>
                    <a:pt x="275" y="688"/>
                  </a:lnTo>
                  <a:lnTo>
                    <a:pt x="267" y="731"/>
                  </a:lnTo>
                  <a:lnTo>
                    <a:pt x="260" y="776"/>
                  </a:lnTo>
                  <a:lnTo>
                    <a:pt x="253" y="821"/>
                  </a:lnTo>
                  <a:lnTo>
                    <a:pt x="242" y="909"/>
                  </a:lnTo>
                  <a:lnTo>
                    <a:pt x="242" y="909"/>
                  </a:lnTo>
                  <a:lnTo>
                    <a:pt x="214" y="1111"/>
                  </a:lnTo>
                  <a:lnTo>
                    <a:pt x="186" y="1312"/>
                  </a:lnTo>
                  <a:lnTo>
                    <a:pt x="157" y="1514"/>
                  </a:lnTo>
                  <a:lnTo>
                    <a:pt x="129" y="1716"/>
                  </a:lnTo>
                  <a:lnTo>
                    <a:pt x="129" y="1716"/>
                  </a:lnTo>
                  <a:lnTo>
                    <a:pt x="104" y="1920"/>
                  </a:lnTo>
                  <a:lnTo>
                    <a:pt x="79" y="2123"/>
                  </a:lnTo>
                  <a:lnTo>
                    <a:pt x="68" y="2225"/>
                  </a:lnTo>
                  <a:lnTo>
                    <a:pt x="57" y="2327"/>
                  </a:lnTo>
                  <a:lnTo>
                    <a:pt x="48" y="2429"/>
                  </a:lnTo>
                  <a:lnTo>
                    <a:pt x="39" y="2531"/>
                  </a:lnTo>
                  <a:lnTo>
                    <a:pt x="39" y="2531"/>
                  </a:lnTo>
                  <a:lnTo>
                    <a:pt x="23" y="2736"/>
                  </a:lnTo>
                  <a:lnTo>
                    <a:pt x="15" y="2838"/>
                  </a:lnTo>
                  <a:lnTo>
                    <a:pt x="9" y="2941"/>
                  </a:lnTo>
                  <a:lnTo>
                    <a:pt x="4" y="3043"/>
                  </a:lnTo>
                  <a:lnTo>
                    <a:pt x="1" y="3147"/>
                  </a:lnTo>
                  <a:lnTo>
                    <a:pt x="0" y="3249"/>
                  </a:lnTo>
                  <a:lnTo>
                    <a:pt x="0" y="3351"/>
                  </a:lnTo>
                  <a:lnTo>
                    <a:pt x="0" y="3351"/>
                  </a:lnTo>
                  <a:lnTo>
                    <a:pt x="2" y="3402"/>
                  </a:lnTo>
                  <a:lnTo>
                    <a:pt x="4" y="3454"/>
                  </a:lnTo>
                  <a:lnTo>
                    <a:pt x="4" y="3454"/>
                  </a:lnTo>
                  <a:lnTo>
                    <a:pt x="4" y="3456"/>
                  </a:lnTo>
                  <a:lnTo>
                    <a:pt x="6" y="3458"/>
                  </a:lnTo>
                  <a:lnTo>
                    <a:pt x="8" y="3459"/>
                  </a:lnTo>
                  <a:lnTo>
                    <a:pt x="10" y="3460"/>
                  </a:lnTo>
                  <a:lnTo>
                    <a:pt x="12" y="3459"/>
                  </a:lnTo>
                  <a:lnTo>
                    <a:pt x="14" y="3458"/>
                  </a:lnTo>
                  <a:lnTo>
                    <a:pt x="15" y="3456"/>
                  </a:lnTo>
                  <a:lnTo>
                    <a:pt x="17" y="3454"/>
                  </a:lnTo>
                  <a:lnTo>
                    <a:pt x="17" y="3454"/>
                  </a:lnTo>
                  <a:lnTo>
                    <a:pt x="14" y="3403"/>
                  </a:lnTo>
                  <a:lnTo>
                    <a:pt x="12" y="3352"/>
                  </a:lnTo>
                  <a:lnTo>
                    <a:pt x="12" y="3302"/>
                  </a:lnTo>
                  <a:lnTo>
                    <a:pt x="12" y="3251"/>
                  </a:lnTo>
                  <a:lnTo>
                    <a:pt x="13" y="3150"/>
                  </a:lnTo>
                  <a:lnTo>
                    <a:pt x="17" y="3048"/>
                  </a:lnTo>
                  <a:lnTo>
                    <a:pt x="22" y="2947"/>
                  </a:lnTo>
                  <a:lnTo>
                    <a:pt x="28" y="2846"/>
                  </a:lnTo>
                  <a:lnTo>
                    <a:pt x="35" y="2745"/>
                  </a:lnTo>
                  <a:lnTo>
                    <a:pt x="42" y="2644"/>
                  </a:lnTo>
                  <a:lnTo>
                    <a:pt x="42" y="2644"/>
                  </a:lnTo>
                  <a:lnTo>
                    <a:pt x="50" y="2543"/>
                  </a:lnTo>
                  <a:lnTo>
                    <a:pt x="59" y="2442"/>
                  </a:lnTo>
                  <a:lnTo>
                    <a:pt x="68" y="2341"/>
                  </a:lnTo>
                  <a:lnTo>
                    <a:pt x="78" y="2240"/>
                  </a:lnTo>
                  <a:lnTo>
                    <a:pt x="89" y="2140"/>
                  </a:lnTo>
                  <a:lnTo>
                    <a:pt x="102" y="2039"/>
                  </a:lnTo>
                  <a:lnTo>
                    <a:pt x="126" y="1838"/>
                  </a:lnTo>
                  <a:lnTo>
                    <a:pt x="126" y="1838"/>
                  </a:lnTo>
                  <a:lnTo>
                    <a:pt x="152" y="1637"/>
                  </a:lnTo>
                  <a:lnTo>
                    <a:pt x="181" y="1436"/>
                  </a:lnTo>
                  <a:lnTo>
                    <a:pt x="237" y="1034"/>
                  </a:lnTo>
                  <a:lnTo>
                    <a:pt x="237" y="1034"/>
                  </a:lnTo>
                  <a:lnTo>
                    <a:pt x="265" y="836"/>
                  </a:lnTo>
                  <a:lnTo>
                    <a:pt x="265" y="836"/>
                  </a:lnTo>
                  <a:lnTo>
                    <a:pt x="271" y="791"/>
                  </a:lnTo>
                  <a:lnTo>
                    <a:pt x="277" y="748"/>
                  </a:lnTo>
                  <a:lnTo>
                    <a:pt x="285" y="704"/>
                  </a:lnTo>
                  <a:lnTo>
                    <a:pt x="290" y="682"/>
                  </a:lnTo>
                  <a:lnTo>
                    <a:pt x="295" y="660"/>
                  </a:lnTo>
                  <a:lnTo>
                    <a:pt x="295" y="660"/>
                  </a:lnTo>
                  <a:lnTo>
                    <a:pt x="301" y="639"/>
                  </a:lnTo>
                  <a:lnTo>
                    <a:pt x="307" y="618"/>
                  </a:lnTo>
                  <a:lnTo>
                    <a:pt x="315" y="597"/>
                  </a:lnTo>
                  <a:lnTo>
                    <a:pt x="323" y="577"/>
                  </a:lnTo>
                  <a:lnTo>
                    <a:pt x="332" y="558"/>
                  </a:lnTo>
                  <a:lnTo>
                    <a:pt x="344" y="539"/>
                  </a:lnTo>
                  <a:lnTo>
                    <a:pt x="355" y="520"/>
                  </a:lnTo>
                  <a:lnTo>
                    <a:pt x="368" y="502"/>
                  </a:lnTo>
                  <a:lnTo>
                    <a:pt x="368" y="502"/>
                  </a:lnTo>
                  <a:lnTo>
                    <a:pt x="381" y="488"/>
                  </a:lnTo>
                  <a:lnTo>
                    <a:pt x="395" y="474"/>
                  </a:lnTo>
                  <a:lnTo>
                    <a:pt x="410" y="462"/>
                  </a:lnTo>
                  <a:lnTo>
                    <a:pt x="426" y="450"/>
                  </a:lnTo>
                  <a:lnTo>
                    <a:pt x="442" y="439"/>
                  </a:lnTo>
                  <a:lnTo>
                    <a:pt x="459" y="430"/>
                  </a:lnTo>
                  <a:lnTo>
                    <a:pt x="476" y="421"/>
                  </a:lnTo>
                  <a:lnTo>
                    <a:pt x="493" y="412"/>
                  </a:lnTo>
                  <a:lnTo>
                    <a:pt x="493" y="412"/>
                  </a:lnTo>
                  <a:lnTo>
                    <a:pt x="528" y="397"/>
                  </a:lnTo>
                  <a:lnTo>
                    <a:pt x="563" y="382"/>
                  </a:lnTo>
                  <a:lnTo>
                    <a:pt x="597" y="365"/>
                  </a:lnTo>
                  <a:lnTo>
                    <a:pt x="614" y="356"/>
                  </a:lnTo>
                  <a:lnTo>
                    <a:pt x="631" y="347"/>
                  </a:lnTo>
                  <a:lnTo>
                    <a:pt x="631" y="347"/>
                  </a:lnTo>
                  <a:lnTo>
                    <a:pt x="714" y="298"/>
                  </a:lnTo>
                  <a:lnTo>
                    <a:pt x="756" y="274"/>
                  </a:lnTo>
                  <a:lnTo>
                    <a:pt x="798" y="251"/>
                  </a:lnTo>
                  <a:lnTo>
                    <a:pt x="798" y="251"/>
                  </a:lnTo>
                  <a:lnTo>
                    <a:pt x="884" y="206"/>
                  </a:lnTo>
                  <a:lnTo>
                    <a:pt x="970" y="161"/>
                  </a:lnTo>
                  <a:lnTo>
                    <a:pt x="1013" y="139"/>
                  </a:lnTo>
                  <a:lnTo>
                    <a:pt x="1054" y="116"/>
                  </a:lnTo>
                  <a:lnTo>
                    <a:pt x="1096" y="92"/>
                  </a:lnTo>
                  <a:lnTo>
                    <a:pt x="1138" y="66"/>
                  </a:lnTo>
                  <a:lnTo>
                    <a:pt x="1138" y="66"/>
                  </a:lnTo>
                  <a:lnTo>
                    <a:pt x="1178" y="40"/>
                  </a:lnTo>
                  <a:lnTo>
                    <a:pt x="1216" y="11"/>
                  </a:lnTo>
                  <a:lnTo>
                    <a:pt x="1216" y="11"/>
                  </a:lnTo>
                  <a:lnTo>
                    <a:pt x="1219" y="9"/>
                  </a:lnTo>
                  <a:lnTo>
                    <a:pt x="1220" y="7"/>
                  </a:lnTo>
                  <a:lnTo>
                    <a:pt x="1220" y="5"/>
                  </a:lnTo>
                  <a:lnTo>
                    <a:pt x="1219" y="3"/>
                  </a:lnTo>
                  <a:lnTo>
                    <a:pt x="1218" y="1"/>
                  </a:lnTo>
                  <a:lnTo>
                    <a:pt x="1215" y="0"/>
                  </a:lnTo>
                  <a:lnTo>
                    <a:pt x="1213" y="0"/>
                  </a:lnTo>
                  <a:lnTo>
                    <a:pt x="1210" y="1"/>
                  </a:lnTo>
                  <a:lnTo>
                    <a:pt x="121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0" name="Freeform 49">
              <a:extLst>
                <a:ext uri="{FF2B5EF4-FFF2-40B4-BE49-F238E27FC236}">
                  <a16:creationId xmlns:a16="http://schemas.microsoft.com/office/drawing/2014/main" id="{4E591078-7603-2585-7465-1320D717B541}"/>
                </a:ext>
              </a:extLst>
            </p:cNvPr>
            <p:cNvSpPr>
              <a:spLocks/>
            </p:cNvSpPr>
            <p:nvPr/>
          </p:nvSpPr>
          <p:spPr bwMode="auto">
            <a:xfrm>
              <a:off x="5755" y="2527"/>
              <a:ext cx="826" cy="1790"/>
            </a:xfrm>
            <a:custGeom>
              <a:avLst/>
              <a:gdLst>
                <a:gd name="T0" fmla="*/ 44 w 1653"/>
                <a:gd name="T1" fmla="*/ 40 h 3579"/>
                <a:gd name="T2" fmla="*/ 172 w 1653"/>
                <a:gd name="T3" fmla="*/ 117 h 3579"/>
                <a:gd name="T4" fmla="*/ 306 w 1653"/>
                <a:gd name="T5" fmla="*/ 183 h 3579"/>
                <a:gd name="T6" fmla="*/ 453 w 1653"/>
                <a:gd name="T7" fmla="*/ 244 h 3579"/>
                <a:gd name="T8" fmla="*/ 552 w 1653"/>
                <a:gd name="T9" fmla="*/ 287 h 3579"/>
                <a:gd name="T10" fmla="*/ 665 w 1653"/>
                <a:gd name="T11" fmla="*/ 341 h 3579"/>
                <a:gd name="T12" fmla="*/ 734 w 1653"/>
                <a:gd name="T13" fmla="*/ 369 h 3579"/>
                <a:gd name="T14" fmla="*/ 935 w 1653"/>
                <a:gd name="T15" fmla="*/ 436 h 3579"/>
                <a:gd name="T16" fmla="*/ 1027 w 1653"/>
                <a:gd name="T17" fmla="*/ 469 h 3579"/>
                <a:gd name="T18" fmla="*/ 1092 w 1653"/>
                <a:gd name="T19" fmla="*/ 504 h 3579"/>
                <a:gd name="T20" fmla="*/ 1111 w 1653"/>
                <a:gd name="T21" fmla="*/ 519 h 3579"/>
                <a:gd name="T22" fmla="*/ 1162 w 1653"/>
                <a:gd name="T23" fmla="*/ 573 h 3579"/>
                <a:gd name="T24" fmla="*/ 1199 w 1653"/>
                <a:gd name="T25" fmla="*/ 635 h 3579"/>
                <a:gd name="T26" fmla="*/ 1229 w 1653"/>
                <a:gd name="T27" fmla="*/ 703 h 3579"/>
                <a:gd name="T28" fmla="*/ 1250 w 1653"/>
                <a:gd name="T29" fmla="*/ 774 h 3579"/>
                <a:gd name="T30" fmla="*/ 1271 w 1653"/>
                <a:gd name="T31" fmla="*/ 871 h 3579"/>
                <a:gd name="T32" fmla="*/ 1406 w 1653"/>
                <a:gd name="T33" fmla="*/ 1512 h 3579"/>
                <a:gd name="T34" fmla="*/ 1470 w 1653"/>
                <a:gd name="T35" fmla="*/ 1834 h 3579"/>
                <a:gd name="T36" fmla="*/ 1528 w 1653"/>
                <a:gd name="T37" fmla="*/ 2156 h 3579"/>
                <a:gd name="T38" fmla="*/ 1577 w 1653"/>
                <a:gd name="T39" fmla="*/ 2480 h 3579"/>
                <a:gd name="T40" fmla="*/ 1603 w 1653"/>
                <a:gd name="T41" fmla="*/ 2699 h 3579"/>
                <a:gd name="T42" fmla="*/ 1631 w 1653"/>
                <a:gd name="T43" fmla="*/ 3029 h 3579"/>
                <a:gd name="T44" fmla="*/ 1638 w 1653"/>
                <a:gd name="T45" fmla="*/ 3193 h 3579"/>
                <a:gd name="T46" fmla="*/ 1640 w 1653"/>
                <a:gd name="T47" fmla="*/ 3357 h 3579"/>
                <a:gd name="T48" fmla="*/ 1637 w 1653"/>
                <a:gd name="T49" fmla="*/ 3465 h 3579"/>
                <a:gd name="T50" fmla="*/ 1629 w 1653"/>
                <a:gd name="T51" fmla="*/ 3573 h 3579"/>
                <a:gd name="T52" fmla="*/ 1632 w 1653"/>
                <a:gd name="T53" fmla="*/ 3579 h 3579"/>
                <a:gd name="T54" fmla="*/ 1638 w 1653"/>
                <a:gd name="T55" fmla="*/ 3578 h 3579"/>
                <a:gd name="T56" fmla="*/ 1641 w 1653"/>
                <a:gd name="T57" fmla="*/ 3573 h 3579"/>
                <a:gd name="T58" fmla="*/ 1652 w 1653"/>
                <a:gd name="T59" fmla="*/ 3408 h 3579"/>
                <a:gd name="T60" fmla="*/ 1651 w 1653"/>
                <a:gd name="T61" fmla="*/ 3242 h 3579"/>
                <a:gd name="T62" fmla="*/ 1642 w 1653"/>
                <a:gd name="T63" fmla="*/ 3020 h 3579"/>
                <a:gd name="T64" fmla="*/ 1614 w 1653"/>
                <a:gd name="T65" fmla="*/ 2687 h 3579"/>
                <a:gd name="T66" fmla="*/ 1588 w 1653"/>
                <a:gd name="T67" fmla="*/ 2469 h 3579"/>
                <a:gd name="T68" fmla="*/ 1539 w 1653"/>
                <a:gd name="T69" fmla="*/ 2144 h 3579"/>
                <a:gd name="T70" fmla="*/ 1480 w 1653"/>
                <a:gd name="T71" fmla="*/ 1820 h 3579"/>
                <a:gd name="T72" fmla="*/ 1392 w 1653"/>
                <a:gd name="T73" fmla="*/ 1385 h 3579"/>
                <a:gd name="T74" fmla="*/ 1281 w 1653"/>
                <a:gd name="T75" fmla="*/ 853 h 3579"/>
                <a:gd name="T76" fmla="*/ 1251 w 1653"/>
                <a:gd name="T77" fmla="*/ 734 h 3579"/>
                <a:gd name="T78" fmla="*/ 1227 w 1653"/>
                <a:gd name="T79" fmla="*/ 664 h 3579"/>
                <a:gd name="T80" fmla="*/ 1193 w 1653"/>
                <a:gd name="T81" fmla="*/ 598 h 3579"/>
                <a:gd name="T82" fmla="*/ 1166 w 1653"/>
                <a:gd name="T83" fmla="*/ 559 h 3579"/>
                <a:gd name="T84" fmla="*/ 1120 w 1653"/>
                <a:gd name="T85" fmla="*/ 511 h 3579"/>
                <a:gd name="T86" fmla="*/ 1066 w 1653"/>
                <a:gd name="T87" fmla="*/ 472 h 3579"/>
                <a:gd name="T88" fmla="*/ 1023 w 1653"/>
                <a:gd name="T89" fmla="*/ 453 h 3579"/>
                <a:gd name="T90" fmla="*/ 907 w 1653"/>
                <a:gd name="T91" fmla="*/ 413 h 3579"/>
                <a:gd name="T92" fmla="*/ 808 w 1653"/>
                <a:gd name="T93" fmla="*/ 382 h 3579"/>
                <a:gd name="T94" fmla="*/ 706 w 1653"/>
                <a:gd name="T95" fmla="*/ 347 h 3579"/>
                <a:gd name="T96" fmla="*/ 657 w 1653"/>
                <a:gd name="T97" fmla="*/ 325 h 3579"/>
                <a:gd name="T98" fmla="*/ 518 w 1653"/>
                <a:gd name="T99" fmla="*/ 259 h 3579"/>
                <a:gd name="T100" fmla="*/ 374 w 1653"/>
                <a:gd name="T101" fmla="*/ 198 h 3579"/>
                <a:gd name="T102" fmla="*/ 230 w 1653"/>
                <a:gd name="T103" fmla="*/ 133 h 3579"/>
                <a:gd name="T104" fmla="*/ 92 w 1653"/>
                <a:gd name="T105" fmla="*/ 57 h 3579"/>
                <a:gd name="T106" fmla="*/ 9 w 1653"/>
                <a:gd name="T107" fmla="*/ 1 h 3579"/>
                <a:gd name="T108" fmla="*/ 5 w 1653"/>
                <a:gd name="T109" fmla="*/ 0 h 3579"/>
                <a:gd name="T110" fmla="*/ 1 w 1653"/>
                <a:gd name="T111" fmla="*/ 5 h 3579"/>
                <a:gd name="T112" fmla="*/ 3 w 1653"/>
                <a:gd name="T113" fmla="*/ 12 h 35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653" h="3579">
                  <a:moveTo>
                    <a:pt x="3" y="12"/>
                  </a:moveTo>
                  <a:lnTo>
                    <a:pt x="3" y="12"/>
                  </a:lnTo>
                  <a:lnTo>
                    <a:pt x="44" y="40"/>
                  </a:lnTo>
                  <a:lnTo>
                    <a:pt x="86" y="68"/>
                  </a:lnTo>
                  <a:lnTo>
                    <a:pt x="129" y="93"/>
                  </a:lnTo>
                  <a:lnTo>
                    <a:pt x="172" y="117"/>
                  </a:lnTo>
                  <a:lnTo>
                    <a:pt x="217" y="141"/>
                  </a:lnTo>
                  <a:lnTo>
                    <a:pt x="262" y="163"/>
                  </a:lnTo>
                  <a:lnTo>
                    <a:pt x="306" y="183"/>
                  </a:lnTo>
                  <a:lnTo>
                    <a:pt x="353" y="203"/>
                  </a:lnTo>
                  <a:lnTo>
                    <a:pt x="353" y="203"/>
                  </a:lnTo>
                  <a:lnTo>
                    <a:pt x="453" y="244"/>
                  </a:lnTo>
                  <a:lnTo>
                    <a:pt x="503" y="265"/>
                  </a:lnTo>
                  <a:lnTo>
                    <a:pt x="552" y="287"/>
                  </a:lnTo>
                  <a:lnTo>
                    <a:pt x="552" y="287"/>
                  </a:lnTo>
                  <a:lnTo>
                    <a:pt x="598" y="309"/>
                  </a:lnTo>
                  <a:lnTo>
                    <a:pt x="642" y="330"/>
                  </a:lnTo>
                  <a:lnTo>
                    <a:pt x="665" y="341"/>
                  </a:lnTo>
                  <a:lnTo>
                    <a:pt x="687" y="351"/>
                  </a:lnTo>
                  <a:lnTo>
                    <a:pt x="710" y="361"/>
                  </a:lnTo>
                  <a:lnTo>
                    <a:pt x="734" y="369"/>
                  </a:lnTo>
                  <a:lnTo>
                    <a:pt x="734" y="369"/>
                  </a:lnTo>
                  <a:lnTo>
                    <a:pt x="935" y="436"/>
                  </a:lnTo>
                  <a:lnTo>
                    <a:pt x="935" y="436"/>
                  </a:lnTo>
                  <a:lnTo>
                    <a:pt x="982" y="452"/>
                  </a:lnTo>
                  <a:lnTo>
                    <a:pt x="1005" y="460"/>
                  </a:lnTo>
                  <a:lnTo>
                    <a:pt x="1027" y="469"/>
                  </a:lnTo>
                  <a:lnTo>
                    <a:pt x="1049" y="478"/>
                  </a:lnTo>
                  <a:lnTo>
                    <a:pt x="1071" y="490"/>
                  </a:lnTo>
                  <a:lnTo>
                    <a:pt x="1092" y="504"/>
                  </a:lnTo>
                  <a:lnTo>
                    <a:pt x="1102" y="511"/>
                  </a:lnTo>
                  <a:lnTo>
                    <a:pt x="1111" y="519"/>
                  </a:lnTo>
                  <a:lnTo>
                    <a:pt x="1111" y="519"/>
                  </a:lnTo>
                  <a:lnTo>
                    <a:pt x="1129" y="536"/>
                  </a:lnTo>
                  <a:lnTo>
                    <a:pt x="1147" y="554"/>
                  </a:lnTo>
                  <a:lnTo>
                    <a:pt x="1162" y="573"/>
                  </a:lnTo>
                  <a:lnTo>
                    <a:pt x="1176" y="593"/>
                  </a:lnTo>
                  <a:lnTo>
                    <a:pt x="1188" y="614"/>
                  </a:lnTo>
                  <a:lnTo>
                    <a:pt x="1199" y="635"/>
                  </a:lnTo>
                  <a:lnTo>
                    <a:pt x="1210" y="658"/>
                  </a:lnTo>
                  <a:lnTo>
                    <a:pt x="1220" y="680"/>
                  </a:lnTo>
                  <a:lnTo>
                    <a:pt x="1229" y="703"/>
                  </a:lnTo>
                  <a:lnTo>
                    <a:pt x="1236" y="727"/>
                  </a:lnTo>
                  <a:lnTo>
                    <a:pt x="1244" y="751"/>
                  </a:lnTo>
                  <a:lnTo>
                    <a:pt x="1250" y="774"/>
                  </a:lnTo>
                  <a:lnTo>
                    <a:pt x="1261" y="823"/>
                  </a:lnTo>
                  <a:lnTo>
                    <a:pt x="1271" y="871"/>
                  </a:lnTo>
                  <a:lnTo>
                    <a:pt x="1271" y="871"/>
                  </a:lnTo>
                  <a:lnTo>
                    <a:pt x="1316" y="1085"/>
                  </a:lnTo>
                  <a:lnTo>
                    <a:pt x="1361" y="1299"/>
                  </a:lnTo>
                  <a:lnTo>
                    <a:pt x="1406" y="1512"/>
                  </a:lnTo>
                  <a:lnTo>
                    <a:pt x="1448" y="1726"/>
                  </a:lnTo>
                  <a:lnTo>
                    <a:pt x="1448" y="1726"/>
                  </a:lnTo>
                  <a:lnTo>
                    <a:pt x="1470" y="1834"/>
                  </a:lnTo>
                  <a:lnTo>
                    <a:pt x="1490" y="1941"/>
                  </a:lnTo>
                  <a:lnTo>
                    <a:pt x="1509" y="2049"/>
                  </a:lnTo>
                  <a:lnTo>
                    <a:pt x="1528" y="2156"/>
                  </a:lnTo>
                  <a:lnTo>
                    <a:pt x="1546" y="2264"/>
                  </a:lnTo>
                  <a:lnTo>
                    <a:pt x="1562" y="2372"/>
                  </a:lnTo>
                  <a:lnTo>
                    <a:pt x="1577" y="2480"/>
                  </a:lnTo>
                  <a:lnTo>
                    <a:pt x="1591" y="2588"/>
                  </a:lnTo>
                  <a:lnTo>
                    <a:pt x="1591" y="2588"/>
                  </a:lnTo>
                  <a:lnTo>
                    <a:pt x="1603" y="2699"/>
                  </a:lnTo>
                  <a:lnTo>
                    <a:pt x="1614" y="2808"/>
                  </a:lnTo>
                  <a:lnTo>
                    <a:pt x="1624" y="2919"/>
                  </a:lnTo>
                  <a:lnTo>
                    <a:pt x="1631" y="3029"/>
                  </a:lnTo>
                  <a:lnTo>
                    <a:pt x="1631" y="3029"/>
                  </a:lnTo>
                  <a:lnTo>
                    <a:pt x="1636" y="3138"/>
                  </a:lnTo>
                  <a:lnTo>
                    <a:pt x="1638" y="3193"/>
                  </a:lnTo>
                  <a:lnTo>
                    <a:pt x="1640" y="3247"/>
                  </a:lnTo>
                  <a:lnTo>
                    <a:pt x="1640" y="3302"/>
                  </a:lnTo>
                  <a:lnTo>
                    <a:pt x="1640" y="3357"/>
                  </a:lnTo>
                  <a:lnTo>
                    <a:pt x="1639" y="3411"/>
                  </a:lnTo>
                  <a:lnTo>
                    <a:pt x="1637" y="3465"/>
                  </a:lnTo>
                  <a:lnTo>
                    <a:pt x="1637" y="3465"/>
                  </a:lnTo>
                  <a:lnTo>
                    <a:pt x="1634" y="3519"/>
                  </a:lnTo>
                  <a:lnTo>
                    <a:pt x="1629" y="3573"/>
                  </a:lnTo>
                  <a:lnTo>
                    <a:pt x="1629" y="3573"/>
                  </a:lnTo>
                  <a:lnTo>
                    <a:pt x="1629" y="3576"/>
                  </a:lnTo>
                  <a:lnTo>
                    <a:pt x="1630" y="3578"/>
                  </a:lnTo>
                  <a:lnTo>
                    <a:pt x="1632" y="3579"/>
                  </a:lnTo>
                  <a:lnTo>
                    <a:pt x="1634" y="3579"/>
                  </a:lnTo>
                  <a:lnTo>
                    <a:pt x="1636" y="3579"/>
                  </a:lnTo>
                  <a:lnTo>
                    <a:pt x="1638" y="3578"/>
                  </a:lnTo>
                  <a:lnTo>
                    <a:pt x="1640" y="3576"/>
                  </a:lnTo>
                  <a:lnTo>
                    <a:pt x="1641" y="3573"/>
                  </a:lnTo>
                  <a:lnTo>
                    <a:pt x="1641" y="3573"/>
                  </a:lnTo>
                  <a:lnTo>
                    <a:pt x="1646" y="3518"/>
                  </a:lnTo>
                  <a:lnTo>
                    <a:pt x="1650" y="3463"/>
                  </a:lnTo>
                  <a:lnTo>
                    <a:pt x="1652" y="3408"/>
                  </a:lnTo>
                  <a:lnTo>
                    <a:pt x="1653" y="3353"/>
                  </a:lnTo>
                  <a:lnTo>
                    <a:pt x="1652" y="3297"/>
                  </a:lnTo>
                  <a:lnTo>
                    <a:pt x="1651" y="3242"/>
                  </a:lnTo>
                  <a:lnTo>
                    <a:pt x="1648" y="3132"/>
                  </a:lnTo>
                  <a:lnTo>
                    <a:pt x="1648" y="3132"/>
                  </a:lnTo>
                  <a:lnTo>
                    <a:pt x="1642" y="3020"/>
                  </a:lnTo>
                  <a:lnTo>
                    <a:pt x="1635" y="2909"/>
                  </a:lnTo>
                  <a:lnTo>
                    <a:pt x="1626" y="2798"/>
                  </a:lnTo>
                  <a:lnTo>
                    <a:pt x="1614" y="2687"/>
                  </a:lnTo>
                  <a:lnTo>
                    <a:pt x="1614" y="2687"/>
                  </a:lnTo>
                  <a:lnTo>
                    <a:pt x="1601" y="2578"/>
                  </a:lnTo>
                  <a:lnTo>
                    <a:pt x="1588" y="2469"/>
                  </a:lnTo>
                  <a:lnTo>
                    <a:pt x="1573" y="2360"/>
                  </a:lnTo>
                  <a:lnTo>
                    <a:pt x="1556" y="2252"/>
                  </a:lnTo>
                  <a:lnTo>
                    <a:pt x="1539" y="2144"/>
                  </a:lnTo>
                  <a:lnTo>
                    <a:pt x="1519" y="2036"/>
                  </a:lnTo>
                  <a:lnTo>
                    <a:pt x="1500" y="1928"/>
                  </a:lnTo>
                  <a:lnTo>
                    <a:pt x="1480" y="1820"/>
                  </a:lnTo>
                  <a:lnTo>
                    <a:pt x="1480" y="1820"/>
                  </a:lnTo>
                  <a:lnTo>
                    <a:pt x="1436" y="1602"/>
                  </a:lnTo>
                  <a:lnTo>
                    <a:pt x="1392" y="1385"/>
                  </a:lnTo>
                  <a:lnTo>
                    <a:pt x="1301" y="950"/>
                  </a:lnTo>
                  <a:lnTo>
                    <a:pt x="1301" y="950"/>
                  </a:lnTo>
                  <a:lnTo>
                    <a:pt x="1281" y="853"/>
                  </a:lnTo>
                  <a:lnTo>
                    <a:pt x="1270" y="805"/>
                  </a:lnTo>
                  <a:lnTo>
                    <a:pt x="1258" y="757"/>
                  </a:lnTo>
                  <a:lnTo>
                    <a:pt x="1251" y="734"/>
                  </a:lnTo>
                  <a:lnTo>
                    <a:pt x="1244" y="709"/>
                  </a:lnTo>
                  <a:lnTo>
                    <a:pt x="1236" y="687"/>
                  </a:lnTo>
                  <a:lnTo>
                    <a:pt x="1227" y="664"/>
                  </a:lnTo>
                  <a:lnTo>
                    <a:pt x="1217" y="641"/>
                  </a:lnTo>
                  <a:lnTo>
                    <a:pt x="1205" y="619"/>
                  </a:lnTo>
                  <a:lnTo>
                    <a:pt x="1193" y="598"/>
                  </a:lnTo>
                  <a:lnTo>
                    <a:pt x="1179" y="578"/>
                  </a:lnTo>
                  <a:lnTo>
                    <a:pt x="1179" y="578"/>
                  </a:lnTo>
                  <a:lnTo>
                    <a:pt x="1166" y="559"/>
                  </a:lnTo>
                  <a:lnTo>
                    <a:pt x="1152" y="542"/>
                  </a:lnTo>
                  <a:lnTo>
                    <a:pt x="1137" y="526"/>
                  </a:lnTo>
                  <a:lnTo>
                    <a:pt x="1120" y="511"/>
                  </a:lnTo>
                  <a:lnTo>
                    <a:pt x="1103" y="496"/>
                  </a:lnTo>
                  <a:lnTo>
                    <a:pt x="1085" y="484"/>
                  </a:lnTo>
                  <a:lnTo>
                    <a:pt x="1066" y="472"/>
                  </a:lnTo>
                  <a:lnTo>
                    <a:pt x="1045" y="463"/>
                  </a:lnTo>
                  <a:lnTo>
                    <a:pt x="1045" y="463"/>
                  </a:lnTo>
                  <a:lnTo>
                    <a:pt x="1023" y="453"/>
                  </a:lnTo>
                  <a:lnTo>
                    <a:pt x="1000" y="444"/>
                  </a:lnTo>
                  <a:lnTo>
                    <a:pt x="953" y="429"/>
                  </a:lnTo>
                  <a:lnTo>
                    <a:pt x="907" y="413"/>
                  </a:lnTo>
                  <a:lnTo>
                    <a:pt x="860" y="398"/>
                  </a:lnTo>
                  <a:lnTo>
                    <a:pt x="860" y="398"/>
                  </a:lnTo>
                  <a:lnTo>
                    <a:pt x="808" y="382"/>
                  </a:lnTo>
                  <a:lnTo>
                    <a:pt x="757" y="365"/>
                  </a:lnTo>
                  <a:lnTo>
                    <a:pt x="731" y="357"/>
                  </a:lnTo>
                  <a:lnTo>
                    <a:pt x="706" y="347"/>
                  </a:lnTo>
                  <a:lnTo>
                    <a:pt x="681" y="336"/>
                  </a:lnTo>
                  <a:lnTo>
                    <a:pt x="657" y="325"/>
                  </a:lnTo>
                  <a:lnTo>
                    <a:pt x="657" y="325"/>
                  </a:lnTo>
                  <a:lnTo>
                    <a:pt x="611" y="303"/>
                  </a:lnTo>
                  <a:lnTo>
                    <a:pt x="564" y="280"/>
                  </a:lnTo>
                  <a:lnTo>
                    <a:pt x="518" y="259"/>
                  </a:lnTo>
                  <a:lnTo>
                    <a:pt x="470" y="239"/>
                  </a:lnTo>
                  <a:lnTo>
                    <a:pt x="470" y="239"/>
                  </a:lnTo>
                  <a:lnTo>
                    <a:pt x="374" y="198"/>
                  </a:lnTo>
                  <a:lnTo>
                    <a:pt x="325" y="177"/>
                  </a:lnTo>
                  <a:lnTo>
                    <a:pt x="278" y="156"/>
                  </a:lnTo>
                  <a:lnTo>
                    <a:pt x="230" y="133"/>
                  </a:lnTo>
                  <a:lnTo>
                    <a:pt x="184" y="109"/>
                  </a:lnTo>
                  <a:lnTo>
                    <a:pt x="138" y="84"/>
                  </a:lnTo>
                  <a:lnTo>
                    <a:pt x="92" y="57"/>
                  </a:lnTo>
                  <a:lnTo>
                    <a:pt x="92" y="57"/>
                  </a:lnTo>
                  <a:lnTo>
                    <a:pt x="51" y="30"/>
                  </a:lnTo>
                  <a:lnTo>
                    <a:pt x="9" y="1"/>
                  </a:lnTo>
                  <a:lnTo>
                    <a:pt x="9" y="1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1"/>
                  </a:lnTo>
                  <a:lnTo>
                    <a:pt x="1" y="3"/>
                  </a:lnTo>
                  <a:lnTo>
                    <a:pt x="1" y="5"/>
                  </a:lnTo>
                  <a:lnTo>
                    <a:pt x="0" y="8"/>
                  </a:lnTo>
                  <a:lnTo>
                    <a:pt x="1" y="10"/>
                  </a:lnTo>
                  <a:lnTo>
                    <a:pt x="3" y="12"/>
                  </a:lnTo>
                  <a:lnTo>
                    <a:pt x="3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1" name="Freeform 50">
              <a:extLst>
                <a:ext uri="{FF2B5EF4-FFF2-40B4-BE49-F238E27FC236}">
                  <a16:creationId xmlns:a16="http://schemas.microsoft.com/office/drawing/2014/main" id="{39014353-B15C-622E-04CC-F45FBD909BD3}"/>
                </a:ext>
              </a:extLst>
            </p:cNvPr>
            <p:cNvSpPr>
              <a:spLocks/>
            </p:cNvSpPr>
            <p:nvPr/>
          </p:nvSpPr>
          <p:spPr bwMode="auto">
            <a:xfrm>
              <a:off x="5798" y="2206"/>
              <a:ext cx="108" cy="412"/>
            </a:xfrm>
            <a:custGeom>
              <a:avLst/>
              <a:gdLst>
                <a:gd name="T0" fmla="*/ 0 w 216"/>
                <a:gd name="T1" fmla="*/ 6 h 822"/>
                <a:gd name="T2" fmla="*/ 1 w 216"/>
                <a:gd name="T3" fmla="*/ 93 h 822"/>
                <a:gd name="T4" fmla="*/ 10 w 216"/>
                <a:gd name="T5" fmla="*/ 180 h 822"/>
                <a:gd name="T6" fmla="*/ 23 w 216"/>
                <a:gd name="T7" fmla="*/ 265 h 822"/>
                <a:gd name="T8" fmla="*/ 42 w 216"/>
                <a:gd name="T9" fmla="*/ 351 h 822"/>
                <a:gd name="T10" fmla="*/ 53 w 216"/>
                <a:gd name="T11" fmla="*/ 392 h 822"/>
                <a:gd name="T12" fmla="*/ 88 w 216"/>
                <a:gd name="T13" fmla="*/ 514 h 822"/>
                <a:gd name="T14" fmla="*/ 110 w 216"/>
                <a:gd name="T15" fmla="*/ 590 h 822"/>
                <a:gd name="T16" fmla="*/ 133 w 216"/>
                <a:gd name="T17" fmla="*/ 666 h 822"/>
                <a:gd name="T18" fmla="*/ 147 w 216"/>
                <a:gd name="T19" fmla="*/ 707 h 822"/>
                <a:gd name="T20" fmla="*/ 163 w 216"/>
                <a:gd name="T21" fmla="*/ 746 h 822"/>
                <a:gd name="T22" fmla="*/ 183 w 216"/>
                <a:gd name="T23" fmla="*/ 784 h 822"/>
                <a:gd name="T24" fmla="*/ 205 w 216"/>
                <a:gd name="T25" fmla="*/ 820 h 822"/>
                <a:gd name="T26" fmla="*/ 207 w 216"/>
                <a:gd name="T27" fmla="*/ 821 h 822"/>
                <a:gd name="T28" fmla="*/ 211 w 216"/>
                <a:gd name="T29" fmla="*/ 822 h 822"/>
                <a:gd name="T30" fmla="*/ 215 w 216"/>
                <a:gd name="T31" fmla="*/ 820 h 822"/>
                <a:gd name="T32" fmla="*/ 216 w 216"/>
                <a:gd name="T33" fmla="*/ 816 h 822"/>
                <a:gd name="T34" fmla="*/ 215 w 216"/>
                <a:gd name="T35" fmla="*/ 814 h 822"/>
                <a:gd name="T36" fmla="*/ 195 w 216"/>
                <a:gd name="T37" fmla="*/ 782 h 822"/>
                <a:gd name="T38" fmla="*/ 178 w 216"/>
                <a:gd name="T39" fmla="*/ 748 h 822"/>
                <a:gd name="T40" fmla="*/ 150 w 216"/>
                <a:gd name="T41" fmla="*/ 678 h 822"/>
                <a:gd name="T42" fmla="*/ 138 w 216"/>
                <a:gd name="T43" fmla="*/ 642 h 822"/>
                <a:gd name="T44" fmla="*/ 105 w 216"/>
                <a:gd name="T45" fmla="*/ 528 h 822"/>
                <a:gd name="T46" fmla="*/ 81 w 216"/>
                <a:gd name="T47" fmla="*/ 449 h 822"/>
                <a:gd name="T48" fmla="*/ 59 w 216"/>
                <a:gd name="T49" fmla="*/ 369 h 822"/>
                <a:gd name="T50" fmla="*/ 48 w 216"/>
                <a:gd name="T51" fmla="*/ 327 h 822"/>
                <a:gd name="T52" fmla="*/ 31 w 216"/>
                <a:gd name="T53" fmla="*/ 244 h 822"/>
                <a:gd name="T54" fmla="*/ 24 w 216"/>
                <a:gd name="T55" fmla="*/ 203 h 822"/>
                <a:gd name="T56" fmla="*/ 15 w 216"/>
                <a:gd name="T57" fmla="*/ 104 h 822"/>
                <a:gd name="T58" fmla="*/ 13 w 216"/>
                <a:gd name="T59" fmla="*/ 6 h 822"/>
                <a:gd name="T60" fmla="*/ 13 w 216"/>
                <a:gd name="T61" fmla="*/ 3 h 822"/>
                <a:gd name="T62" fmla="*/ 8 w 216"/>
                <a:gd name="T63" fmla="*/ 0 h 822"/>
                <a:gd name="T64" fmla="*/ 4 w 216"/>
                <a:gd name="T65" fmla="*/ 0 h 822"/>
                <a:gd name="T66" fmla="*/ 1 w 216"/>
                <a:gd name="T67" fmla="*/ 3 h 822"/>
                <a:gd name="T68" fmla="*/ 0 w 216"/>
                <a:gd name="T69" fmla="*/ 6 h 8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16" h="822">
                  <a:moveTo>
                    <a:pt x="0" y="6"/>
                  </a:moveTo>
                  <a:lnTo>
                    <a:pt x="0" y="6"/>
                  </a:lnTo>
                  <a:lnTo>
                    <a:pt x="0" y="49"/>
                  </a:lnTo>
                  <a:lnTo>
                    <a:pt x="1" y="93"/>
                  </a:lnTo>
                  <a:lnTo>
                    <a:pt x="4" y="137"/>
                  </a:lnTo>
                  <a:lnTo>
                    <a:pt x="10" y="180"/>
                  </a:lnTo>
                  <a:lnTo>
                    <a:pt x="16" y="223"/>
                  </a:lnTo>
                  <a:lnTo>
                    <a:pt x="23" y="265"/>
                  </a:lnTo>
                  <a:lnTo>
                    <a:pt x="32" y="309"/>
                  </a:lnTo>
                  <a:lnTo>
                    <a:pt x="42" y="351"/>
                  </a:lnTo>
                  <a:lnTo>
                    <a:pt x="42" y="351"/>
                  </a:lnTo>
                  <a:lnTo>
                    <a:pt x="53" y="392"/>
                  </a:lnTo>
                  <a:lnTo>
                    <a:pt x="64" y="433"/>
                  </a:lnTo>
                  <a:lnTo>
                    <a:pt x="88" y="514"/>
                  </a:lnTo>
                  <a:lnTo>
                    <a:pt x="88" y="514"/>
                  </a:lnTo>
                  <a:lnTo>
                    <a:pt x="110" y="590"/>
                  </a:lnTo>
                  <a:lnTo>
                    <a:pt x="121" y="628"/>
                  </a:lnTo>
                  <a:lnTo>
                    <a:pt x="133" y="666"/>
                  </a:lnTo>
                  <a:lnTo>
                    <a:pt x="133" y="666"/>
                  </a:lnTo>
                  <a:lnTo>
                    <a:pt x="147" y="707"/>
                  </a:lnTo>
                  <a:lnTo>
                    <a:pt x="155" y="726"/>
                  </a:lnTo>
                  <a:lnTo>
                    <a:pt x="163" y="746"/>
                  </a:lnTo>
                  <a:lnTo>
                    <a:pt x="173" y="765"/>
                  </a:lnTo>
                  <a:lnTo>
                    <a:pt x="183" y="784"/>
                  </a:lnTo>
                  <a:lnTo>
                    <a:pt x="193" y="802"/>
                  </a:lnTo>
                  <a:lnTo>
                    <a:pt x="205" y="820"/>
                  </a:lnTo>
                  <a:lnTo>
                    <a:pt x="205" y="820"/>
                  </a:lnTo>
                  <a:lnTo>
                    <a:pt x="207" y="821"/>
                  </a:lnTo>
                  <a:lnTo>
                    <a:pt x="209" y="822"/>
                  </a:lnTo>
                  <a:lnTo>
                    <a:pt x="211" y="822"/>
                  </a:lnTo>
                  <a:lnTo>
                    <a:pt x="213" y="821"/>
                  </a:lnTo>
                  <a:lnTo>
                    <a:pt x="215" y="820"/>
                  </a:lnTo>
                  <a:lnTo>
                    <a:pt x="216" y="818"/>
                  </a:lnTo>
                  <a:lnTo>
                    <a:pt x="216" y="816"/>
                  </a:lnTo>
                  <a:lnTo>
                    <a:pt x="215" y="814"/>
                  </a:lnTo>
                  <a:lnTo>
                    <a:pt x="215" y="814"/>
                  </a:lnTo>
                  <a:lnTo>
                    <a:pt x="205" y="798"/>
                  </a:lnTo>
                  <a:lnTo>
                    <a:pt x="195" y="782"/>
                  </a:lnTo>
                  <a:lnTo>
                    <a:pt x="186" y="765"/>
                  </a:lnTo>
                  <a:lnTo>
                    <a:pt x="178" y="748"/>
                  </a:lnTo>
                  <a:lnTo>
                    <a:pt x="163" y="714"/>
                  </a:lnTo>
                  <a:lnTo>
                    <a:pt x="150" y="678"/>
                  </a:lnTo>
                  <a:lnTo>
                    <a:pt x="150" y="678"/>
                  </a:lnTo>
                  <a:lnTo>
                    <a:pt x="138" y="642"/>
                  </a:lnTo>
                  <a:lnTo>
                    <a:pt x="127" y="604"/>
                  </a:lnTo>
                  <a:lnTo>
                    <a:pt x="105" y="528"/>
                  </a:lnTo>
                  <a:lnTo>
                    <a:pt x="105" y="528"/>
                  </a:lnTo>
                  <a:lnTo>
                    <a:pt x="81" y="449"/>
                  </a:lnTo>
                  <a:lnTo>
                    <a:pt x="70" y="409"/>
                  </a:lnTo>
                  <a:lnTo>
                    <a:pt x="59" y="369"/>
                  </a:lnTo>
                  <a:lnTo>
                    <a:pt x="59" y="369"/>
                  </a:lnTo>
                  <a:lnTo>
                    <a:pt x="48" y="327"/>
                  </a:lnTo>
                  <a:lnTo>
                    <a:pt x="39" y="287"/>
                  </a:lnTo>
                  <a:lnTo>
                    <a:pt x="31" y="244"/>
                  </a:lnTo>
                  <a:lnTo>
                    <a:pt x="24" y="203"/>
                  </a:lnTo>
                  <a:lnTo>
                    <a:pt x="24" y="203"/>
                  </a:lnTo>
                  <a:lnTo>
                    <a:pt x="18" y="154"/>
                  </a:lnTo>
                  <a:lnTo>
                    <a:pt x="15" y="104"/>
                  </a:lnTo>
                  <a:lnTo>
                    <a:pt x="13" y="56"/>
                  </a:lnTo>
                  <a:lnTo>
                    <a:pt x="13" y="6"/>
                  </a:lnTo>
                  <a:lnTo>
                    <a:pt x="13" y="6"/>
                  </a:lnTo>
                  <a:lnTo>
                    <a:pt x="13" y="3"/>
                  </a:lnTo>
                  <a:lnTo>
                    <a:pt x="11" y="2"/>
                  </a:lnTo>
                  <a:lnTo>
                    <a:pt x="8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1" y="3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2" name="Freeform 51">
              <a:extLst>
                <a:ext uri="{FF2B5EF4-FFF2-40B4-BE49-F238E27FC236}">
                  <a16:creationId xmlns:a16="http://schemas.microsoft.com/office/drawing/2014/main" id="{1A89F93C-09C3-8371-2FF4-A1EBC736E294}"/>
                </a:ext>
              </a:extLst>
            </p:cNvPr>
            <p:cNvSpPr>
              <a:spLocks/>
            </p:cNvSpPr>
            <p:nvPr/>
          </p:nvSpPr>
          <p:spPr bwMode="auto">
            <a:xfrm>
              <a:off x="5090" y="1920"/>
              <a:ext cx="176" cy="16"/>
            </a:xfrm>
            <a:custGeom>
              <a:avLst/>
              <a:gdLst>
                <a:gd name="T0" fmla="*/ 5 w 350"/>
                <a:gd name="T1" fmla="*/ 21 h 31"/>
                <a:gd name="T2" fmla="*/ 5 w 350"/>
                <a:gd name="T3" fmla="*/ 21 h 31"/>
                <a:gd name="T4" fmla="*/ 21 w 350"/>
                <a:gd name="T5" fmla="*/ 24 h 31"/>
                <a:gd name="T6" fmla="*/ 37 w 350"/>
                <a:gd name="T7" fmla="*/ 26 h 31"/>
                <a:gd name="T8" fmla="*/ 71 w 350"/>
                <a:gd name="T9" fmla="*/ 30 h 31"/>
                <a:gd name="T10" fmla="*/ 103 w 350"/>
                <a:gd name="T11" fmla="*/ 31 h 31"/>
                <a:gd name="T12" fmla="*/ 136 w 350"/>
                <a:gd name="T13" fmla="*/ 31 h 31"/>
                <a:gd name="T14" fmla="*/ 170 w 350"/>
                <a:gd name="T15" fmla="*/ 30 h 31"/>
                <a:gd name="T16" fmla="*/ 203 w 350"/>
                <a:gd name="T17" fmla="*/ 27 h 31"/>
                <a:gd name="T18" fmla="*/ 269 w 350"/>
                <a:gd name="T19" fmla="*/ 20 h 31"/>
                <a:gd name="T20" fmla="*/ 269 w 350"/>
                <a:gd name="T21" fmla="*/ 20 h 31"/>
                <a:gd name="T22" fmla="*/ 307 w 350"/>
                <a:gd name="T23" fmla="*/ 16 h 31"/>
                <a:gd name="T24" fmla="*/ 344 w 350"/>
                <a:gd name="T25" fmla="*/ 12 h 31"/>
                <a:gd name="T26" fmla="*/ 344 w 350"/>
                <a:gd name="T27" fmla="*/ 12 h 31"/>
                <a:gd name="T28" fmla="*/ 347 w 350"/>
                <a:gd name="T29" fmla="*/ 12 h 31"/>
                <a:gd name="T30" fmla="*/ 348 w 350"/>
                <a:gd name="T31" fmla="*/ 10 h 31"/>
                <a:gd name="T32" fmla="*/ 350 w 350"/>
                <a:gd name="T33" fmla="*/ 8 h 31"/>
                <a:gd name="T34" fmla="*/ 350 w 350"/>
                <a:gd name="T35" fmla="*/ 6 h 31"/>
                <a:gd name="T36" fmla="*/ 350 w 350"/>
                <a:gd name="T37" fmla="*/ 4 h 31"/>
                <a:gd name="T38" fmla="*/ 348 w 350"/>
                <a:gd name="T39" fmla="*/ 2 h 31"/>
                <a:gd name="T40" fmla="*/ 347 w 350"/>
                <a:gd name="T41" fmla="*/ 1 h 31"/>
                <a:gd name="T42" fmla="*/ 344 w 350"/>
                <a:gd name="T43" fmla="*/ 0 h 31"/>
                <a:gd name="T44" fmla="*/ 344 w 350"/>
                <a:gd name="T45" fmla="*/ 0 h 31"/>
                <a:gd name="T46" fmla="*/ 279 w 350"/>
                <a:gd name="T47" fmla="*/ 7 h 31"/>
                <a:gd name="T48" fmla="*/ 213 w 350"/>
                <a:gd name="T49" fmla="*/ 14 h 31"/>
                <a:gd name="T50" fmla="*/ 181 w 350"/>
                <a:gd name="T51" fmla="*/ 17 h 31"/>
                <a:gd name="T52" fmla="*/ 148 w 350"/>
                <a:gd name="T53" fmla="*/ 19 h 31"/>
                <a:gd name="T54" fmla="*/ 115 w 350"/>
                <a:gd name="T55" fmla="*/ 20 h 31"/>
                <a:gd name="T56" fmla="*/ 83 w 350"/>
                <a:gd name="T57" fmla="*/ 19 h 31"/>
                <a:gd name="T58" fmla="*/ 83 w 350"/>
                <a:gd name="T59" fmla="*/ 19 h 31"/>
                <a:gd name="T60" fmla="*/ 64 w 350"/>
                <a:gd name="T61" fmla="*/ 17 h 31"/>
                <a:gd name="T62" fmla="*/ 44 w 350"/>
                <a:gd name="T63" fmla="*/ 15 h 31"/>
                <a:gd name="T64" fmla="*/ 26 w 350"/>
                <a:gd name="T65" fmla="*/ 13 h 31"/>
                <a:gd name="T66" fmla="*/ 8 w 350"/>
                <a:gd name="T67" fmla="*/ 9 h 31"/>
                <a:gd name="T68" fmla="*/ 8 w 350"/>
                <a:gd name="T69" fmla="*/ 9 h 31"/>
                <a:gd name="T70" fmla="*/ 5 w 350"/>
                <a:gd name="T71" fmla="*/ 9 h 31"/>
                <a:gd name="T72" fmla="*/ 3 w 350"/>
                <a:gd name="T73" fmla="*/ 10 h 31"/>
                <a:gd name="T74" fmla="*/ 2 w 350"/>
                <a:gd name="T75" fmla="*/ 12 h 31"/>
                <a:gd name="T76" fmla="*/ 1 w 350"/>
                <a:gd name="T77" fmla="*/ 14 h 31"/>
                <a:gd name="T78" fmla="*/ 0 w 350"/>
                <a:gd name="T79" fmla="*/ 16 h 31"/>
                <a:gd name="T80" fmla="*/ 1 w 350"/>
                <a:gd name="T81" fmla="*/ 18 h 31"/>
                <a:gd name="T82" fmla="*/ 2 w 350"/>
                <a:gd name="T83" fmla="*/ 20 h 31"/>
                <a:gd name="T84" fmla="*/ 5 w 350"/>
                <a:gd name="T85" fmla="*/ 21 h 31"/>
                <a:gd name="T86" fmla="*/ 5 w 350"/>
                <a:gd name="T87" fmla="*/ 2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350" h="31">
                  <a:moveTo>
                    <a:pt x="5" y="21"/>
                  </a:moveTo>
                  <a:lnTo>
                    <a:pt x="5" y="21"/>
                  </a:lnTo>
                  <a:lnTo>
                    <a:pt x="21" y="24"/>
                  </a:lnTo>
                  <a:lnTo>
                    <a:pt x="37" y="26"/>
                  </a:lnTo>
                  <a:lnTo>
                    <a:pt x="71" y="30"/>
                  </a:lnTo>
                  <a:lnTo>
                    <a:pt x="103" y="31"/>
                  </a:lnTo>
                  <a:lnTo>
                    <a:pt x="136" y="31"/>
                  </a:lnTo>
                  <a:lnTo>
                    <a:pt x="170" y="30"/>
                  </a:lnTo>
                  <a:lnTo>
                    <a:pt x="203" y="27"/>
                  </a:lnTo>
                  <a:lnTo>
                    <a:pt x="269" y="20"/>
                  </a:lnTo>
                  <a:lnTo>
                    <a:pt x="269" y="20"/>
                  </a:lnTo>
                  <a:lnTo>
                    <a:pt x="307" y="16"/>
                  </a:lnTo>
                  <a:lnTo>
                    <a:pt x="344" y="12"/>
                  </a:lnTo>
                  <a:lnTo>
                    <a:pt x="344" y="12"/>
                  </a:lnTo>
                  <a:lnTo>
                    <a:pt x="347" y="12"/>
                  </a:lnTo>
                  <a:lnTo>
                    <a:pt x="348" y="10"/>
                  </a:lnTo>
                  <a:lnTo>
                    <a:pt x="350" y="8"/>
                  </a:lnTo>
                  <a:lnTo>
                    <a:pt x="350" y="6"/>
                  </a:lnTo>
                  <a:lnTo>
                    <a:pt x="350" y="4"/>
                  </a:lnTo>
                  <a:lnTo>
                    <a:pt x="348" y="2"/>
                  </a:lnTo>
                  <a:lnTo>
                    <a:pt x="347" y="1"/>
                  </a:lnTo>
                  <a:lnTo>
                    <a:pt x="344" y="0"/>
                  </a:lnTo>
                  <a:lnTo>
                    <a:pt x="344" y="0"/>
                  </a:lnTo>
                  <a:lnTo>
                    <a:pt x="279" y="7"/>
                  </a:lnTo>
                  <a:lnTo>
                    <a:pt x="213" y="14"/>
                  </a:lnTo>
                  <a:lnTo>
                    <a:pt x="181" y="17"/>
                  </a:lnTo>
                  <a:lnTo>
                    <a:pt x="148" y="19"/>
                  </a:lnTo>
                  <a:lnTo>
                    <a:pt x="115" y="20"/>
                  </a:lnTo>
                  <a:lnTo>
                    <a:pt x="83" y="19"/>
                  </a:lnTo>
                  <a:lnTo>
                    <a:pt x="83" y="19"/>
                  </a:lnTo>
                  <a:lnTo>
                    <a:pt x="64" y="17"/>
                  </a:lnTo>
                  <a:lnTo>
                    <a:pt x="44" y="15"/>
                  </a:lnTo>
                  <a:lnTo>
                    <a:pt x="26" y="13"/>
                  </a:lnTo>
                  <a:lnTo>
                    <a:pt x="8" y="9"/>
                  </a:lnTo>
                  <a:lnTo>
                    <a:pt x="8" y="9"/>
                  </a:lnTo>
                  <a:lnTo>
                    <a:pt x="5" y="9"/>
                  </a:lnTo>
                  <a:lnTo>
                    <a:pt x="3" y="10"/>
                  </a:lnTo>
                  <a:lnTo>
                    <a:pt x="2" y="12"/>
                  </a:lnTo>
                  <a:lnTo>
                    <a:pt x="1" y="14"/>
                  </a:lnTo>
                  <a:lnTo>
                    <a:pt x="0" y="16"/>
                  </a:lnTo>
                  <a:lnTo>
                    <a:pt x="1" y="18"/>
                  </a:lnTo>
                  <a:lnTo>
                    <a:pt x="2" y="20"/>
                  </a:lnTo>
                  <a:lnTo>
                    <a:pt x="5" y="21"/>
                  </a:lnTo>
                  <a:lnTo>
                    <a:pt x="5" y="2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3" name="Freeform 52">
              <a:extLst>
                <a:ext uri="{FF2B5EF4-FFF2-40B4-BE49-F238E27FC236}">
                  <a16:creationId xmlns:a16="http://schemas.microsoft.com/office/drawing/2014/main" id="{CBD2AD5D-696A-D01C-51C5-8EB54309EE95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5" y="2059"/>
              <a:ext cx="47" cy="196"/>
            </a:xfrm>
            <a:custGeom>
              <a:avLst/>
              <a:gdLst>
                <a:gd name="T0" fmla="*/ 70 w 94"/>
                <a:gd name="T1" fmla="*/ 7 h 390"/>
                <a:gd name="T2" fmla="*/ 75 w 94"/>
                <a:gd name="T3" fmla="*/ 57 h 390"/>
                <a:gd name="T4" fmla="*/ 73 w 94"/>
                <a:gd name="T5" fmla="*/ 94 h 390"/>
                <a:gd name="T6" fmla="*/ 71 w 94"/>
                <a:gd name="T7" fmla="*/ 106 h 390"/>
                <a:gd name="T8" fmla="*/ 60 w 94"/>
                <a:gd name="T9" fmla="*/ 152 h 390"/>
                <a:gd name="T10" fmla="*/ 43 w 94"/>
                <a:gd name="T11" fmla="*/ 195 h 390"/>
                <a:gd name="T12" fmla="*/ 32 w 94"/>
                <a:gd name="T13" fmla="*/ 218 h 390"/>
                <a:gd name="T14" fmla="*/ 12 w 94"/>
                <a:gd name="T15" fmla="*/ 260 h 390"/>
                <a:gd name="T16" fmla="*/ 5 w 94"/>
                <a:gd name="T17" fmla="*/ 283 h 390"/>
                <a:gd name="T18" fmla="*/ 2 w 94"/>
                <a:gd name="T19" fmla="*/ 293 h 390"/>
                <a:gd name="T20" fmla="*/ 0 w 94"/>
                <a:gd name="T21" fmla="*/ 315 h 390"/>
                <a:gd name="T22" fmla="*/ 1 w 94"/>
                <a:gd name="T23" fmla="*/ 325 h 390"/>
                <a:gd name="T24" fmla="*/ 7 w 94"/>
                <a:gd name="T25" fmla="*/ 344 h 390"/>
                <a:gd name="T26" fmla="*/ 18 w 94"/>
                <a:gd name="T27" fmla="*/ 360 h 390"/>
                <a:gd name="T28" fmla="*/ 25 w 94"/>
                <a:gd name="T29" fmla="*/ 366 h 390"/>
                <a:gd name="T30" fmla="*/ 42 w 94"/>
                <a:gd name="T31" fmla="*/ 374 h 390"/>
                <a:gd name="T32" fmla="*/ 68 w 94"/>
                <a:gd name="T33" fmla="*/ 383 h 390"/>
                <a:gd name="T34" fmla="*/ 85 w 94"/>
                <a:gd name="T35" fmla="*/ 389 h 390"/>
                <a:gd name="T36" fmla="*/ 88 w 94"/>
                <a:gd name="T37" fmla="*/ 390 h 390"/>
                <a:gd name="T38" fmla="*/ 92 w 94"/>
                <a:gd name="T39" fmla="*/ 388 h 390"/>
                <a:gd name="T40" fmla="*/ 94 w 94"/>
                <a:gd name="T41" fmla="*/ 384 h 390"/>
                <a:gd name="T42" fmla="*/ 93 w 94"/>
                <a:gd name="T43" fmla="*/ 380 h 390"/>
                <a:gd name="T44" fmla="*/ 91 w 94"/>
                <a:gd name="T45" fmla="*/ 379 h 390"/>
                <a:gd name="T46" fmla="*/ 77 w 94"/>
                <a:gd name="T47" fmla="*/ 373 h 390"/>
                <a:gd name="T48" fmla="*/ 47 w 94"/>
                <a:gd name="T49" fmla="*/ 363 h 390"/>
                <a:gd name="T50" fmla="*/ 32 w 94"/>
                <a:gd name="T51" fmla="*/ 356 h 390"/>
                <a:gd name="T52" fmla="*/ 25 w 94"/>
                <a:gd name="T53" fmla="*/ 350 h 390"/>
                <a:gd name="T54" fmla="*/ 16 w 94"/>
                <a:gd name="T55" fmla="*/ 334 h 390"/>
                <a:gd name="T56" fmla="*/ 13 w 94"/>
                <a:gd name="T57" fmla="*/ 326 h 390"/>
                <a:gd name="T58" fmla="*/ 12 w 94"/>
                <a:gd name="T59" fmla="*/ 306 h 390"/>
                <a:gd name="T60" fmla="*/ 16 w 94"/>
                <a:gd name="T61" fmla="*/ 286 h 390"/>
                <a:gd name="T62" fmla="*/ 20 w 94"/>
                <a:gd name="T63" fmla="*/ 275 h 390"/>
                <a:gd name="T64" fmla="*/ 34 w 94"/>
                <a:gd name="T65" fmla="*/ 242 h 390"/>
                <a:gd name="T66" fmla="*/ 54 w 94"/>
                <a:gd name="T67" fmla="*/ 200 h 390"/>
                <a:gd name="T68" fmla="*/ 63 w 94"/>
                <a:gd name="T69" fmla="*/ 179 h 390"/>
                <a:gd name="T70" fmla="*/ 77 w 94"/>
                <a:gd name="T71" fmla="*/ 136 h 390"/>
                <a:gd name="T72" fmla="*/ 82 w 94"/>
                <a:gd name="T73" fmla="*/ 113 h 390"/>
                <a:gd name="T74" fmla="*/ 86 w 94"/>
                <a:gd name="T75" fmla="*/ 86 h 390"/>
                <a:gd name="T76" fmla="*/ 87 w 94"/>
                <a:gd name="T77" fmla="*/ 59 h 390"/>
                <a:gd name="T78" fmla="*/ 86 w 94"/>
                <a:gd name="T79" fmla="*/ 31 h 390"/>
                <a:gd name="T80" fmla="*/ 82 w 94"/>
                <a:gd name="T81" fmla="*/ 4 h 390"/>
                <a:gd name="T82" fmla="*/ 79 w 94"/>
                <a:gd name="T83" fmla="*/ 1 h 390"/>
                <a:gd name="T84" fmla="*/ 75 w 94"/>
                <a:gd name="T85" fmla="*/ 0 h 390"/>
                <a:gd name="T86" fmla="*/ 71 w 94"/>
                <a:gd name="T87" fmla="*/ 3 h 390"/>
                <a:gd name="T88" fmla="*/ 70 w 94"/>
                <a:gd name="T89" fmla="*/ 7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94" h="390">
                  <a:moveTo>
                    <a:pt x="70" y="7"/>
                  </a:moveTo>
                  <a:lnTo>
                    <a:pt x="70" y="7"/>
                  </a:lnTo>
                  <a:lnTo>
                    <a:pt x="74" y="32"/>
                  </a:lnTo>
                  <a:lnTo>
                    <a:pt x="75" y="57"/>
                  </a:lnTo>
                  <a:lnTo>
                    <a:pt x="74" y="82"/>
                  </a:lnTo>
                  <a:lnTo>
                    <a:pt x="73" y="94"/>
                  </a:lnTo>
                  <a:lnTo>
                    <a:pt x="71" y="106"/>
                  </a:lnTo>
                  <a:lnTo>
                    <a:pt x="71" y="106"/>
                  </a:lnTo>
                  <a:lnTo>
                    <a:pt x="66" y="130"/>
                  </a:lnTo>
                  <a:lnTo>
                    <a:pt x="60" y="152"/>
                  </a:lnTo>
                  <a:lnTo>
                    <a:pt x="52" y="174"/>
                  </a:lnTo>
                  <a:lnTo>
                    <a:pt x="43" y="195"/>
                  </a:lnTo>
                  <a:lnTo>
                    <a:pt x="43" y="195"/>
                  </a:lnTo>
                  <a:lnTo>
                    <a:pt x="32" y="218"/>
                  </a:lnTo>
                  <a:lnTo>
                    <a:pt x="22" y="239"/>
                  </a:lnTo>
                  <a:lnTo>
                    <a:pt x="12" y="260"/>
                  </a:lnTo>
                  <a:lnTo>
                    <a:pt x="8" y="271"/>
                  </a:lnTo>
                  <a:lnTo>
                    <a:pt x="5" y="283"/>
                  </a:lnTo>
                  <a:lnTo>
                    <a:pt x="5" y="283"/>
                  </a:lnTo>
                  <a:lnTo>
                    <a:pt x="2" y="293"/>
                  </a:lnTo>
                  <a:lnTo>
                    <a:pt x="0" y="304"/>
                  </a:lnTo>
                  <a:lnTo>
                    <a:pt x="0" y="315"/>
                  </a:lnTo>
                  <a:lnTo>
                    <a:pt x="1" y="325"/>
                  </a:lnTo>
                  <a:lnTo>
                    <a:pt x="1" y="325"/>
                  </a:lnTo>
                  <a:lnTo>
                    <a:pt x="3" y="335"/>
                  </a:lnTo>
                  <a:lnTo>
                    <a:pt x="7" y="344"/>
                  </a:lnTo>
                  <a:lnTo>
                    <a:pt x="12" y="353"/>
                  </a:lnTo>
                  <a:lnTo>
                    <a:pt x="18" y="360"/>
                  </a:lnTo>
                  <a:lnTo>
                    <a:pt x="18" y="360"/>
                  </a:lnTo>
                  <a:lnTo>
                    <a:pt x="25" y="366"/>
                  </a:lnTo>
                  <a:lnTo>
                    <a:pt x="34" y="371"/>
                  </a:lnTo>
                  <a:lnTo>
                    <a:pt x="42" y="374"/>
                  </a:lnTo>
                  <a:lnTo>
                    <a:pt x="51" y="377"/>
                  </a:lnTo>
                  <a:lnTo>
                    <a:pt x="68" y="383"/>
                  </a:lnTo>
                  <a:lnTo>
                    <a:pt x="77" y="386"/>
                  </a:lnTo>
                  <a:lnTo>
                    <a:pt x="85" y="389"/>
                  </a:lnTo>
                  <a:lnTo>
                    <a:pt x="85" y="389"/>
                  </a:lnTo>
                  <a:lnTo>
                    <a:pt x="88" y="390"/>
                  </a:lnTo>
                  <a:lnTo>
                    <a:pt x="90" y="389"/>
                  </a:lnTo>
                  <a:lnTo>
                    <a:pt x="92" y="388"/>
                  </a:lnTo>
                  <a:lnTo>
                    <a:pt x="93" y="387"/>
                  </a:lnTo>
                  <a:lnTo>
                    <a:pt x="94" y="384"/>
                  </a:lnTo>
                  <a:lnTo>
                    <a:pt x="94" y="382"/>
                  </a:lnTo>
                  <a:lnTo>
                    <a:pt x="93" y="380"/>
                  </a:lnTo>
                  <a:lnTo>
                    <a:pt x="91" y="379"/>
                  </a:lnTo>
                  <a:lnTo>
                    <a:pt x="91" y="379"/>
                  </a:lnTo>
                  <a:lnTo>
                    <a:pt x="84" y="376"/>
                  </a:lnTo>
                  <a:lnTo>
                    <a:pt x="77" y="373"/>
                  </a:lnTo>
                  <a:lnTo>
                    <a:pt x="61" y="368"/>
                  </a:lnTo>
                  <a:lnTo>
                    <a:pt x="47" y="363"/>
                  </a:lnTo>
                  <a:lnTo>
                    <a:pt x="39" y="360"/>
                  </a:lnTo>
                  <a:lnTo>
                    <a:pt x="32" y="356"/>
                  </a:lnTo>
                  <a:lnTo>
                    <a:pt x="32" y="356"/>
                  </a:lnTo>
                  <a:lnTo>
                    <a:pt x="25" y="350"/>
                  </a:lnTo>
                  <a:lnTo>
                    <a:pt x="20" y="342"/>
                  </a:lnTo>
                  <a:lnTo>
                    <a:pt x="16" y="334"/>
                  </a:lnTo>
                  <a:lnTo>
                    <a:pt x="13" y="326"/>
                  </a:lnTo>
                  <a:lnTo>
                    <a:pt x="13" y="326"/>
                  </a:lnTo>
                  <a:lnTo>
                    <a:pt x="12" y="316"/>
                  </a:lnTo>
                  <a:lnTo>
                    <a:pt x="12" y="306"/>
                  </a:lnTo>
                  <a:lnTo>
                    <a:pt x="14" y="295"/>
                  </a:lnTo>
                  <a:lnTo>
                    <a:pt x="16" y="286"/>
                  </a:lnTo>
                  <a:lnTo>
                    <a:pt x="16" y="286"/>
                  </a:lnTo>
                  <a:lnTo>
                    <a:pt x="20" y="275"/>
                  </a:lnTo>
                  <a:lnTo>
                    <a:pt x="24" y="263"/>
                  </a:lnTo>
                  <a:lnTo>
                    <a:pt x="34" y="242"/>
                  </a:lnTo>
                  <a:lnTo>
                    <a:pt x="44" y="222"/>
                  </a:lnTo>
                  <a:lnTo>
                    <a:pt x="54" y="200"/>
                  </a:lnTo>
                  <a:lnTo>
                    <a:pt x="54" y="200"/>
                  </a:lnTo>
                  <a:lnTo>
                    <a:pt x="63" y="179"/>
                  </a:lnTo>
                  <a:lnTo>
                    <a:pt x="71" y="158"/>
                  </a:lnTo>
                  <a:lnTo>
                    <a:pt x="77" y="136"/>
                  </a:lnTo>
                  <a:lnTo>
                    <a:pt x="82" y="113"/>
                  </a:lnTo>
                  <a:lnTo>
                    <a:pt x="82" y="113"/>
                  </a:lnTo>
                  <a:lnTo>
                    <a:pt x="84" y="99"/>
                  </a:lnTo>
                  <a:lnTo>
                    <a:pt x="86" y="86"/>
                  </a:lnTo>
                  <a:lnTo>
                    <a:pt x="87" y="72"/>
                  </a:lnTo>
                  <a:lnTo>
                    <a:pt x="87" y="59"/>
                  </a:lnTo>
                  <a:lnTo>
                    <a:pt x="87" y="45"/>
                  </a:lnTo>
                  <a:lnTo>
                    <a:pt x="86" y="31"/>
                  </a:lnTo>
                  <a:lnTo>
                    <a:pt x="82" y="4"/>
                  </a:lnTo>
                  <a:lnTo>
                    <a:pt x="82" y="4"/>
                  </a:lnTo>
                  <a:lnTo>
                    <a:pt x="81" y="2"/>
                  </a:lnTo>
                  <a:lnTo>
                    <a:pt x="79" y="1"/>
                  </a:lnTo>
                  <a:lnTo>
                    <a:pt x="77" y="0"/>
                  </a:lnTo>
                  <a:lnTo>
                    <a:pt x="75" y="0"/>
                  </a:lnTo>
                  <a:lnTo>
                    <a:pt x="73" y="1"/>
                  </a:lnTo>
                  <a:lnTo>
                    <a:pt x="71" y="3"/>
                  </a:lnTo>
                  <a:lnTo>
                    <a:pt x="70" y="5"/>
                  </a:lnTo>
                  <a:lnTo>
                    <a:pt x="70" y="7"/>
                  </a:lnTo>
                  <a:lnTo>
                    <a:pt x="70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4" name="Freeform 53">
              <a:extLst>
                <a:ext uri="{FF2B5EF4-FFF2-40B4-BE49-F238E27FC236}">
                  <a16:creationId xmlns:a16="http://schemas.microsoft.com/office/drawing/2014/main" id="{3DEC89D0-88C2-8D9B-A01C-F16255DAACAC}"/>
                </a:ext>
              </a:extLst>
            </p:cNvPr>
            <p:cNvSpPr>
              <a:spLocks/>
            </p:cNvSpPr>
            <p:nvPr/>
          </p:nvSpPr>
          <p:spPr bwMode="auto">
            <a:xfrm>
              <a:off x="5330" y="1912"/>
              <a:ext cx="13" cy="46"/>
            </a:xfrm>
            <a:custGeom>
              <a:avLst/>
              <a:gdLst>
                <a:gd name="T0" fmla="*/ 1 w 25"/>
                <a:gd name="T1" fmla="*/ 8 h 92"/>
                <a:gd name="T2" fmla="*/ 1 w 25"/>
                <a:gd name="T3" fmla="*/ 8 h 92"/>
                <a:gd name="T4" fmla="*/ 6 w 25"/>
                <a:gd name="T5" fmla="*/ 17 h 92"/>
                <a:gd name="T6" fmla="*/ 9 w 25"/>
                <a:gd name="T7" fmla="*/ 26 h 92"/>
                <a:gd name="T8" fmla="*/ 11 w 25"/>
                <a:gd name="T9" fmla="*/ 36 h 92"/>
                <a:gd name="T10" fmla="*/ 13 w 25"/>
                <a:gd name="T11" fmla="*/ 45 h 92"/>
                <a:gd name="T12" fmla="*/ 13 w 25"/>
                <a:gd name="T13" fmla="*/ 66 h 92"/>
                <a:gd name="T14" fmla="*/ 13 w 25"/>
                <a:gd name="T15" fmla="*/ 86 h 92"/>
                <a:gd name="T16" fmla="*/ 13 w 25"/>
                <a:gd name="T17" fmla="*/ 86 h 92"/>
                <a:gd name="T18" fmla="*/ 14 w 25"/>
                <a:gd name="T19" fmla="*/ 88 h 92"/>
                <a:gd name="T20" fmla="*/ 15 w 25"/>
                <a:gd name="T21" fmla="*/ 90 h 92"/>
                <a:gd name="T22" fmla="*/ 17 w 25"/>
                <a:gd name="T23" fmla="*/ 91 h 92"/>
                <a:gd name="T24" fmla="*/ 19 w 25"/>
                <a:gd name="T25" fmla="*/ 92 h 92"/>
                <a:gd name="T26" fmla="*/ 21 w 25"/>
                <a:gd name="T27" fmla="*/ 91 h 92"/>
                <a:gd name="T28" fmla="*/ 23 w 25"/>
                <a:gd name="T29" fmla="*/ 90 h 92"/>
                <a:gd name="T30" fmla="*/ 25 w 25"/>
                <a:gd name="T31" fmla="*/ 88 h 92"/>
                <a:gd name="T32" fmla="*/ 25 w 25"/>
                <a:gd name="T33" fmla="*/ 86 h 92"/>
                <a:gd name="T34" fmla="*/ 25 w 25"/>
                <a:gd name="T35" fmla="*/ 86 h 92"/>
                <a:gd name="T36" fmla="*/ 25 w 25"/>
                <a:gd name="T37" fmla="*/ 64 h 92"/>
                <a:gd name="T38" fmla="*/ 25 w 25"/>
                <a:gd name="T39" fmla="*/ 53 h 92"/>
                <a:gd name="T40" fmla="*/ 24 w 25"/>
                <a:gd name="T41" fmla="*/ 42 h 92"/>
                <a:gd name="T42" fmla="*/ 23 w 25"/>
                <a:gd name="T43" fmla="*/ 32 h 92"/>
                <a:gd name="T44" fmla="*/ 20 w 25"/>
                <a:gd name="T45" fmla="*/ 22 h 92"/>
                <a:gd name="T46" fmla="*/ 16 w 25"/>
                <a:gd name="T47" fmla="*/ 12 h 92"/>
                <a:gd name="T48" fmla="*/ 11 w 25"/>
                <a:gd name="T49" fmla="*/ 2 h 92"/>
                <a:gd name="T50" fmla="*/ 11 w 25"/>
                <a:gd name="T51" fmla="*/ 2 h 92"/>
                <a:gd name="T52" fmla="*/ 9 w 25"/>
                <a:gd name="T53" fmla="*/ 0 h 92"/>
                <a:gd name="T54" fmla="*/ 7 w 25"/>
                <a:gd name="T55" fmla="*/ 0 h 92"/>
                <a:gd name="T56" fmla="*/ 5 w 25"/>
                <a:gd name="T57" fmla="*/ 0 h 92"/>
                <a:gd name="T58" fmla="*/ 3 w 25"/>
                <a:gd name="T59" fmla="*/ 1 h 92"/>
                <a:gd name="T60" fmla="*/ 1 w 25"/>
                <a:gd name="T61" fmla="*/ 2 h 92"/>
                <a:gd name="T62" fmla="*/ 0 w 25"/>
                <a:gd name="T63" fmla="*/ 4 h 92"/>
                <a:gd name="T64" fmla="*/ 0 w 25"/>
                <a:gd name="T65" fmla="*/ 6 h 92"/>
                <a:gd name="T66" fmla="*/ 1 w 25"/>
                <a:gd name="T67" fmla="*/ 8 h 92"/>
                <a:gd name="T68" fmla="*/ 1 w 25"/>
                <a:gd name="T69" fmla="*/ 8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5" h="92">
                  <a:moveTo>
                    <a:pt x="1" y="8"/>
                  </a:moveTo>
                  <a:lnTo>
                    <a:pt x="1" y="8"/>
                  </a:lnTo>
                  <a:lnTo>
                    <a:pt x="6" y="17"/>
                  </a:lnTo>
                  <a:lnTo>
                    <a:pt x="9" y="26"/>
                  </a:lnTo>
                  <a:lnTo>
                    <a:pt x="11" y="36"/>
                  </a:lnTo>
                  <a:lnTo>
                    <a:pt x="13" y="45"/>
                  </a:lnTo>
                  <a:lnTo>
                    <a:pt x="13" y="66"/>
                  </a:lnTo>
                  <a:lnTo>
                    <a:pt x="13" y="86"/>
                  </a:lnTo>
                  <a:lnTo>
                    <a:pt x="13" y="86"/>
                  </a:lnTo>
                  <a:lnTo>
                    <a:pt x="14" y="88"/>
                  </a:lnTo>
                  <a:lnTo>
                    <a:pt x="15" y="90"/>
                  </a:lnTo>
                  <a:lnTo>
                    <a:pt x="17" y="91"/>
                  </a:lnTo>
                  <a:lnTo>
                    <a:pt x="19" y="92"/>
                  </a:lnTo>
                  <a:lnTo>
                    <a:pt x="21" y="91"/>
                  </a:lnTo>
                  <a:lnTo>
                    <a:pt x="23" y="90"/>
                  </a:lnTo>
                  <a:lnTo>
                    <a:pt x="25" y="88"/>
                  </a:lnTo>
                  <a:lnTo>
                    <a:pt x="25" y="86"/>
                  </a:lnTo>
                  <a:lnTo>
                    <a:pt x="25" y="86"/>
                  </a:lnTo>
                  <a:lnTo>
                    <a:pt x="25" y="64"/>
                  </a:lnTo>
                  <a:lnTo>
                    <a:pt x="25" y="53"/>
                  </a:lnTo>
                  <a:lnTo>
                    <a:pt x="24" y="42"/>
                  </a:lnTo>
                  <a:lnTo>
                    <a:pt x="23" y="32"/>
                  </a:lnTo>
                  <a:lnTo>
                    <a:pt x="20" y="22"/>
                  </a:lnTo>
                  <a:lnTo>
                    <a:pt x="16" y="12"/>
                  </a:lnTo>
                  <a:lnTo>
                    <a:pt x="11" y="2"/>
                  </a:lnTo>
                  <a:lnTo>
                    <a:pt x="11" y="2"/>
                  </a:lnTo>
                  <a:lnTo>
                    <a:pt x="9" y="0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1"/>
                  </a:lnTo>
                  <a:lnTo>
                    <a:pt x="1" y="2"/>
                  </a:lnTo>
                  <a:lnTo>
                    <a:pt x="0" y="4"/>
                  </a:lnTo>
                  <a:lnTo>
                    <a:pt x="0" y="6"/>
                  </a:lnTo>
                  <a:lnTo>
                    <a:pt x="1" y="8"/>
                  </a:lnTo>
                  <a:lnTo>
                    <a:pt x="1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5" name="Freeform 54">
              <a:extLst>
                <a:ext uri="{FF2B5EF4-FFF2-40B4-BE49-F238E27FC236}">
                  <a16:creationId xmlns:a16="http://schemas.microsoft.com/office/drawing/2014/main" id="{1F606E29-1BE6-FD8D-C462-281D840907E1}"/>
                </a:ext>
              </a:extLst>
            </p:cNvPr>
            <p:cNvSpPr>
              <a:spLocks/>
            </p:cNvSpPr>
            <p:nvPr/>
          </p:nvSpPr>
          <p:spPr bwMode="auto">
            <a:xfrm>
              <a:off x="5365" y="1911"/>
              <a:ext cx="12" cy="41"/>
            </a:xfrm>
            <a:custGeom>
              <a:avLst/>
              <a:gdLst>
                <a:gd name="T0" fmla="*/ 14 w 25"/>
                <a:gd name="T1" fmla="*/ 3 h 82"/>
                <a:gd name="T2" fmla="*/ 14 w 25"/>
                <a:gd name="T3" fmla="*/ 3 h 82"/>
                <a:gd name="T4" fmla="*/ 8 w 25"/>
                <a:gd name="T5" fmla="*/ 12 h 82"/>
                <a:gd name="T6" fmla="*/ 4 w 25"/>
                <a:gd name="T7" fmla="*/ 21 h 82"/>
                <a:gd name="T8" fmla="*/ 1 w 25"/>
                <a:gd name="T9" fmla="*/ 31 h 82"/>
                <a:gd name="T10" fmla="*/ 0 w 25"/>
                <a:gd name="T11" fmla="*/ 41 h 82"/>
                <a:gd name="T12" fmla="*/ 0 w 25"/>
                <a:gd name="T13" fmla="*/ 41 h 82"/>
                <a:gd name="T14" fmla="*/ 1 w 25"/>
                <a:gd name="T15" fmla="*/ 52 h 82"/>
                <a:gd name="T16" fmla="*/ 4 w 25"/>
                <a:gd name="T17" fmla="*/ 63 h 82"/>
                <a:gd name="T18" fmla="*/ 9 w 25"/>
                <a:gd name="T19" fmla="*/ 72 h 82"/>
                <a:gd name="T20" fmla="*/ 15 w 25"/>
                <a:gd name="T21" fmla="*/ 80 h 82"/>
                <a:gd name="T22" fmla="*/ 15 w 25"/>
                <a:gd name="T23" fmla="*/ 80 h 82"/>
                <a:gd name="T24" fmla="*/ 17 w 25"/>
                <a:gd name="T25" fmla="*/ 82 h 82"/>
                <a:gd name="T26" fmla="*/ 19 w 25"/>
                <a:gd name="T27" fmla="*/ 82 h 82"/>
                <a:gd name="T28" fmla="*/ 21 w 25"/>
                <a:gd name="T29" fmla="*/ 82 h 82"/>
                <a:gd name="T30" fmla="*/ 23 w 25"/>
                <a:gd name="T31" fmla="*/ 81 h 82"/>
                <a:gd name="T32" fmla="*/ 24 w 25"/>
                <a:gd name="T33" fmla="*/ 79 h 82"/>
                <a:gd name="T34" fmla="*/ 25 w 25"/>
                <a:gd name="T35" fmla="*/ 77 h 82"/>
                <a:gd name="T36" fmla="*/ 25 w 25"/>
                <a:gd name="T37" fmla="*/ 74 h 82"/>
                <a:gd name="T38" fmla="*/ 23 w 25"/>
                <a:gd name="T39" fmla="*/ 72 h 82"/>
                <a:gd name="T40" fmla="*/ 23 w 25"/>
                <a:gd name="T41" fmla="*/ 72 h 82"/>
                <a:gd name="T42" fmla="*/ 18 w 25"/>
                <a:gd name="T43" fmla="*/ 65 h 82"/>
                <a:gd name="T44" fmla="*/ 15 w 25"/>
                <a:gd name="T45" fmla="*/ 57 h 82"/>
                <a:gd name="T46" fmla="*/ 13 w 25"/>
                <a:gd name="T47" fmla="*/ 49 h 82"/>
                <a:gd name="T48" fmla="*/ 12 w 25"/>
                <a:gd name="T49" fmla="*/ 40 h 82"/>
                <a:gd name="T50" fmla="*/ 12 w 25"/>
                <a:gd name="T51" fmla="*/ 40 h 82"/>
                <a:gd name="T52" fmla="*/ 13 w 25"/>
                <a:gd name="T53" fmla="*/ 32 h 82"/>
                <a:gd name="T54" fmla="*/ 16 w 25"/>
                <a:gd name="T55" fmla="*/ 24 h 82"/>
                <a:gd name="T56" fmla="*/ 20 w 25"/>
                <a:gd name="T57" fmla="*/ 16 h 82"/>
                <a:gd name="T58" fmla="*/ 24 w 25"/>
                <a:gd name="T59" fmla="*/ 9 h 82"/>
                <a:gd name="T60" fmla="*/ 24 w 25"/>
                <a:gd name="T61" fmla="*/ 9 h 82"/>
                <a:gd name="T62" fmla="*/ 25 w 25"/>
                <a:gd name="T63" fmla="*/ 7 h 82"/>
                <a:gd name="T64" fmla="*/ 25 w 25"/>
                <a:gd name="T65" fmla="*/ 5 h 82"/>
                <a:gd name="T66" fmla="*/ 24 w 25"/>
                <a:gd name="T67" fmla="*/ 3 h 82"/>
                <a:gd name="T68" fmla="*/ 22 w 25"/>
                <a:gd name="T69" fmla="*/ 1 h 82"/>
                <a:gd name="T70" fmla="*/ 22 w 25"/>
                <a:gd name="T71" fmla="*/ 1 h 82"/>
                <a:gd name="T72" fmla="*/ 20 w 25"/>
                <a:gd name="T73" fmla="*/ 0 h 82"/>
                <a:gd name="T74" fmla="*/ 18 w 25"/>
                <a:gd name="T75" fmla="*/ 1 h 82"/>
                <a:gd name="T76" fmla="*/ 15 w 25"/>
                <a:gd name="T77" fmla="*/ 2 h 82"/>
                <a:gd name="T78" fmla="*/ 14 w 25"/>
                <a:gd name="T79" fmla="*/ 3 h 82"/>
                <a:gd name="T80" fmla="*/ 14 w 25"/>
                <a:gd name="T81" fmla="*/ 3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5" h="82">
                  <a:moveTo>
                    <a:pt x="14" y="3"/>
                  </a:moveTo>
                  <a:lnTo>
                    <a:pt x="14" y="3"/>
                  </a:lnTo>
                  <a:lnTo>
                    <a:pt x="8" y="12"/>
                  </a:lnTo>
                  <a:lnTo>
                    <a:pt x="4" y="21"/>
                  </a:lnTo>
                  <a:lnTo>
                    <a:pt x="1" y="31"/>
                  </a:lnTo>
                  <a:lnTo>
                    <a:pt x="0" y="41"/>
                  </a:lnTo>
                  <a:lnTo>
                    <a:pt x="0" y="41"/>
                  </a:lnTo>
                  <a:lnTo>
                    <a:pt x="1" y="52"/>
                  </a:lnTo>
                  <a:lnTo>
                    <a:pt x="4" y="63"/>
                  </a:lnTo>
                  <a:lnTo>
                    <a:pt x="9" y="72"/>
                  </a:lnTo>
                  <a:lnTo>
                    <a:pt x="15" y="80"/>
                  </a:lnTo>
                  <a:lnTo>
                    <a:pt x="15" y="80"/>
                  </a:lnTo>
                  <a:lnTo>
                    <a:pt x="17" y="82"/>
                  </a:lnTo>
                  <a:lnTo>
                    <a:pt x="19" y="82"/>
                  </a:lnTo>
                  <a:lnTo>
                    <a:pt x="21" y="82"/>
                  </a:lnTo>
                  <a:lnTo>
                    <a:pt x="23" y="81"/>
                  </a:lnTo>
                  <a:lnTo>
                    <a:pt x="24" y="79"/>
                  </a:lnTo>
                  <a:lnTo>
                    <a:pt x="25" y="77"/>
                  </a:lnTo>
                  <a:lnTo>
                    <a:pt x="25" y="74"/>
                  </a:lnTo>
                  <a:lnTo>
                    <a:pt x="23" y="72"/>
                  </a:lnTo>
                  <a:lnTo>
                    <a:pt x="23" y="72"/>
                  </a:lnTo>
                  <a:lnTo>
                    <a:pt x="18" y="65"/>
                  </a:lnTo>
                  <a:lnTo>
                    <a:pt x="15" y="57"/>
                  </a:lnTo>
                  <a:lnTo>
                    <a:pt x="13" y="49"/>
                  </a:lnTo>
                  <a:lnTo>
                    <a:pt x="12" y="40"/>
                  </a:lnTo>
                  <a:lnTo>
                    <a:pt x="12" y="40"/>
                  </a:lnTo>
                  <a:lnTo>
                    <a:pt x="13" y="32"/>
                  </a:lnTo>
                  <a:lnTo>
                    <a:pt x="16" y="24"/>
                  </a:lnTo>
                  <a:lnTo>
                    <a:pt x="20" y="16"/>
                  </a:lnTo>
                  <a:lnTo>
                    <a:pt x="24" y="9"/>
                  </a:lnTo>
                  <a:lnTo>
                    <a:pt x="24" y="9"/>
                  </a:lnTo>
                  <a:lnTo>
                    <a:pt x="25" y="7"/>
                  </a:lnTo>
                  <a:lnTo>
                    <a:pt x="25" y="5"/>
                  </a:lnTo>
                  <a:lnTo>
                    <a:pt x="24" y="3"/>
                  </a:lnTo>
                  <a:lnTo>
                    <a:pt x="22" y="1"/>
                  </a:lnTo>
                  <a:lnTo>
                    <a:pt x="22" y="1"/>
                  </a:lnTo>
                  <a:lnTo>
                    <a:pt x="20" y="0"/>
                  </a:lnTo>
                  <a:lnTo>
                    <a:pt x="18" y="1"/>
                  </a:lnTo>
                  <a:lnTo>
                    <a:pt x="15" y="2"/>
                  </a:lnTo>
                  <a:lnTo>
                    <a:pt x="14" y="3"/>
                  </a:lnTo>
                  <a:lnTo>
                    <a:pt x="14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6" name="Freeform 55">
              <a:extLst>
                <a:ext uri="{FF2B5EF4-FFF2-40B4-BE49-F238E27FC236}">
                  <a16:creationId xmlns:a16="http://schemas.microsoft.com/office/drawing/2014/main" id="{BDDD353D-7C4A-C8E1-E92C-33AFF5E9CA2B}"/>
                </a:ext>
              </a:extLst>
            </p:cNvPr>
            <p:cNvSpPr>
              <a:spLocks/>
            </p:cNvSpPr>
            <p:nvPr/>
          </p:nvSpPr>
          <p:spPr bwMode="auto">
            <a:xfrm>
              <a:off x="5180" y="2012"/>
              <a:ext cx="37" cy="89"/>
            </a:xfrm>
            <a:custGeom>
              <a:avLst/>
              <a:gdLst>
                <a:gd name="T0" fmla="*/ 75 w 75"/>
                <a:gd name="T1" fmla="*/ 91 h 180"/>
                <a:gd name="T2" fmla="*/ 75 w 75"/>
                <a:gd name="T3" fmla="*/ 91 h 180"/>
                <a:gd name="T4" fmla="*/ 74 w 75"/>
                <a:gd name="T5" fmla="*/ 108 h 180"/>
                <a:gd name="T6" fmla="*/ 72 w 75"/>
                <a:gd name="T7" fmla="*/ 125 h 180"/>
                <a:gd name="T8" fmla="*/ 69 w 75"/>
                <a:gd name="T9" fmla="*/ 140 h 180"/>
                <a:gd name="T10" fmla="*/ 64 w 75"/>
                <a:gd name="T11" fmla="*/ 154 h 180"/>
                <a:gd name="T12" fmla="*/ 59 w 75"/>
                <a:gd name="T13" fmla="*/ 165 h 180"/>
                <a:gd name="T14" fmla="*/ 52 w 75"/>
                <a:gd name="T15" fmla="*/ 173 h 180"/>
                <a:gd name="T16" fmla="*/ 49 w 75"/>
                <a:gd name="T17" fmla="*/ 176 h 180"/>
                <a:gd name="T18" fmla="*/ 45 w 75"/>
                <a:gd name="T19" fmla="*/ 178 h 180"/>
                <a:gd name="T20" fmla="*/ 41 w 75"/>
                <a:gd name="T21" fmla="*/ 180 h 180"/>
                <a:gd name="T22" fmla="*/ 37 w 75"/>
                <a:gd name="T23" fmla="*/ 180 h 180"/>
                <a:gd name="T24" fmla="*/ 37 w 75"/>
                <a:gd name="T25" fmla="*/ 180 h 180"/>
                <a:gd name="T26" fmla="*/ 33 w 75"/>
                <a:gd name="T27" fmla="*/ 180 h 180"/>
                <a:gd name="T28" fmla="*/ 30 w 75"/>
                <a:gd name="T29" fmla="*/ 178 h 180"/>
                <a:gd name="T30" fmla="*/ 26 w 75"/>
                <a:gd name="T31" fmla="*/ 176 h 180"/>
                <a:gd name="T32" fmla="*/ 23 w 75"/>
                <a:gd name="T33" fmla="*/ 173 h 180"/>
                <a:gd name="T34" fmla="*/ 16 w 75"/>
                <a:gd name="T35" fmla="*/ 165 h 180"/>
                <a:gd name="T36" fmla="*/ 11 w 75"/>
                <a:gd name="T37" fmla="*/ 154 h 180"/>
                <a:gd name="T38" fmla="*/ 6 w 75"/>
                <a:gd name="T39" fmla="*/ 140 h 180"/>
                <a:gd name="T40" fmla="*/ 3 w 75"/>
                <a:gd name="T41" fmla="*/ 125 h 180"/>
                <a:gd name="T42" fmla="*/ 1 w 75"/>
                <a:gd name="T43" fmla="*/ 108 h 180"/>
                <a:gd name="T44" fmla="*/ 0 w 75"/>
                <a:gd name="T45" fmla="*/ 91 h 180"/>
                <a:gd name="T46" fmla="*/ 0 w 75"/>
                <a:gd name="T47" fmla="*/ 91 h 180"/>
                <a:gd name="T48" fmla="*/ 1 w 75"/>
                <a:gd name="T49" fmla="*/ 72 h 180"/>
                <a:gd name="T50" fmla="*/ 3 w 75"/>
                <a:gd name="T51" fmla="*/ 55 h 180"/>
                <a:gd name="T52" fmla="*/ 6 w 75"/>
                <a:gd name="T53" fmla="*/ 40 h 180"/>
                <a:gd name="T54" fmla="*/ 11 w 75"/>
                <a:gd name="T55" fmla="*/ 27 h 180"/>
                <a:gd name="T56" fmla="*/ 16 w 75"/>
                <a:gd name="T57" fmla="*/ 16 h 180"/>
                <a:gd name="T58" fmla="*/ 23 w 75"/>
                <a:gd name="T59" fmla="*/ 8 h 180"/>
                <a:gd name="T60" fmla="*/ 26 w 75"/>
                <a:gd name="T61" fmla="*/ 4 h 180"/>
                <a:gd name="T62" fmla="*/ 30 w 75"/>
                <a:gd name="T63" fmla="*/ 2 h 180"/>
                <a:gd name="T64" fmla="*/ 33 w 75"/>
                <a:gd name="T65" fmla="*/ 0 h 180"/>
                <a:gd name="T66" fmla="*/ 37 w 75"/>
                <a:gd name="T67" fmla="*/ 0 h 180"/>
                <a:gd name="T68" fmla="*/ 37 w 75"/>
                <a:gd name="T69" fmla="*/ 0 h 180"/>
                <a:gd name="T70" fmla="*/ 41 w 75"/>
                <a:gd name="T71" fmla="*/ 0 h 180"/>
                <a:gd name="T72" fmla="*/ 45 w 75"/>
                <a:gd name="T73" fmla="*/ 2 h 180"/>
                <a:gd name="T74" fmla="*/ 49 w 75"/>
                <a:gd name="T75" fmla="*/ 4 h 180"/>
                <a:gd name="T76" fmla="*/ 52 w 75"/>
                <a:gd name="T77" fmla="*/ 8 h 180"/>
                <a:gd name="T78" fmla="*/ 59 w 75"/>
                <a:gd name="T79" fmla="*/ 16 h 180"/>
                <a:gd name="T80" fmla="*/ 64 w 75"/>
                <a:gd name="T81" fmla="*/ 27 h 180"/>
                <a:gd name="T82" fmla="*/ 69 w 75"/>
                <a:gd name="T83" fmla="*/ 40 h 180"/>
                <a:gd name="T84" fmla="*/ 72 w 75"/>
                <a:gd name="T85" fmla="*/ 55 h 180"/>
                <a:gd name="T86" fmla="*/ 74 w 75"/>
                <a:gd name="T87" fmla="*/ 72 h 180"/>
                <a:gd name="T88" fmla="*/ 75 w 75"/>
                <a:gd name="T89" fmla="*/ 91 h 180"/>
                <a:gd name="T90" fmla="*/ 75 w 75"/>
                <a:gd name="T91" fmla="*/ 91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75" h="180">
                  <a:moveTo>
                    <a:pt x="75" y="91"/>
                  </a:moveTo>
                  <a:lnTo>
                    <a:pt x="75" y="91"/>
                  </a:lnTo>
                  <a:lnTo>
                    <a:pt x="74" y="108"/>
                  </a:lnTo>
                  <a:lnTo>
                    <a:pt x="72" y="125"/>
                  </a:lnTo>
                  <a:lnTo>
                    <a:pt x="69" y="140"/>
                  </a:lnTo>
                  <a:lnTo>
                    <a:pt x="64" y="154"/>
                  </a:lnTo>
                  <a:lnTo>
                    <a:pt x="59" y="165"/>
                  </a:lnTo>
                  <a:lnTo>
                    <a:pt x="52" y="173"/>
                  </a:lnTo>
                  <a:lnTo>
                    <a:pt x="49" y="176"/>
                  </a:lnTo>
                  <a:lnTo>
                    <a:pt x="45" y="178"/>
                  </a:lnTo>
                  <a:lnTo>
                    <a:pt x="41" y="180"/>
                  </a:lnTo>
                  <a:lnTo>
                    <a:pt x="37" y="180"/>
                  </a:lnTo>
                  <a:lnTo>
                    <a:pt x="37" y="180"/>
                  </a:lnTo>
                  <a:lnTo>
                    <a:pt x="33" y="180"/>
                  </a:lnTo>
                  <a:lnTo>
                    <a:pt x="30" y="178"/>
                  </a:lnTo>
                  <a:lnTo>
                    <a:pt x="26" y="176"/>
                  </a:lnTo>
                  <a:lnTo>
                    <a:pt x="23" y="173"/>
                  </a:lnTo>
                  <a:lnTo>
                    <a:pt x="16" y="165"/>
                  </a:lnTo>
                  <a:lnTo>
                    <a:pt x="11" y="154"/>
                  </a:lnTo>
                  <a:lnTo>
                    <a:pt x="6" y="140"/>
                  </a:lnTo>
                  <a:lnTo>
                    <a:pt x="3" y="125"/>
                  </a:lnTo>
                  <a:lnTo>
                    <a:pt x="1" y="108"/>
                  </a:lnTo>
                  <a:lnTo>
                    <a:pt x="0" y="91"/>
                  </a:lnTo>
                  <a:lnTo>
                    <a:pt x="0" y="91"/>
                  </a:lnTo>
                  <a:lnTo>
                    <a:pt x="1" y="72"/>
                  </a:lnTo>
                  <a:lnTo>
                    <a:pt x="3" y="55"/>
                  </a:lnTo>
                  <a:lnTo>
                    <a:pt x="6" y="40"/>
                  </a:lnTo>
                  <a:lnTo>
                    <a:pt x="11" y="27"/>
                  </a:lnTo>
                  <a:lnTo>
                    <a:pt x="16" y="16"/>
                  </a:lnTo>
                  <a:lnTo>
                    <a:pt x="23" y="8"/>
                  </a:lnTo>
                  <a:lnTo>
                    <a:pt x="26" y="4"/>
                  </a:lnTo>
                  <a:lnTo>
                    <a:pt x="30" y="2"/>
                  </a:lnTo>
                  <a:lnTo>
                    <a:pt x="33" y="0"/>
                  </a:lnTo>
                  <a:lnTo>
                    <a:pt x="37" y="0"/>
                  </a:lnTo>
                  <a:lnTo>
                    <a:pt x="37" y="0"/>
                  </a:lnTo>
                  <a:lnTo>
                    <a:pt x="41" y="0"/>
                  </a:lnTo>
                  <a:lnTo>
                    <a:pt x="45" y="2"/>
                  </a:lnTo>
                  <a:lnTo>
                    <a:pt x="49" y="4"/>
                  </a:lnTo>
                  <a:lnTo>
                    <a:pt x="52" y="8"/>
                  </a:lnTo>
                  <a:lnTo>
                    <a:pt x="59" y="16"/>
                  </a:lnTo>
                  <a:lnTo>
                    <a:pt x="64" y="27"/>
                  </a:lnTo>
                  <a:lnTo>
                    <a:pt x="69" y="40"/>
                  </a:lnTo>
                  <a:lnTo>
                    <a:pt x="72" y="55"/>
                  </a:lnTo>
                  <a:lnTo>
                    <a:pt x="74" y="72"/>
                  </a:lnTo>
                  <a:lnTo>
                    <a:pt x="75" y="91"/>
                  </a:lnTo>
                  <a:lnTo>
                    <a:pt x="75" y="9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7" name="Freeform 56">
              <a:extLst>
                <a:ext uri="{FF2B5EF4-FFF2-40B4-BE49-F238E27FC236}">
                  <a16:creationId xmlns:a16="http://schemas.microsoft.com/office/drawing/2014/main" id="{330C7750-BEAF-14BE-422F-067049CC7DBD}"/>
                </a:ext>
              </a:extLst>
            </p:cNvPr>
            <p:cNvSpPr>
              <a:spLocks/>
            </p:cNvSpPr>
            <p:nvPr/>
          </p:nvSpPr>
          <p:spPr bwMode="auto">
            <a:xfrm>
              <a:off x="5478" y="1999"/>
              <a:ext cx="37" cy="89"/>
            </a:xfrm>
            <a:custGeom>
              <a:avLst/>
              <a:gdLst>
                <a:gd name="T0" fmla="*/ 75 w 75"/>
                <a:gd name="T1" fmla="*/ 89 h 180"/>
                <a:gd name="T2" fmla="*/ 75 w 75"/>
                <a:gd name="T3" fmla="*/ 89 h 180"/>
                <a:gd name="T4" fmla="*/ 74 w 75"/>
                <a:gd name="T5" fmla="*/ 108 h 180"/>
                <a:gd name="T6" fmla="*/ 72 w 75"/>
                <a:gd name="T7" fmla="*/ 125 h 180"/>
                <a:gd name="T8" fmla="*/ 69 w 75"/>
                <a:gd name="T9" fmla="*/ 140 h 180"/>
                <a:gd name="T10" fmla="*/ 64 w 75"/>
                <a:gd name="T11" fmla="*/ 153 h 180"/>
                <a:gd name="T12" fmla="*/ 59 w 75"/>
                <a:gd name="T13" fmla="*/ 164 h 180"/>
                <a:gd name="T14" fmla="*/ 52 w 75"/>
                <a:gd name="T15" fmla="*/ 172 h 180"/>
                <a:gd name="T16" fmla="*/ 49 w 75"/>
                <a:gd name="T17" fmla="*/ 175 h 180"/>
                <a:gd name="T18" fmla="*/ 45 w 75"/>
                <a:gd name="T19" fmla="*/ 177 h 180"/>
                <a:gd name="T20" fmla="*/ 42 w 75"/>
                <a:gd name="T21" fmla="*/ 180 h 180"/>
                <a:gd name="T22" fmla="*/ 38 w 75"/>
                <a:gd name="T23" fmla="*/ 180 h 180"/>
                <a:gd name="T24" fmla="*/ 38 w 75"/>
                <a:gd name="T25" fmla="*/ 180 h 180"/>
                <a:gd name="T26" fmla="*/ 34 w 75"/>
                <a:gd name="T27" fmla="*/ 180 h 180"/>
                <a:gd name="T28" fmla="*/ 30 w 75"/>
                <a:gd name="T29" fmla="*/ 177 h 180"/>
                <a:gd name="T30" fmla="*/ 27 w 75"/>
                <a:gd name="T31" fmla="*/ 175 h 180"/>
                <a:gd name="T32" fmla="*/ 23 w 75"/>
                <a:gd name="T33" fmla="*/ 172 h 180"/>
                <a:gd name="T34" fmla="*/ 17 w 75"/>
                <a:gd name="T35" fmla="*/ 164 h 180"/>
                <a:gd name="T36" fmla="*/ 12 w 75"/>
                <a:gd name="T37" fmla="*/ 153 h 180"/>
                <a:gd name="T38" fmla="*/ 6 w 75"/>
                <a:gd name="T39" fmla="*/ 140 h 180"/>
                <a:gd name="T40" fmla="*/ 3 w 75"/>
                <a:gd name="T41" fmla="*/ 125 h 180"/>
                <a:gd name="T42" fmla="*/ 0 w 75"/>
                <a:gd name="T43" fmla="*/ 108 h 180"/>
                <a:gd name="T44" fmla="*/ 0 w 75"/>
                <a:gd name="T45" fmla="*/ 89 h 180"/>
                <a:gd name="T46" fmla="*/ 0 w 75"/>
                <a:gd name="T47" fmla="*/ 89 h 180"/>
                <a:gd name="T48" fmla="*/ 0 w 75"/>
                <a:gd name="T49" fmla="*/ 72 h 180"/>
                <a:gd name="T50" fmla="*/ 3 w 75"/>
                <a:gd name="T51" fmla="*/ 55 h 180"/>
                <a:gd name="T52" fmla="*/ 6 w 75"/>
                <a:gd name="T53" fmla="*/ 40 h 180"/>
                <a:gd name="T54" fmla="*/ 12 w 75"/>
                <a:gd name="T55" fmla="*/ 26 h 180"/>
                <a:gd name="T56" fmla="*/ 17 w 75"/>
                <a:gd name="T57" fmla="*/ 15 h 180"/>
                <a:gd name="T58" fmla="*/ 23 w 75"/>
                <a:gd name="T59" fmla="*/ 7 h 180"/>
                <a:gd name="T60" fmla="*/ 27 w 75"/>
                <a:gd name="T61" fmla="*/ 4 h 180"/>
                <a:gd name="T62" fmla="*/ 30 w 75"/>
                <a:gd name="T63" fmla="*/ 2 h 180"/>
                <a:gd name="T64" fmla="*/ 34 w 75"/>
                <a:gd name="T65" fmla="*/ 0 h 180"/>
                <a:gd name="T66" fmla="*/ 38 w 75"/>
                <a:gd name="T67" fmla="*/ 0 h 180"/>
                <a:gd name="T68" fmla="*/ 38 w 75"/>
                <a:gd name="T69" fmla="*/ 0 h 180"/>
                <a:gd name="T70" fmla="*/ 42 w 75"/>
                <a:gd name="T71" fmla="*/ 0 h 180"/>
                <a:gd name="T72" fmla="*/ 45 w 75"/>
                <a:gd name="T73" fmla="*/ 2 h 180"/>
                <a:gd name="T74" fmla="*/ 49 w 75"/>
                <a:gd name="T75" fmla="*/ 4 h 180"/>
                <a:gd name="T76" fmla="*/ 52 w 75"/>
                <a:gd name="T77" fmla="*/ 7 h 180"/>
                <a:gd name="T78" fmla="*/ 59 w 75"/>
                <a:gd name="T79" fmla="*/ 15 h 180"/>
                <a:gd name="T80" fmla="*/ 64 w 75"/>
                <a:gd name="T81" fmla="*/ 26 h 180"/>
                <a:gd name="T82" fmla="*/ 69 w 75"/>
                <a:gd name="T83" fmla="*/ 40 h 180"/>
                <a:gd name="T84" fmla="*/ 72 w 75"/>
                <a:gd name="T85" fmla="*/ 55 h 180"/>
                <a:gd name="T86" fmla="*/ 74 w 75"/>
                <a:gd name="T87" fmla="*/ 72 h 180"/>
                <a:gd name="T88" fmla="*/ 75 w 75"/>
                <a:gd name="T89" fmla="*/ 89 h 180"/>
                <a:gd name="T90" fmla="*/ 75 w 75"/>
                <a:gd name="T91" fmla="*/ 89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75" h="180">
                  <a:moveTo>
                    <a:pt x="75" y="89"/>
                  </a:moveTo>
                  <a:lnTo>
                    <a:pt x="75" y="89"/>
                  </a:lnTo>
                  <a:lnTo>
                    <a:pt x="74" y="108"/>
                  </a:lnTo>
                  <a:lnTo>
                    <a:pt x="72" y="125"/>
                  </a:lnTo>
                  <a:lnTo>
                    <a:pt x="69" y="140"/>
                  </a:lnTo>
                  <a:lnTo>
                    <a:pt x="64" y="153"/>
                  </a:lnTo>
                  <a:lnTo>
                    <a:pt x="59" y="164"/>
                  </a:lnTo>
                  <a:lnTo>
                    <a:pt x="52" y="172"/>
                  </a:lnTo>
                  <a:lnTo>
                    <a:pt x="49" y="175"/>
                  </a:lnTo>
                  <a:lnTo>
                    <a:pt x="45" y="177"/>
                  </a:lnTo>
                  <a:lnTo>
                    <a:pt x="42" y="180"/>
                  </a:lnTo>
                  <a:lnTo>
                    <a:pt x="38" y="180"/>
                  </a:lnTo>
                  <a:lnTo>
                    <a:pt x="38" y="180"/>
                  </a:lnTo>
                  <a:lnTo>
                    <a:pt x="34" y="180"/>
                  </a:lnTo>
                  <a:lnTo>
                    <a:pt x="30" y="177"/>
                  </a:lnTo>
                  <a:lnTo>
                    <a:pt x="27" y="175"/>
                  </a:lnTo>
                  <a:lnTo>
                    <a:pt x="23" y="172"/>
                  </a:lnTo>
                  <a:lnTo>
                    <a:pt x="17" y="164"/>
                  </a:lnTo>
                  <a:lnTo>
                    <a:pt x="12" y="153"/>
                  </a:lnTo>
                  <a:lnTo>
                    <a:pt x="6" y="140"/>
                  </a:lnTo>
                  <a:lnTo>
                    <a:pt x="3" y="125"/>
                  </a:lnTo>
                  <a:lnTo>
                    <a:pt x="0" y="108"/>
                  </a:lnTo>
                  <a:lnTo>
                    <a:pt x="0" y="89"/>
                  </a:lnTo>
                  <a:lnTo>
                    <a:pt x="0" y="89"/>
                  </a:lnTo>
                  <a:lnTo>
                    <a:pt x="0" y="72"/>
                  </a:lnTo>
                  <a:lnTo>
                    <a:pt x="3" y="55"/>
                  </a:lnTo>
                  <a:lnTo>
                    <a:pt x="6" y="40"/>
                  </a:lnTo>
                  <a:lnTo>
                    <a:pt x="12" y="26"/>
                  </a:lnTo>
                  <a:lnTo>
                    <a:pt x="17" y="15"/>
                  </a:lnTo>
                  <a:lnTo>
                    <a:pt x="23" y="7"/>
                  </a:lnTo>
                  <a:lnTo>
                    <a:pt x="27" y="4"/>
                  </a:lnTo>
                  <a:lnTo>
                    <a:pt x="30" y="2"/>
                  </a:lnTo>
                  <a:lnTo>
                    <a:pt x="34" y="0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2" y="0"/>
                  </a:lnTo>
                  <a:lnTo>
                    <a:pt x="45" y="2"/>
                  </a:lnTo>
                  <a:lnTo>
                    <a:pt x="49" y="4"/>
                  </a:lnTo>
                  <a:lnTo>
                    <a:pt x="52" y="7"/>
                  </a:lnTo>
                  <a:lnTo>
                    <a:pt x="59" y="15"/>
                  </a:lnTo>
                  <a:lnTo>
                    <a:pt x="64" y="26"/>
                  </a:lnTo>
                  <a:lnTo>
                    <a:pt x="69" y="40"/>
                  </a:lnTo>
                  <a:lnTo>
                    <a:pt x="72" y="55"/>
                  </a:lnTo>
                  <a:lnTo>
                    <a:pt x="74" y="72"/>
                  </a:lnTo>
                  <a:lnTo>
                    <a:pt x="75" y="89"/>
                  </a:lnTo>
                  <a:lnTo>
                    <a:pt x="75" y="8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8" name="Freeform 57">
              <a:extLst>
                <a:ext uri="{FF2B5EF4-FFF2-40B4-BE49-F238E27FC236}">
                  <a16:creationId xmlns:a16="http://schemas.microsoft.com/office/drawing/2014/main" id="{A77D8766-BEAD-7941-F364-A17CF28E8EEC}"/>
                </a:ext>
              </a:extLst>
            </p:cNvPr>
            <p:cNvSpPr>
              <a:spLocks/>
            </p:cNvSpPr>
            <p:nvPr/>
          </p:nvSpPr>
          <p:spPr bwMode="auto">
            <a:xfrm>
              <a:off x="5344" y="1389"/>
              <a:ext cx="24" cy="133"/>
            </a:xfrm>
            <a:custGeom>
              <a:avLst/>
              <a:gdLst>
                <a:gd name="T0" fmla="*/ 37 w 48"/>
                <a:gd name="T1" fmla="*/ 3 h 267"/>
                <a:gd name="T2" fmla="*/ 37 w 48"/>
                <a:gd name="T3" fmla="*/ 3 h 267"/>
                <a:gd name="T4" fmla="*/ 30 w 48"/>
                <a:gd name="T5" fmla="*/ 15 h 267"/>
                <a:gd name="T6" fmla="*/ 24 w 48"/>
                <a:gd name="T7" fmla="*/ 27 h 267"/>
                <a:gd name="T8" fmla="*/ 19 w 48"/>
                <a:gd name="T9" fmla="*/ 39 h 267"/>
                <a:gd name="T10" fmla="*/ 15 w 48"/>
                <a:gd name="T11" fmla="*/ 51 h 267"/>
                <a:gd name="T12" fmla="*/ 11 w 48"/>
                <a:gd name="T13" fmla="*/ 64 h 267"/>
                <a:gd name="T14" fmla="*/ 8 w 48"/>
                <a:gd name="T15" fmla="*/ 76 h 267"/>
                <a:gd name="T16" fmla="*/ 4 w 48"/>
                <a:gd name="T17" fmla="*/ 102 h 267"/>
                <a:gd name="T18" fmla="*/ 4 w 48"/>
                <a:gd name="T19" fmla="*/ 102 h 267"/>
                <a:gd name="T20" fmla="*/ 1 w 48"/>
                <a:gd name="T21" fmla="*/ 127 h 267"/>
                <a:gd name="T22" fmla="*/ 0 w 48"/>
                <a:gd name="T23" fmla="*/ 152 h 267"/>
                <a:gd name="T24" fmla="*/ 1 w 48"/>
                <a:gd name="T25" fmla="*/ 177 h 267"/>
                <a:gd name="T26" fmla="*/ 2 w 48"/>
                <a:gd name="T27" fmla="*/ 202 h 267"/>
                <a:gd name="T28" fmla="*/ 2 w 48"/>
                <a:gd name="T29" fmla="*/ 202 h 267"/>
                <a:gd name="T30" fmla="*/ 6 w 48"/>
                <a:gd name="T31" fmla="*/ 261 h 267"/>
                <a:gd name="T32" fmla="*/ 6 w 48"/>
                <a:gd name="T33" fmla="*/ 261 h 267"/>
                <a:gd name="T34" fmla="*/ 7 w 48"/>
                <a:gd name="T35" fmla="*/ 263 h 267"/>
                <a:gd name="T36" fmla="*/ 8 w 48"/>
                <a:gd name="T37" fmla="*/ 265 h 267"/>
                <a:gd name="T38" fmla="*/ 10 w 48"/>
                <a:gd name="T39" fmla="*/ 266 h 267"/>
                <a:gd name="T40" fmla="*/ 12 w 48"/>
                <a:gd name="T41" fmla="*/ 267 h 267"/>
                <a:gd name="T42" fmla="*/ 15 w 48"/>
                <a:gd name="T43" fmla="*/ 266 h 267"/>
                <a:gd name="T44" fmla="*/ 16 w 48"/>
                <a:gd name="T45" fmla="*/ 265 h 267"/>
                <a:gd name="T46" fmla="*/ 18 w 48"/>
                <a:gd name="T47" fmla="*/ 263 h 267"/>
                <a:gd name="T48" fmla="*/ 18 w 48"/>
                <a:gd name="T49" fmla="*/ 261 h 267"/>
                <a:gd name="T50" fmla="*/ 18 w 48"/>
                <a:gd name="T51" fmla="*/ 261 h 267"/>
                <a:gd name="T52" fmla="*/ 14 w 48"/>
                <a:gd name="T53" fmla="*/ 211 h 267"/>
                <a:gd name="T54" fmla="*/ 13 w 48"/>
                <a:gd name="T55" fmla="*/ 187 h 267"/>
                <a:gd name="T56" fmla="*/ 12 w 48"/>
                <a:gd name="T57" fmla="*/ 161 h 267"/>
                <a:gd name="T58" fmla="*/ 13 w 48"/>
                <a:gd name="T59" fmla="*/ 137 h 267"/>
                <a:gd name="T60" fmla="*/ 14 w 48"/>
                <a:gd name="T61" fmla="*/ 113 h 267"/>
                <a:gd name="T62" fmla="*/ 18 w 48"/>
                <a:gd name="T63" fmla="*/ 88 h 267"/>
                <a:gd name="T64" fmla="*/ 24 w 48"/>
                <a:gd name="T65" fmla="*/ 64 h 267"/>
                <a:gd name="T66" fmla="*/ 24 w 48"/>
                <a:gd name="T67" fmla="*/ 64 h 267"/>
                <a:gd name="T68" fmla="*/ 28 w 48"/>
                <a:gd name="T69" fmla="*/ 50 h 267"/>
                <a:gd name="T70" fmla="*/ 33 w 48"/>
                <a:gd name="T71" fmla="*/ 37 h 267"/>
                <a:gd name="T72" fmla="*/ 40 w 48"/>
                <a:gd name="T73" fmla="*/ 23 h 267"/>
                <a:gd name="T74" fmla="*/ 47 w 48"/>
                <a:gd name="T75" fmla="*/ 9 h 267"/>
                <a:gd name="T76" fmla="*/ 47 w 48"/>
                <a:gd name="T77" fmla="*/ 9 h 267"/>
                <a:gd name="T78" fmla="*/ 48 w 48"/>
                <a:gd name="T79" fmla="*/ 7 h 267"/>
                <a:gd name="T80" fmla="*/ 48 w 48"/>
                <a:gd name="T81" fmla="*/ 5 h 267"/>
                <a:gd name="T82" fmla="*/ 47 w 48"/>
                <a:gd name="T83" fmla="*/ 3 h 267"/>
                <a:gd name="T84" fmla="*/ 45 w 48"/>
                <a:gd name="T85" fmla="*/ 1 h 267"/>
                <a:gd name="T86" fmla="*/ 43 w 48"/>
                <a:gd name="T87" fmla="*/ 1 h 267"/>
                <a:gd name="T88" fmla="*/ 41 w 48"/>
                <a:gd name="T89" fmla="*/ 0 h 267"/>
                <a:gd name="T90" fmla="*/ 39 w 48"/>
                <a:gd name="T91" fmla="*/ 1 h 267"/>
                <a:gd name="T92" fmla="*/ 37 w 48"/>
                <a:gd name="T93" fmla="*/ 3 h 267"/>
                <a:gd name="T94" fmla="*/ 37 w 48"/>
                <a:gd name="T95" fmla="*/ 3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8" h="267">
                  <a:moveTo>
                    <a:pt x="37" y="3"/>
                  </a:moveTo>
                  <a:lnTo>
                    <a:pt x="37" y="3"/>
                  </a:lnTo>
                  <a:lnTo>
                    <a:pt x="30" y="15"/>
                  </a:lnTo>
                  <a:lnTo>
                    <a:pt x="24" y="27"/>
                  </a:lnTo>
                  <a:lnTo>
                    <a:pt x="19" y="39"/>
                  </a:lnTo>
                  <a:lnTo>
                    <a:pt x="15" y="51"/>
                  </a:lnTo>
                  <a:lnTo>
                    <a:pt x="11" y="64"/>
                  </a:lnTo>
                  <a:lnTo>
                    <a:pt x="8" y="76"/>
                  </a:lnTo>
                  <a:lnTo>
                    <a:pt x="4" y="102"/>
                  </a:lnTo>
                  <a:lnTo>
                    <a:pt x="4" y="102"/>
                  </a:lnTo>
                  <a:lnTo>
                    <a:pt x="1" y="127"/>
                  </a:lnTo>
                  <a:lnTo>
                    <a:pt x="0" y="152"/>
                  </a:lnTo>
                  <a:lnTo>
                    <a:pt x="1" y="177"/>
                  </a:lnTo>
                  <a:lnTo>
                    <a:pt x="2" y="202"/>
                  </a:lnTo>
                  <a:lnTo>
                    <a:pt x="2" y="202"/>
                  </a:lnTo>
                  <a:lnTo>
                    <a:pt x="6" y="261"/>
                  </a:lnTo>
                  <a:lnTo>
                    <a:pt x="6" y="261"/>
                  </a:lnTo>
                  <a:lnTo>
                    <a:pt x="7" y="263"/>
                  </a:lnTo>
                  <a:lnTo>
                    <a:pt x="8" y="265"/>
                  </a:lnTo>
                  <a:lnTo>
                    <a:pt x="10" y="266"/>
                  </a:lnTo>
                  <a:lnTo>
                    <a:pt x="12" y="267"/>
                  </a:lnTo>
                  <a:lnTo>
                    <a:pt x="15" y="266"/>
                  </a:lnTo>
                  <a:lnTo>
                    <a:pt x="16" y="265"/>
                  </a:lnTo>
                  <a:lnTo>
                    <a:pt x="18" y="263"/>
                  </a:lnTo>
                  <a:lnTo>
                    <a:pt x="18" y="261"/>
                  </a:lnTo>
                  <a:lnTo>
                    <a:pt x="18" y="261"/>
                  </a:lnTo>
                  <a:lnTo>
                    <a:pt x="14" y="211"/>
                  </a:lnTo>
                  <a:lnTo>
                    <a:pt x="13" y="187"/>
                  </a:lnTo>
                  <a:lnTo>
                    <a:pt x="12" y="161"/>
                  </a:lnTo>
                  <a:lnTo>
                    <a:pt x="13" y="137"/>
                  </a:lnTo>
                  <a:lnTo>
                    <a:pt x="14" y="113"/>
                  </a:lnTo>
                  <a:lnTo>
                    <a:pt x="18" y="88"/>
                  </a:lnTo>
                  <a:lnTo>
                    <a:pt x="24" y="64"/>
                  </a:lnTo>
                  <a:lnTo>
                    <a:pt x="24" y="64"/>
                  </a:lnTo>
                  <a:lnTo>
                    <a:pt x="28" y="50"/>
                  </a:lnTo>
                  <a:lnTo>
                    <a:pt x="33" y="37"/>
                  </a:lnTo>
                  <a:lnTo>
                    <a:pt x="40" y="23"/>
                  </a:lnTo>
                  <a:lnTo>
                    <a:pt x="47" y="9"/>
                  </a:lnTo>
                  <a:lnTo>
                    <a:pt x="47" y="9"/>
                  </a:lnTo>
                  <a:lnTo>
                    <a:pt x="48" y="7"/>
                  </a:lnTo>
                  <a:lnTo>
                    <a:pt x="48" y="5"/>
                  </a:lnTo>
                  <a:lnTo>
                    <a:pt x="47" y="3"/>
                  </a:lnTo>
                  <a:lnTo>
                    <a:pt x="45" y="1"/>
                  </a:lnTo>
                  <a:lnTo>
                    <a:pt x="43" y="1"/>
                  </a:lnTo>
                  <a:lnTo>
                    <a:pt x="41" y="0"/>
                  </a:lnTo>
                  <a:lnTo>
                    <a:pt x="39" y="1"/>
                  </a:lnTo>
                  <a:lnTo>
                    <a:pt x="37" y="3"/>
                  </a:lnTo>
                  <a:lnTo>
                    <a:pt x="37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9" name="Freeform 58">
              <a:extLst>
                <a:ext uri="{FF2B5EF4-FFF2-40B4-BE49-F238E27FC236}">
                  <a16:creationId xmlns:a16="http://schemas.microsoft.com/office/drawing/2014/main" id="{FA240E71-C915-5BB4-5DA2-1A3E9D16555C}"/>
                </a:ext>
              </a:extLst>
            </p:cNvPr>
            <p:cNvSpPr>
              <a:spLocks/>
            </p:cNvSpPr>
            <p:nvPr/>
          </p:nvSpPr>
          <p:spPr bwMode="auto">
            <a:xfrm>
              <a:off x="4986" y="2059"/>
              <a:ext cx="760" cy="576"/>
            </a:xfrm>
            <a:custGeom>
              <a:avLst/>
              <a:gdLst>
                <a:gd name="T0" fmla="*/ 9 w 1521"/>
                <a:gd name="T1" fmla="*/ 93 h 1152"/>
                <a:gd name="T2" fmla="*/ 28 w 1521"/>
                <a:gd name="T3" fmla="*/ 221 h 1152"/>
                <a:gd name="T4" fmla="*/ 54 w 1521"/>
                <a:gd name="T5" fmla="*/ 344 h 1152"/>
                <a:gd name="T6" fmla="*/ 104 w 1521"/>
                <a:gd name="T7" fmla="*/ 515 h 1152"/>
                <a:gd name="T8" fmla="*/ 157 w 1521"/>
                <a:gd name="T9" fmla="*/ 666 h 1152"/>
                <a:gd name="T10" fmla="*/ 196 w 1521"/>
                <a:gd name="T11" fmla="*/ 744 h 1152"/>
                <a:gd name="T12" fmla="*/ 248 w 1521"/>
                <a:gd name="T13" fmla="*/ 831 h 1152"/>
                <a:gd name="T14" fmla="*/ 327 w 1521"/>
                <a:gd name="T15" fmla="*/ 936 h 1152"/>
                <a:gd name="T16" fmla="*/ 384 w 1521"/>
                <a:gd name="T17" fmla="*/ 993 h 1152"/>
                <a:gd name="T18" fmla="*/ 504 w 1521"/>
                <a:gd name="T19" fmla="*/ 1079 h 1152"/>
                <a:gd name="T20" fmla="*/ 606 w 1521"/>
                <a:gd name="T21" fmla="*/ 1124 h 1152"/>
                <a:gd name="T22" fmla="*/ 696 w 1521"/>
                <a:gd name="T23" fmla="*/ 1148 h 1152"/>
                <a:gd name="T24" fmla="*/ 751 w 1521"/>
                <a:gd name="T25" fmla="*/ 1152 h 1152"/>
                <a:gd name="T26" fmla="*/ 834 w 1521"/>
                <a:gd name="T27" fmla="*/ 1139 h 1152"/>
                <a:gd name="T28" fmla="*/ 911 w 1521"/>
                <a:gd name="T29" fmla="*/ 1114 h 1152"/>
                <a:gd name="T30" fmla="*/ 1037 w 1521"/>
                <a:gd name="T31" fmla="*/ 1059 h 1152"/>
                <a:gd name="T32" fmla="*/ 1118 w 1521"/>
                <a:gd name="T33" fmla="*/ 1004 h 1152"/>
                <a:gd name="T34" fmla="*/ 1198 w 1521"/>
                <a:gd name="T35" fmla="*/ 925 h 1152"/>
                <a:gd name="T36" fmla="*/ 1296 w 1521"/>
                <a:gd name="T37" fmla="*/ 801 h 1152"/>
                <a:gd name="T38" fmla="*/ 1361 w 1521"/>
                <a:gd name="T39" fmla="*/ 701 h 1152"/>
                <a:gd name="T40" fmla="*/ 1418 w 1521"/>
                <a:gd name="T41" fmla="*/ 600 h 1152"/>
                <a:gd name="T42" fmla="*/ 1466 w 1521"/>
                <a:gd name="T43" fmla="*/ 490 h 1152"/>
                <a:gd name="T44" fmla="*/ 1492 w 1521"/>
                <a:gd name="T45" fmla="*/ 390 h 1152"/>
                <a:gd name="T46" fmla="*/ 1511 w 1521"/>
                <a:gd name="T47" fmla="*/ 272 h 1152"/>
                <a:gd name="T48" fmla="*/ 1521 w 1521"/>
                <a:gd name="T49" fmla="*/ 152 h 1152"/>
                <a:gd name="T50" fmla="*/ 1520 w 1521"/>
                <a:gd name="T51" fmla="*/ 109 h 1152"/>
                <a:gd name="T52" fmla="*/ 1511 w 1521"/>
                <a:gd name="T53" fmla="*/ 109 h 1152"/>
                <a:gd name="T54" fmla="*/ 1509 w 1521"/>
                <a:gd name="T55" fmla="*/ 154 h 1152"/>
                <a:gd name="T56" fmla="*/ 1499 w 1521"/>
                <a:gd name="T57" fmla="*/ 272 h 1152"/>
                <a:gd name="T58" fmla="*/ 1470 w 1521"/>
                <a:gd name="T59" fmla="*/ 431 h 1152"/>
                <a:gd name="T60" fmla="*/ 1445 w 1521"/>
                <a:gd name="T61" fmla="*/ 511 h 1152"/>
                <a:gd name="T62" fmla="*/ 1405 w 1521"/>
                <a:gd name="T63" fmla="*/ 600 h 1152"/>
                <a:gd name="T64" fmla="*/ 1351 w 1521"/>
                <a:gd name="T65" fmla="*/ 694 h 1152"/>
                <a:gd name="T66" fmla="*/ 1264 w 1521"/>
                <a:gd name="T67" fmla="*/ 825 h 1152"/>
                <a:gd name="T68" fmla="*/ 1190 w 1521"/>
                <a:gd name="T69" fmla="*/ 916 h 1152"/>
                <a:gd name="T70" fmla="*/ 1098 w 1521"/>
                <a:gd name="T71" fmla="*/ 1005 h 1152"/>
                <a:gd name="T72" fmla="*/ 1030 w 1521"/>
                <a:gd name="T73" fmla="*/ 1049 h 1152"/>
                <a:gd name="T74" fmla="*/ 937 w 1521"/>
                <a:gd name="T75" fmla="*/ 1093 h 1152"/>
                <a:gd name="T76" fmla="*/ 821 w 1521"/>
                <a:gd name="T77" fmla="*/ 1130 h 1152"/>
                <a:gd name="T78" fmla="*/ 768 w 1521"/>
                <a:gd name="T79" fmla="*/ 1138 h 1152"/>
                <a:gd name="T80" fmla="*/ 696 w 1521"/>
                <a:gd name="T81" fmla="*/ 1135 h 1152"/>
                <a:gd name="T82" fmla="*/ 608 w 1521"/>
                <a:gd name="T83" fmla="*/ 1113 h 1152"/>
                <a:gd name="T84" fmla="*/ 475 w 1521"/>
                <a:gd name="T85" fmla="*/ 1048 h 1152"/>
                <a:gd name="T86" fmla="*/ 386 w 1521"/>
                <a:gd name="T87" fmla="*/ 978 h 1152"/>
                <a:gd name="T88" fmla="*/ 303 w 1521"/>
                <a:gd name="T89" fmla="*/ 888 h 1152"/>
                <a:gd name="T90" fmla="*/ 214 w 1521"/>
                <a:gd name="T91" fmla="*/ 751 h 1152"/>
                <a:gd name="T92" fmla="*/ 177 w 1521"/>
                <a:gd name="T93" fmla="*/ 684 h 1152"/>
                <a:gd name="T94" fmla="*/ 150 w 1521"/>
                <a:gd name="T95" fmla="*/ 615 h 1152"/>
                <a:gd name="T96" fmla="*/ 87 w 1521"/>
                <a:gd name="T97" fmla="*/ 418 h 1152"/>
                <a:gd name="T98" fmla="*/ 55 w 1521"/>
                <a:gd name="T99" fmla="*/ 294 h 1152"/>
                <a:gd name="T100" fmla="*/ 27 w 1521"/>
                <a:gd name="T101" fmla="*/ 136 h 1152"/>
                <a:gd name="T102" fmla="*/ 12 w 1521"/>
                <a:gd name="T103" fmla="*/ 6 h 1152"/>
                <a:gd name="T104" fmla="*/ 8 w 1521"/>
                <a:gd name="T105" fmla="*/ 1 h 1152"/>
                <a:gd name="T106" fmla="*/ 1 w 1521"/>
                <a:gd name="T107" fmla="*/ 3 h 1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21" h="1152">
                  <a:moveTo>
                    <a:pt x="0" y="6"/>
                  </a:moveTo>
                  <a:lnTo>
                    <a:pt x="0" y="6"/>
                  </a:lnTo>
                  <a:lnTo>
                    <a:pt x="4" y="49"/>
                  </a:lnTo>
                  <a:lnTo>
                    <a:pt x="9" y="93"/>
                  </a:lnTo>
                  <a:lnTo>
                    <a:pt x="15" y="137"/>
                  </a:lnTo>
                  <a:lnTo>
                    <a:pt x="21" y="180"/>
                  </a:lnTo>
                  <a:lnTo>
                    <a:pt x="21" y="180"/>
                  </a:lnTo>
                  <a:lnTo>
                    <a:pt x="28" y="221"/>
                  </a:lnTo>
                  <a:lnTo>
                    <a:pt x="37" y="262"/>
                  </a:lnTo>
                  <a:lnTo>
                    <a:pt x="45" y="303"/>
                  </a:lnTo>
                  <a:lnTo>
                    <a:pt x="54" y="344"/>
                  </a:lnTo>
                  <a:lnTo>
                    <a:pt x="54" y="344"/>
                  </a:lnTo>
                  <a:lnTo>
                    <a:pt x="66" y="387"/>
                  </a:lnTo>
                  <a:lnTo>
                    <a:pt x="78" y="430"/>
                  </a:lnTo>
                  <a:lnTo>
                    <a:pt x="104" y="515"/>
                  </a:lnTo>
                  <a:lnTo>
                    <a:pt x="104" y="515"/>
                  </a:lnTo>
                  <a:lnTo>
                    <a:pt x="121" y="566"/>
                  </a:lnTo>
                  <a:lnTo>
                    <a:pt x="138" y="616"/>
                  </a:lnTo>
                  <a:lnTo>
                    <a:pt x="147" y="642"/>
                  </a:lnTo>
                  <a:lnTo>
                    <a:pt x="157" y="666"/>
                  </a:lnTo>
                  <a:lnTo>
                    <a:pt x="167" y="690"/>
                  </a:lnTo>
                  <a:lnTo>
                    <a:pt x="179" y="715"/>
                  </a:lnTo>
                  <a:lnTo>
                    <a:pt x="179" y="715"/>
                  </a:lnTo>
                  <a:lnTo>
                    <a:pt x="196" y="744"/>
                  </a:lnTo>
                  <a:lnTo>
                    <a:pt x="213" y="773"/>
                  </a:lnTo>
                  <a:lnTo>
                    <a:pt x="230" y="803"/>
                  </a:lnTo>
                  <a:lnTo>
                    <a:pt x="248" y="831"/>
                  </a:lnTo>
                  <a:lnTo>
                    <a:pt x="248" y="831"/>
                  </a:lnTo>
                  <a:lnTo>
                    <a:pt x="273" y="868"/>
                  </a:lnTo>
                  <a:lnTo>
                    <a:pt x="299" y="902"/>
                  </a:lnTo>
                  <a:lnTo>
                    <a:pt x="313" y="919"/>
                  </a:lnTo>
                  <a:lnTo>
                    <a:pt x="327" y="936"/>
                  </a:lnTo>
                  <a:lnTo>
                    <a:pt x="341" y="952"/>
                  </a:lnTo>
                  <a:lnTo>
                    <a:pt x="357" y="967"/>
                  </a:lnTo>
                  <a:lnTo>
                    <a:pt x="357" y="967"/>
                  </a:lnTo>
                  <a:lnTo>
                    <a:pt x="384" y="993"/>
                  </a:lnTo>
                  <a:lnTo>
                    <a:pt x="412" y="1017"/>
                  </a:lnTo>
                  <a:lnTo>
                    <a:pt x="442" y="1039"/>
                  </a:lnTo>
                  <a:lnTo>
                    <a:pt x="472" y="1060"/>
                  </a:lnTo>
                  <a:lnTo>
                    <a:pt x="504" y="1079"/>
                  </a:lnTo>
                  <a:lnTo>
                    <a:pt x="537" y="1096"/>
                  </a:lnTo>
                  <a:lnTo>
                    <a:pt x="570" y="1111"/>
                  </a:lnTo>
                  <a:lnTo>
                    <a:pt x="606" y="1124"/>
                  </a:lnTo>
                  <a:lnTo>
                    <a:pt x="606" y="1124"/>
                  </a:lnTo>
                  <a:lnTo>
                    <a:pt x="641" y="1135"/>
                  </a:lnTo>
                  <a:lnTo>
                    <a:pt x="659" y="1140"/>
                  </a:lnTo>
                  <a:lnTo>
                    <a:pt x="678" y="1144"/>
                  </a:lnTo>
                  <a:lnTo>
                    <a:pt x="696" y="1148"/>
                  </a:lnTo>
                  <a:lnTo>
                    <a:pt x="714" y="1151"/>
                  </a:lnTo>
                  <a:lnTo>
                    <a:pt x="733" y="1152"/>
                  </a:lnTo>
                  <a:lnTo>
                    <a:pt x="751" y="1152"/>
                  </a:lnTo>
                  <a:lnTo>
                    <a:pt x="751" y="1152"/>
                  </a:lnTo>
                  <a:lnTo>
                    <a:pt x="773" y="1151"/>
                  </a:lnTo>
                  <a:lnTo>
                    <a:pt x="793" y="1148"/>
                  </a:lnTo>
                  <a:lnTo>
                    <a:pt x="813" y="1144"/>
                  </a:lnTo>
                  <a:lnTo>
                    <a:pt x="834" y="1139"/>
                  </a:lnTo>
                  <a:lnTo>
                    <a:pt x="853" y="1134"/>
                  </a:lnTo>
                  <a:lnTo>
                    <a:pt x="873" y="1128"/>
                  </a:lnTo>
                  <a:lnTo>
                    <a:pt x="911" y="1114"/>
                  </a:lnTo>
                  <a:lnTo>
                    <a:pt x="911" y="1114"/>
                  </a:lnTo>
                  <a:lnTo>
                    <a:pt x="944" y="1102"/>
                  </a:lnTo>
                  <a:lnTo>
                    <a:pt x="975" y="1090"/>
                  </a:lnTo>
                  <a:lnTo>
                    <a:pt x="1007" y="1076"/>
                  </a:lnTo>
                  <a:lnTo>
                    <a:pt x="1037" y="1059"/>
                  </a:lnTo>
                  <a:lnTo>
                    <a:pt x="1037" y="1059"/>
                  </a:lnTo>
                  <a:lnTo>
                    <a:pt x="1065" y="1042"/>
                  </a:lnTo>
                  <a:lnTo>
                    <a:pt x="1092" y="1024"/>
                  </a:lnTo>
                  <a:lnTo>
                    <a:pt x="1118" y="1004"/>
                  </a:lnTo>
                  <a:lnTo>
                    <a:pt x="1142" y="981"/>
                  </a:lnTo>
                  <a:lnTo>
                    <a:pt x="1142" y="981"/>
                  </a:lnTo>
                  <a:lnTo>
                    <a:pt x="1171" y="954"/>
                  </a:lnTo>
                  <a:lnTo>
                    <a:pt x="1198" y="925"/>
                  </a:lnTo>
                  <a:lnTo>
                    <a:pt x="1224" y="895"/>
                  </a:lnTo>
                  <a:lnTo>
                    <a:pt x="1250" y="865"/>
                  </a:lnTo>
                  <a:lnTo>
                    <a:pt x="1273" y="833"/>
                  </a:lnTo>
                  <a:lnTo>
                    <a:pt x="1296" y="801"/>
                  </a:lnTo>
                  <a:lnTo>
                    <a:pt x="1319" y="768"/>
                  </a:lnTo>
                  <a:lnTo>
                    <a:pt x="1341" y="735"/>
                  </a:lnTo>
                  <a:lnTo>
                    <a:pt x="1341" y="735"/>
                  </a:lnTo>
                  <a:lnTo>
                    <a:pt x="1361" y="701"/>
                  </a:lnTo>
                  <a:lnTo>
                    <a:pt x="1380" y="668"/>
                  </a:lnTo>
                  <a:lnTo>
                    <a:pt x="1400" y="634"/>
                  </a:lnTo>
                  <a:lnTo>
                    <a:pt x="1418" y="600"/>
                  </a:lnTo>
                  <a:lnTo>
                    <a:pt x="1418" y="600"/>
                  </a:lnTo>
                  <a:lnTo>
                    <a:pt x="1431" y="573"/>
                  </a:lnTo>
                  <a:lnTo>
                    <a:pt x="1444" y="545"/>
                  </a:lnTo>
                  <a:lnTo>
                    <a:pt x="1456" y="518"/>
                  </a:lnTo>
                  <a:lnTo>
                    <a:pt x="1466" y="490"/>
                  </a:lnTo>
                  <a:lnTo>
                    <a:pt x="1466" y="490"/>
                  </a:lnTo>
                  <a:lnTo>
                    <a:pt x="1477" y="457"/>
                  </a:lnTo>
                  <a:lnTo>
                    <a:pt x="1485" y="424"/>
                  </a:lnTo>
                  <a:lnTo>
                    <a:pt x="1492" y="390"/>
                  </a:lnTo>
                  <a:lnTo>
                    <a:pt x="1498" y="356"/>
                  </a:lnTo>
                  <a:lnTo>
                    <a:pt x="1498" y="356"/>
                  </a:lnTo>
                  <a:lnTo>
                    <a:pt x="1505" y="314"/>
                  </a:lnTo>
                  <a:lnTo>
                    <a:pt x="1511" y="272"/>
                  </a:lnTo>
                  <a:lnTo>
                    <a:pt x="1515" y="231"/>
                  </a:lnTo>
                  <a:lnTo>
                    <a:pt x="1519" y="189"/>
                  </a:lnTo>
                  <a:lnTo>
                    <a:pt x="1519" y="189"/>
                  </a:lnTo>
                  <a:lnTo>
                    <a:pt x="1521" y="152"/>
                  </a:lnTo>
                  <a:lnTo>
                    <a:pt x="1521" y="113"/>
                  </a:lnTo>
                  <a:lnTo>
                    <a:pt x="1521" y="113"/>
                  </a:lnTo>
                  <a:lnTo>
                    <a:pt x="1521" y="111"/>
                  </a:lnTo>
                  <a:lnTo>
                    <a:pt x="1520" y="109"/>
                  </a:lnTo>
                  <a:lnTo>
                    <a:pt x="1518" y="108"/>
                  </a:lnTo>
                  <a:lnTo>
                    <a:pt x="1515" y="108"/>
                  </a:lnTo>
                  <a:lnTo>
                    <a:pt x="1513" y="108"/>
                  </a:lnTo>
                  <a:lnTo>
                    <a:pt x="1511" y="109"/>
                  </a:lnTo>
                  <a:lnTo>
                    <a:pt x="1510" y="111"/>
                  </a:lnTo>
                  <a:lnTo>
                    <a:pt x="1509" y="113"/>
                  </a:lnTo>
                  <a:lnTo>
                    <a:pt x="1509" y="113"/>
                  </a:lnTo>
                  <a:lnTo>
                    <a:pt x="1509" y="154"/>
                  </a:lnTo>
                  <a:lnTo>
                    <a:pt x="1506" y="193"/>
                  </a:lnTo>
                  <a:lnTo>
                    <a:pt x="1503" y="233"/>
                  </a:lnTo>
                  <a:lnTo>
                    <a:pt x="1499" y="272"/>
                  </a:lnTo>
                  <a:lnTo>
                    <a:pt x="1499" y="272"/>
                  </a:lnTo>
                  <a:lnTo>
                    <a:pt x="1493" y="312"/>
                  </a:lnTo>
                  <a:lnTo>
                    <a:pt x="1487" y="352"/>
                  </a:lnTo>
                  <a:lnTo>
                    <a:pt x="1480" y="391"/>
                  </a:lnTo>
                  <a:lnTo>
                    <a:pt x="1470" y="431"/>
                  </a:lnTo>
                  <a:lnTo>
                    <a:pt x="1470" y="431"/>
                  </a:lnTo>
                  <a:lnTo>
                    <a:pt x="1463" y="458"/>
                  </a:lnTo>
                  <a:lnTo>
                    <a:pt x="1455" y="484"/>
                  </a:lnTo>
                  <a:lnTo>
                    <a:pt x="1445" y="511"/>
                  </a:lnTo>
                  <a:lnTo>
                    <a:pt x="1435" y="536"/>
                  </a:lnTo>
                  <a:lnTo>
                    <a:pt x="1435" y="536"/>
                  </a:lnTo>
                  <a:lnTo>
                    <a:pt x="1420" y="569"/>
                  </a:lnTo>
                  <a:lnTo>
                    <a:pt x="1405" y="600"/>
                  </a:lnTo>
                  <a:lnTo>
                    <a:pt x="1387" y="630"/>
                  </a:lnTo>
                  <a:lnTo>
                    <a:pt x="1370" y="661"/>
                  </a:lnTo>
                  <a:lnTo>
                    <a:pt x="1370" y="661"/>
                  </a:lnTo>
                  <a:lnTo>
                    <a:pt x="1351" y="694"/>
                  </a:lnTo>
                  <a:lnTo>
                    <a:pt x="1331" y="728"/>
                  </a:lnTo>
                  <a:lnTo>
                    <a:pt x="1309" y="761"/>
                  </a:lnTo>
                  <a:lnTo>
                    <a:pt x="1287" y="794"/>
                  </a:lnTo>
                  <a:lnTo>
                    <a:pt x="1264" y="825"/>
                  </a:lnTo>
                  <a:lnTo>
                    <a:pt x="1241" y="857"/>
                  </a:lnTo>
                  <a:lnTo>
                    <a:pt x="1215" y="887"/>
                  </a:lnTo>
                  <a:lnTo>
                    <a:pt x="1190" y="916"/>
                  </a:lnTo>
                  <a:lnTo>
                    <a:pt x="1190" y="916"/>
                  </a:lnTo>
                  <a:lnTo>
                    <a:pt x="1165" y="943"/>
                  </a:lnTo>
                  <a:lnTo>
                    <a:pt x="1138" y="968"/>
                  </a:lnTo>
                  <a:lnTo>
                    <a:pt x="1112" y="992"/>
                  </a:lnTo>
                  <a:lnTo>
                    <a:pt x="1098" y="1005"/>
                  </a:lnTo>
                  <a:lnTo>
                    <a:pt x="1083" y="1016"/>
                  </a:lnTo>
                  <a:lnTo>
                    <a:pt x="1083" y="1016"/>
                  </a:lnTo>
                  <a:lnTo>
                    <a:pt x="1057" y="1033"/>
                  </a:lnTo>
                  <a:lnTo>
                    <a:pt x="1030" y="1049"/>
                  </a:lnTo>
                  <a:lnTo>
                    <a:pt x="1002" y="1064"/>
                  </a:lnTo>
                  <a:lnTo>
                    <a:pt x="973" y="1078"/>
                  </a:lnTo>
                  <a:lnTo>
                    <a:pt x="973" y="1078"/>
                  </a:lnTo>
                  <a:lnTo>
                    <a:pt x="937" y="1093"/>
                  </a:lnTo>
                  <a:lnTo>
                    <a:pt x="898" y="1107"/>
                  </a:lnTo>
                  <a:lnTo>
                    <a:pt x="861" y="1119"/>
                  </a:lnTo>
                  <a:lnTo>
                    <a:pt x="841" y="1125"/>
                  </a:lnTo>
                  <a:lnTo>
                    <a:pt x="821" y="1130"/>
                  </a:lnTo>
                  <a:lnTo>
                    <a:pt x="821" y="1130"/>
                  </a:lnTo>
                  <a:lnTo>
                    <a:pt x="804" y="1133"/>
                  </a:lnTo>
                  <a:lnTo>
                    <a:pt x="786" y="1136"/>
                  </a:lnTo>
                  <a:lnTo>
                    <a:pt x="768" y="1138"/>
                  </a:lnTo>
                  <a:lnTo>
                    <a:pt x="750" y="1139"/>
                  </a:lnTo>
                  <a:lnTo>
                    <a:pt x="732" y="1139"/>
                  </a:lnTo>
                  <a:lnTo>
                    <a:pt x="714" y="1137"/>
                  </a:lnTo>
                  <a:lnTo>
                    <a:pt x="696" y="1135"/>
                  </a:lnTo>
                  <a:lnTo>
                    <a:pt x="679" y="1132"/>
                  </a:lnTo>
                  <a:lnTo>
                    <a:pt x="679" y="1132"/>
                  </a:lnTo>
                  <a:lnTo>
                    <a:pt x="642" y="1123"/>
                  </a:lnTo>
                  <a:lnTo>
                    <a:pt x="608" y="1113"/>
                  </a:lnTo>
                  <a:lnTo>
                    <a:pt x="573" y="1100"/>
                  </a:lnTo>
                  <a:lnTo>
                    <a:pt x="540" y="1085"/>
                  </a:lnTo>
                  <a:lnTo>
                    <a:pt x="507" y="1067"/>
                  </a:lnTo>
                  <a:lnTo>
                    <a:pt x="475" y="1048"/>
                  </a:lnTo>
                  <a:lnTo>
                    <a:pt x="445" y="1028"/>
                  </a:lnTo>
                  <a:lnTo>
                    <a:pt x="416" y="1005"/>
                  </a:lnTo>
                  <a:lnTo>
                    <a:pt x="416" y="1005"/>
                  </a:lnTo>
                  <a:lnTo>
                    <a:pt x="386" y="978"/>
                  </a:lnTo>
                  <a:lnTo>
                    <a:pt x="357" y="950"/>
                  </a:lnTo>
                  <a:lnTo>
                    <a:pt x="329" y="919"/>
                  </a:lnTo>
                  <a:lnTo>
                    <a:pt x="303" y="888"/>
                  </a:lnTo>
                  <a:lnTo>
                    <a:pt x="303" y="888"/>
                  </a:lnTo>
                  <a:lnTo>
                    <a:pt x="279" y="856"/>
                  </a:lnTo>
                  <a:lnTo>
                    <a:pt x="256" y="821"/>
                  </a:lnTo>
                  <a:lnTo>
                    <a:pt x="234" y="786"/>
                  </a:lnTo>
                  <a:lnTo>
                    <a:pt x="214" y="751"/>
                  </a:lnTo>
                  <a:lnTo>
                    <a:pt x="214" y="751"/>
                  </a:lnTo>
                  <a:lnTo>
                    <a:pt x="201" y="729"/>
                  </a:lnTo>
                  <a:lnTo>
                    <a:pt x="189" y="706"/>
                  </a:lnTo>
                  <a:lnTo>
                    <a:pt x="177" y="684"/>
                  </a:lnTo>
                  <a:lnTo>
                    <a:pt x="167" y="661"/>
                  </a:lnTo>
                  <a:lnTo>
                    <a:pt x="167" y="661"/>
                  </a:lnTo>
                  <a:lnTo>
                    <a:pt x="158" y="639"/>
                  </a:lnTo>
                  <a:lnTo>
                    <a:pt x="150" y="615"/>
                  </a:lnTo>
                  <a:lnTo>
                    <a:pt x="135" y="570"/>
                  </a:lnTo>
                  <a:lnTo>
                    <a:pt x="135" y="570"/>
                  </a:lnTo>
                  <a:lnTo>
                    <a:pt x="110" y="495"/>
                  </a:lnTo>
                  <a:lnTo>
                    <a:pt x="87" y="418"/>
                  </a:lnTo>
                  <a:lnTo>
                    <a:pt x="87" y="418"/>
                  </a:lnTo>
                  <a:lnTo>
                    <a:pt x="75" y="378"/>
                  </a:lnTo>
                  <a:lnTo>
                    <a:pt x="65" y="336"/>
                  </a:lnTo>
                  <a:lnTo>
                    <a:pt x="55" y="294"/>
                  </a:lnTo>
                  <a:lnTo>
                    <a:pt x="47" y="252"/>
                  </a:lnTo>
                  <a:lnTo>
                    <a:pt x="47" y="252"/>
                  </a:lnTo>
                  <a:lnTo>
                    <a:pt x="37" y="193"/>
                  </a:lnTo>
                  <a:lnTo>
                    <a:pt x="27" y="136"/>
                  </a:lnTo>
                  <a:lnTo>
                    <a:pt x="19" y="77"/>
                  </a:lnTo>
                  <a:lnTo>
                    <a:pt x="13" y="18"/>
                  </a:lnTo>
                  <a:lnTo>
                    <a:pt x="13" y="18"/>
                  </a:lnTo>
                  <a:lnTo>
                    <a:pt x="12" y="6"/>
                  </a:lnTo>
                  <a:lnTo>
                    <a:pt x="12" y="6"/>
                  </a:lnTo>
                  <a:lnTo>
                    <a:pt x="12" y="4"/>
                  </a:lnTo>
                  <a:lnTo>
                    <a:pt x="10" y="2"/>
                  </a:lnTo>
                  <a:lnTo>
                    <a:pt x="8" y="1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1" y="3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0" name="Freeform 59">
              <a:extLst>
                <a:ext uri="{FF2B5EF4-FFF2-40B4-BE49-F238E27FC236}">
                  <a16:creationId xmlns:a16="http://schemas.microsoft.com/office/drawing/2014/main" id="{87F1EC59-BC7C-BD78-2B85-847A5B2F2ACF}"/>
                </a:ext>
              </a:extLst>
            </p:cNvPr>
            <p:cNvSpPr>
              <a:spLocks/>
            </p:cNvSpPr>
            <p:nvPr/>
          </p:nvSpPr>
          <p:spPr bwMode="auto">
            <a:xfrm>
              <a:off x="5427" y="1913"/>
              <a:ext cx="175" cy="14"/>
            </a:xfrm>
            <a:custGeom>
              <a:avLst/>
              <a:gdLst>
                <a:gd name="T0" fmla="*/ 5 w 351"/>
                <a:gd name="T1" fmla="*/ 12 h 27"/>
                <a:gd name="T2" fmla="*/ 5 w 351"/>
                <a:gd name="T3" fmla="*/ 12 h 27"/>
                <a:gd name="T4" fmla="*/ 21 w 351"/>
                <a:gd name="T5" fmla="*/ 16 h 27"/>
                <a:gd name="T6" fmla="*/ 38 w 351"/>
                <a:gd name="T7" fmla="*/ 19 h 27"/>
                <a:gd name="T8" fmla="*/ 70 w 351"/>
                <a:gd name="T9" fmla="*/ 23 h 27"/>
                <a:gd name="T10" fmla="*/ 103 w 351"/>
                <a:gd name="T11" fmla="*/ 26 h 27"/>
                <a:gd name="T12" fmla="*/ 137 w 351"/>
                <a:gd name="T13" fmla="*/ 27 h 27"/>
                <a:gd name="T14" fmla="*/ 170 w 351"/>
                <a:gd name="T15" fmla="*/ 26 h 27"/>
                <a:gd name="T16" fmla="*/ 203 w 351"/>
                <a:gd name="T17" fmla="*/ 24 h 27"/>
                <a:gd name="T18" fmla="*/ 269 w 351"/>
                <a:gd name="T19" fmla="*/ 20 h 27"/>
                <a:gd name="T20" fmla="*/ 269 w 351"/>
                <a:gd name="T21" fmla="*/ 20 h 27"/>
                <a:gd name="T22" fmla="*/ 307 w 351"/>
                <a:gd name="T23" fmla="*/ 16 h 27"/>
                <a:gd name="T24" fmla="*/ 344 w 351"/>
                <a:gd name="T25" fmla="*/ 14 h 27"/>
                <a:gd name="T26" fmla="*/ 344 w 351"/>
                <a:gd name="T27" fmla="*/ 14 h 27"/>
                <a:gd name="T28" fmla="*/ 347 w 351"/>
                <a:gd name="T29" fmla="*/ 13 h 27"/>
                <a:gd name="T30" fmla="*/ 349 w 351"/>
                <a:gd name="T31" fmla="*/ 12 h 27"/>
                <a:gd name="T32" fmla="*/ 351 w 351"/>
                <a:gd name="T33" fmla="*/ 10 h 27"/>
                <a:gd name="T34" fmla="*/ 351 w 351"/>
                <a:gd name="T35" fmla="*/ 8 h 27"/>
                <a:gd name="T36" fmla="*/ 351 w 351"/>
                <a:gd name="T37" fmla="*/ 5 h 27"/>
                <a:gd name="T38" fmla="*/ 349 w 351"/>
                <a:gd name="T39" fmla="*/ 4 h 27"/>
                <a:gd name="T40" fmla="*/ 347 w 351"/>
                <a:gd name="T41" fmla="*/ 2 h 27"/>
                <a:gd name="T42" fmla="*/ 344 w 351"/>
                <a:gd name="T43" fmla="*/ 2 h 27"/>
                <a:gd name="T44" fmla="*/ 344 w 351"/>
                <a:gd name="T45" fmla="*/ 2 h 27"/>
                <a:gd name="T46" fmla="*/ 280 w 351"/>
                <a:gd name="T47" fmla="*/ 7 h 27"/>
                <a:gd name="T48" fmla="*/ 214 w 351"/>
                <a:gd name="T49" fmla="*/ 12 h 27"/>
                <a:gd name="T50" fmla="*/ 180 w 351"/>
                <a:gd name="T51" fmla="*/ 14 h 27"/>
                <a:gd name="T52" fmla="*/ 148 w 351"/>
                <a:gd name="T53" fmla="*/ 15 h 27"/>
                <a:gd name="T54" fmla="*/ 116 w 351"/>
                <a:gd name="T55" fmla="*/ 14 h 27"/>
                <a:gd name="T56" fmla="*/ 82 w 351"/>
                <a:gd name="T57" fmla="*/ 13 h 27"/>
                <a:gd name="T58" fmla="*/ 82 w 351"/>
                <a:gd name="T59" fmla="*/ 13 h 27"/>
                <a:gd name="T60" fmla="*/ 64 w 351"/>
                <a:gd name="T61" fmla="*/ 11 h 27"/>
                <a:gd name="T62" fmla="*/ 45 w 351"/>
                <a:gd name="T63" fmla="*/ 8 h 27"/>
                <a:gd name="T64" fmla="*/ 26 w 351"/>
                <a:gd name="T65" fmla="*/ 5 h 27"/>
                <a:gd name="T66" fmla="*/ 8 w 351"/>
                <a:gd name="T67" fmla="*/ 0 h 27"/>
                <a:gd name="T68" fmla="*/ 8 w 351"/>
                <a:gd name="T69" fmla="*/ 0 h 27"/>
                <a:gd name="T70" fmla="*/ 5 w 351"/>
                <a:gd name="T71" fmla="*/ 0 h 27"/>
                <a:gd name="T72" fmla="*/ 3 w 351"/>
                <a:gd name="T73" fmla="*/ 1 h 27"/>
                <a:gd name="T74" fmla="*/ 2 w 351"/>
                <a:gd name="T75" fmla="*/ 3 h 27"/>
                <a:gd name="T76" fmla="*/ 1 w 351"/>
                <a:gd name="T77" fmla="*/ 5 h 27"/>
                <a:gd name="T78" fmla="*/ 0 w 351"/>
                <a:gd name="T79" fmla="*/ 7 h 27"/>
                <a:gd name="T80" fmla="*/ 1 w 351"/>
                <a:gd name="T81" fmla="*/ 9 h 27"/>
                <a:gd name="T82" fmla="*/ 2 w 351"/>
                <a:gd name="T83" fmla="*/ 11 h 27"/>
                <a:gd name="T84" fmla="*/ 5 w 351"/>
                <a:gd name="T85" fmla="*/ 12 h 27"/>
                <a:gd name="T86" fmla="*/ 5 w 351"/>
                <a:gd name="T87" fmla="*/ 1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351" h="27">
                  <a:moveTo>
                    <a:pt x="5" y="12"/>
                  </a:moveTo>
                  <a:lnTo>
                    <a:pt x="5" y="12"/>
                  </a:lnTo>
                  <a:lnTo>
                    <a:pt x="21" y="16"/>
                  </a:lnTo>
                  <a:lnTo>
                    <a:pt x="38" y="19"/>
                  </a:lnTo>
                  <a:lnTo>
                    <a:pt x="70" y="23"/>
                  </a:lnTo>
                  <a:lnTo>
                    <a:pt x="103" y="26"/>
                  </a:lnTo>
                  <a:lnTo>
                    <a:pt x="137" y="27"/>
                  </a:lnTo>
                  <a:lnTo>
                    <a:pt x="170" y="26"/>
                  </a:lnTo>
                  <a:lnTo>
                    <a:pt x="203" y="24"/>
                  </a:lnTo>
                  <a:lnTo>
                    <a:pt x="269" y="20"/>
                  </a:lnTo>
                  <a:lnTo>
                    <a:pt x="269" y="20"/>
                  </a:lnTo>
                  <a:lnTo>
                    <a:pt x="307" y="16"/>
                  </a:lnTo>
                  <a:lnTo>
                    <a:pt x="344" y="14"/>
                  </a:lnTo>
                  <a:lnTo>
                    <a:pt x="344" y="14"/>
                  </a:lnTo>
                  <a:lnTo>
                    <a:pt x="347" y="13"/>
                  </a:lnTo>
                  <a:lnTo>
                    <a:pt x="349" y="12"/>
                  </a:lnTo>
                  <a:lnTo>
                    <a:pt x="351" y="10"/>
                  </a:lnTo>
                  <a:lnTo>
                    <a:pt x="351" y="8"/>
                  </a:lnTo>
                  <a:lnTo>
                    <a:pt x="351" y="5"/>
                  </a:lnTo>
                  <a:lnTo>
                    <a:pt x="349" y="4"/>
                  </a:lnTo>
                  <a:lnTo>
                    <a:pt x="347" y="2"/>
                  </a:lnTo>
                  <a:lnTo>
                    <a:pt x="344" y="2"/>
                  </a:lnTo>
                  <a:lnTo>
                    <a:pt x="344" y="2"/>
                  </a:lnTo>
                  <a:lnTo>
                    <a:pt x="280" y="7"/>
                  </a:lnTo>
                  <a:lnTo>
                    <a:pt x="214" y="12"/>
                  </a:lnTo>
                  <a:lnTo>
                    <a:pt x="180" y="14"/>
                  </a:lnTo>
                  <a:lnTo>
                    <a:pt x="148" y="15"/>
                  </a:lnTo>
                  <a:lnTo>
                    <a:pt x="116" y="14"/>
                  </a:lnTo>
                  <a:lnTo>
                    <a:pt x="82" y="13"/>
                  </a:lnTo>
                  <a:lnTo>
                    <a:pt x="82" y="13"/>
                  </a:lnTo>
                  <a:lnTo>
                    <a:pt x="64" y="11"/>
                  </a:lnTo>
                  <a:lnTo>
                    <a:pt x="45" y="8"/>
                  </a:lnTo>
                  <a:lnTo>
                    <a:pt x="26" y="5"/>
                  </a:lnTo>
                  <a:lnTo>
                    <a:pt x="8" y="0"/>
                  </a:lnTo>
                  <a:lnTo>
                    <a:pt x="8" y="0"/>
                  </a:lnTo>
                  <a:lnTo>
                    <a:pt x="5" y="0"/>
                  </a:lnTo>
                  <a:lnTo>
                    <a:pt x="3" y="1"/>
                  </a:lnTo>
                  <a:lnTo>
                    <a:pt x="2" y="3"/>
                  </a:lnTo>
                  <a:lnTo>
                    <a:pt x="1" y="5"/>
                  </a:lnTo>
                  <a:lnTo>
                    <a:pt x="0" y="7"/>
                  </a:lnTo>
                  <a:lnTo>
                    <a:pt x="1" y="9"/>
                  </a:lnTo>
                  <a:lnTo>
                    <a:pt x="2" y="11"/>
                  </a:lnTo>
                  <a:lnTo>
                    <a:pt x="5" y="12"/>
                  </a:lnTo>
                  <a:lnTo>
                    <a:pt x="5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1" name="Freeform 60">
              <a:extLst>
                <a:ext uri="{FF2B5EF4-FFF2-40B4-BE49-F238E27FC236}">
                  <a16:creationId xmlns:a16="http://schemas.microsoft.com/office/drawing/2014/main" id="{9593AD69-7391-AC1C-BE24-EE40EB0D85AA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1" y="2400"/>
              <a:ext cx="174" cy="18"/>
            </a:xfrm>
            <a:custGeom>
              <a:avLst/>
              <a:gdLst>
                <a:gd name="T0" fmla="*/ 9 w 349"/>
                <a:gd name="T1" fmla="*/ 38 h 38"/>
                <a:gd name="T2" fmla="*/ 9 w 349"/>
                <a:gd name="T3" fmla="*/ 38 h 38"/>
                <a:gd name="T4" fmla="*/ 72 w 349"/>
                <a:gd name="T5" fmla="*/ 26 h 38"/>
                <a:gd name="T6" fmla="*/ 105 w 349"/>
                <a:gd name="T7" fmla="*/ 21 h 38"/>
                <a:gd name="T8" fmla="*/ 137 w 349"/>
                <a:gd name="T9" fmla="*/ 16 h 38"/>
                <a:gd name="T10" fmla="*/ 137 w 349"/>
                <a:gd name="T11" fmla="*/ 16 h 38"/>
                <a:gd name="T12" fmla="*/ 172 w 349"/>
                <a:gd name="T13" fmla="*/ 13 h 38"/>
                <a:gd name="T14" fmla="*/ 206 w 349"/>
                <a:gd name="T15" fmla="*/ 11 h 38"/>
                <a:gd name="T16" fmla="*/ 224 w 349"/>
                <a:gd name="T17" fmla="*/ 11 h 38"/>
                <a:gd name="T18" fmla="*/ 242 w 349"/>
                <a:gd name="T19" fmla="*/ 12 h 38"/>
                <a:gd name="T20" fmla="*/ 259 w 349"/>
                <a:gd name="T21" fmla="*/ 13 h 38"/>
                <a:gd name="T22" fmla="*/ 276 w 349"/>
                <a:gd name="T23" fmla="*/ 16 h 38"/>
                <a:gd name="T24" fmla="*/ 276 w 349"/>
                <a:gd name="T25" fmla="*/ 16 h 38"/>
                <a:gd name="T26" fmla="*/ 292 w 349"/>
                <a:gd name="T27" fmla="*/ 19 h 38"/>
                <a:gd name="T28" fmla="*/ 309 w 349"/>
                <a:gd name="T29" fmla="*/ 23 h 38"/>
                <a:gd name="T30" fmla="*/ 325 w 349"/>
                <a:gd name="T31" fmla="*/ 30 h 38"/>
                <a:gd name="T32" fmla="*/ 340 w 349"/>
                <a:gd name="T33" fmla="*/ 38 h 38"/>
                <a:gd name="T34" fmla="*/ 340 w 349"/>
                <a:gd name="T35" fmla="*/ 38 h 38"/>
                <a:gd name="T36" fmla="*/ 343 w 349"/>
                <a:gd name="T37" fmla="*/ 38 h 38"/>
                <a:gd name="T38" fmla="*/ 345 w 349"/>
                <a:gd name="T39" fmla="*/ 38 h 38"/>
                <a:gd name="T40" fmla="*/ 347 w 349"/>
                <a:gd name="T41" fmla="*/ 37 h 38"/>
                <a:gd name="T42" fmla="*/ 348 w 349"/>
                <a:gd name="T43" fmla="*/ 35 h 38"/>
                <a:gd name="T44" fmla="*/ 349 w 349"/>
                <a:gd name="T45" fmla="*/ 33 h 38"/>
                <a:gd name="T46" fmla="*/ 349 w 349"/>
                <a:gd name="T47" fmla="*/ 31 h 38"/>
                <a:gd name="T48" fmla="*/ 348 w 349"/>
                <a:gd name="T49" fmla="*/ 28 h 38"/>
                <a:gd name="T50" fmla="*/ 346 w 349"/>
                <a:gd name="T51" fmla="*/ 26 h 38"/>
                <a:gd name="T52" fmla="*/ 346 w 349"/>
                <a:gd name="T53" fmla="*/ 26 h 38"/>
                <a:gd name="T54" fmla="*/ 332 w 349"/>
                <a:gd name="T55" fmla="*/ 19 h 38"/>
                <a:gd name="T56" fmla="*/ 316 w 349"/>
                <a:gd name="T57" fmla="*/ 13 h 38"/>
                <a:gd name="T58" fmla="*/ 301 w 349"/>
                <a:gd name="T59" fmla="*/ 8 h 38"/>
                <a:gd name="T60" fmla="*/ 285 w 349"/>
                <a:gd name="T61" fmla="*/ 5 h 38"/>
                <a:gd name="T62" fmla="*/ 269 w 349"/>
                <a:gd name="T63" fmla="*/ 2 h 38"/>
                <a:gd name="T64" fmla="*/ 252 w 349"/>
                <a:gd name="T65" fmla="*/ 1 h 38"/>
                <a:gd name="T66" fmla="*/ 235 w 349"/>
                <a:gd name="T67" fmla="*/ 0 h 38"/>
                <a:gd name="T68" fmla="*/ 219 w 349"/>
                <a:gd name="T69" fmla="*/ 0 h 38"/>
                <a:gd name="T70" fmla="*/ 219 w 349"/>
                <a:gd name="T71" fmla="*/ 0 h 38"/>
                <a:gd name="T72" fmla="*/ 184 w 349"/>
                <a:gd name="T73" fmla="*/ 0 h 38"/>
                <a:gd name="T74" fmla="*/ 147 w 349"/>
                <a:gd name="T75" fmla="*/ 3 h 38"/>
                <a:gd name="T76" fmla="*/ 111 w 349"/>
                <a:gd name="T77" fmla="*/ 8 h 38"/>
                <a:gd name="T78" fmla="*/ 75 w 349"/>
                <a:gd name="T79" fmla="*/ 13 h 38"/>
                <a:gd name="T80" fmla="*/ 75 w 349"/>
                <a:gd name="T81" fmla="*/ 13 h 38"/>
                <a:gd name="T82" fmla="*/ 6 w 349"/>
                <a:gd name="T83" fmla="*/ 26 h 38"/>
                <a:gd name="T84" fmla="*/ 6 w 349"/>
                <a:gd name="T85" fmla="*/ 26 h 38"/>
                <a:gd name="T86" fmla="*/ 3 w 349"/>
                <a:gd name="T87" fmla="*/ 27 h 38"/>
                <a:gd name="T88" fmla="*/ 2 w 349"/>
                <a:gd name="T89" fmla="*/ 28 h 38"/>
                <a:gd name="T90" fmla="*/ 0 w 349"/>
                <a:gd name="T91" fmla="*/ 31 h 38"/>
                <a:gd name="T92" fmla="*/ 2 w 349"/>
                <a:gd name="T93" fmla="*/ 33 h 38"/>
                <a:gd name="T94" fmla="*/ 3 w 349"/>
                <a:gd name="T95" fmla="*/ 35 h 38"/>
                <a:gd name="T96" fmla="*/ 4 w 349"/>
                <a:gd name="T97" fmla="*/ 37 h 38"/>
                <a:gd name="T98" fmla="*/ 6 w 349"/>
                <a:gd name="T99" fmla="*/ 38 h 38"/>
                <a:gd name="T100" fmla="*/ 9 w 349"/>
                <a:gd name="T101" fmla="*/ 38 h 38"/>
                <a:gd name="T102" fmla="*/ 9 w 349"/>
                <a:gd name="T103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49" h="38">
                  <a:moveTo>
                    <a:pt x="9" y="38"/>
                  </a:moveTo>
                  <a:lnTo>
                    <a:pt x="9" y="38"/>
                  </a:lnTo>
                  <a:lnTo>
                    <a:pt x="72" y="26"/>
                  </a:lnTo>
                  <a:lnTo>
                    <a:pt x="105" y="21"/>
                  </a:lnTo>
                  <a:lnTo>
                    <a:pt x="137" y="16"/>
                  </a:lnTo>
                  <a:lnTo>
                    <a:pt x="137" y="16"/>
                  </a:lnTo>
                  <a:lnTo>
                    <a:pt x="172" y="13"/>
                  </a:lnTo>
                  <a:lnTo>
                    <a:pt x="206" y="11"/>
                  </a:lnTo>
                  <a:lnTo>
                    <a:pt x="224" y="11"/>
                  </a:lnTo>
                  <a:lnTo>
                    <a:pt x="242" y="12"/>
                  </a:lnTo>
                  <a:lnTo>
                    <a:pt x="259" y="13"/>
                  </a:lnTo>
                  <a:lnTo>
                    <a:pt x="276" y="16"/>
                  </a:lnTo>
                  <a:lnTo>
                    <a:pt x="276" y="16"/>
                  </a:lnTo>
                  <a:lnTo>
                    <a:pt x="292" y="19"/>
                  </a:lnTo>
                  <a:lnTo>
                    <a:pt x="309" y="23"/>
                  </a:lnTo>
                  <a:lnTo>
                    <a:pt x="325" y="30"/>
                  </a:lnTo>
                  <a:lnTo>
                    <a:pt x="340" y="38"/>
                  </a:lnTo>
                  <a:lnTo>
                    <a:pt x="340" y="38"/>
                  </a:lnTo>
                  <a:lnTo>
                    <a:pt x="343" y="38"/>
                  </a:lnTo>
                  <a:lnTo>
                    <a:pt x="345" y="38"/>
                  </a:lnTo>
                  <a:lnTo>
                    <a:pt x="347" y="37"/>
                  </a:lnTo>
                  <a:lnTo>
                    <a:pt x="348" y="35"/>
                  </a:lnTo>
                  <a:lnTo>
                    <a:pt x="349" y="33"/>
                  </a:lnTo>
                  <a:lnTo>
                    <a:pt x="349" y="31"/>
                  </a:lnTo>
                  <a:lnTo>
                    <a:pt x="348" y="28"/>
                  </a:lnTo>
                  <a:lnTo>
                    <a:pt x="346" y="26"/>
                  </a:lnTo>
                  <a:lnTo>
                    <a:pt x="346" y="26"/>
                  </a:lnTo>
                  <a:lnTo>
                    <a:pt x="332" y="19"/>
                  </a:lnTo>
                  <a:lnTo>
                    <a:pt x="316" y="13"/>
                  </a:lnTo>
                  <a:lnTo>
                    <a:pt x="301" y="8"/>
                  </a:lnTo>
                  <a:lnTo>
                    <a:pt x="285" y="5"/>
                  </a:lnTo>
                  <a:lnTo>
                    <a:pt x="269" y="2"/>
                  </a:lnTo>
                  <a:lnTo>
                    <a:pt x="252" y="1"/>
                  </a:lnTo>
                  <a:lnTo>
                    <a:pt x="235" y="0"/>
                  </a:lnTo>
                  <a:lnTo>
                    <a:pt x="219" y="0"/>
                  </a:lnTo>
                  <a:lnTo>
                    <a:pt x="219" y="0"/>
                  </a:lnTo>
                  <a:lnTo>
                    <a:pt x="184" y="0"/>
                  </a:lnTo>
                  <a:lnTo>
                    <a:pt x="147" y="3"/>
                  </a:lnTo>
                  <a:lnTo>
                    <a:pt x="111" y="8"/>
                  </a:lnTo>
                  <a:lnTo>
                    <a:pt x="75" y="13"/>
                  </a:lnTo>
                  <a:lnTo>
                    <a:pt x="75" y="13"/>
                  </a:lnTo>
                  <a:lnTo>
                    <a:pt x="6" y="26"/>
                  </a:lnTo>
                  <a:lnTo>
                    <a:pt x="6" y="26"/>
                  </a:lnTo>
                  <a:lnTo>
                    <a:pt x="3" y="27"/>
                  </a:lnTo>
                  <a:lnTo>
                    <a:pt x="2" y="28"/>
                  </a:lnTo>
                  <a:lnTo>
                    <a:pt x="0" y="31"/>
                  </a:lnTo>
                  <a:lnTo>
                    <a:pt x="2" y="33"/>
                  </a:lnTo>
                  <a:lnTo>
                    <a:pt x="3" y="35"/>
                  </a:lnTo>
                  <a:lnTo>
                    <a:pt x="4" y="37"/>
                  </a:lnTo>
                  <a:lnTo>
                    <a:pt x="6" y="38"/>
                  </a:lnTo>
                  <a:lnTo>
                    <a:pt x="9" y="38"/>
                  </a:lnTo>
                  <a:lnTo>
                    <a:pt x="9" y="3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2" name="Freeform 61">
              <a:extLst>
                <a:ext uri="{FF2B5EF4-FFF2-40B4-BE49-F238E27FC236}">
                  <a16:creationId xmlns:a16="http://schemas.microsoft.com/office/drawing/2014/main" id="{DE92AC7D-223A-0F49-4A8C-2245AB24B6D9}"/>
                </a:ext>
              </a:extLst>
            </p:cNvPr>
            <p:cNvSpPr>
              <a:spLocks/>
            </p:cNvSpPr>
            <p:nvPr/>
          </p:nvSpPr>
          <p:spPr bwMode="auto">
            <a:xfrm>
              <a:off x="3293" y="752"/>
              <a:ext cx="101" cy="251"/>
            </a:xfrm>
            <a:custGeom>
              <a:avLst/>
              <a:gdLst>
                <a:gd name="T0" fmla="*/ 87 w 201"/>
                <a:gd name="T1" fmla="*/ 5 h 503"/>
                <a:gd name="T2" fmla="*/ 93 w 201"/>
                <a:gd name="T3" fmla="*/ 43 h 503"/>
                <a:gd name="T4" fmla="*/ 104 w 201"/>
                <a:gd name="T5" fmla="*/ 80 h 503"/>
                <a:gd name="T6" fmla="*/ 117 w 201"/>
                <a:gd name="T7" fmla="*/ 115 h 503"/>
                <a:gd name="T8" fmla="*/ 132 w 201"/>
                <a:gd name="T9" fmla="*/ 151 h 503"/>
                <a:gd name="T10" fmla="*/ 163 w 201"/>
                <a:gd name="T11" fmla="*/ 222 h 503"/>
                <a:gd name="T12" fmla="*/ 176 w 201"/>
                <a:gd name="T13" fmla="*/ 258 h 503"/>
                <a:gd name="T14" fmla="*/ 185 w 201"/>
                <a:gd name="T15" fmla="*/ 296 h 503"/>
                <a:gd name="T16" fmla="*/ 188 w 201"/>
                <a:gd name="T17" fmla="*/ 315 h 503"/>
                <a:gd name="T18" fmla="*/ 189 w 201"/>
                <a:gd name="T19" fmla="*/ 355 h 503"/>
                <a:gd name="T20" fmla="*/ 187 w 201"/>
                <a:gd name="T21" fmla="*/ 374 h 503"/>
                <a:gd name="T22" fmla="*/ 181 w 201"/>
                <a:gd name="T23" fmla="*/ 400 h 503"/>
                <a:gd name="T24" fmla="*/ 169 w 201"/>
                <a:gd name="T25" fmla="*/ 425 h 503"/>
                <a:gd name="T26" fmla="*/ 162 w 201"/>
                <a:gd name="T27" fmla="*/ 433 h 503"/>
                <a:gd name="T28" fmla="*/ 146 w 201"/>
                <a:gd name="T29" fmla="*/ 445 h 503"/>
                <a:gd name="T30" fmla="*/ 126 w 201"/>
                <a:gd name="T31" fmla="*/ 453 h 503"/>
                <a:gd name="T32" fmla="*/ 96 w 201"/>
                <a:gd name="T33" fmla="*/ 460 h 503"/>
                <a:gd name="T34" fmla="*/ 75 w 201"/>
                <a:gd name="T35" fmla="*/ 464 h 503"/>
                <a:gd name="T36" fmla="*/ 42 w 201"/>
                <a:gd name="T37" fmla="*/ 472 h 503"/>
                <a:gd name="T38" fmla="*/ 21 w 201"/>
                <a:gd name="T39" fmla="*/ 480 h 503"/>
                <a:gd name="T40" fmla="*/ 12 w 201"/>
                <a:gd name="T41" fmla="*/ 485 h 503"/>
                <a:gd name="T42" fmla="*/ 2 w 201"/>
                <a:gd name="T43" fmla="*/ 492 h 503"/>
                <a:gd name="T44" fmla="*/ 0 w 201"/>
                <a:gd name="T45" fmla="*/ 497 h 503"/>
                <a:gd name="T46" fmla="*/ 2 w 201"/>
                <a:gd name="T47" fmla="*/ 501 h 503"/>
                <a:gd name="T48" fmla="*/ 6 w 201"/>
                <a:gd name="T49" fmla="*/ 503 h 503"/>
                <a:gd name="T50" fmla="*/ 11 w 201"/>
                <a:gd name="T51" fmla="*/ 502 h 503"/>
                <a:gd name="T52" fmla="*/ 20 w 201"/>
                <a:gd name="T53" fmla="*/ 495 h 503"/>
                <a:gd name="T54" fmla="*/ 39 w 201"/>
                <a:gd name="T55" fmla="*/ 485 h 503"/>
                <a:gd name="T56" fmla="*/ 72 w 201"/>
                <a:gd name="T57" fmla="*/ 477 h 503"/>
                <a:gd name="T58" fmla="*/ 93 w 201"/>
                <a:gd name="T59" fmla="*/ 473 h 503"/>
                <a:gd name="T60" fmla="*/ 125 w 201"/>
                <a:gd name="T61" fmla="*/ 466 h 503"/>
                <a:gd name="T62" fmla="*/ 146 w 201"/>
                <a:gd name="T63" fmla="*/ 459 h 503"/>
                <a:gd name="T64" fmla="*/ 164 w 201"/>
                <a:gd name="T65" fmla="*/ 448 h 503"/>
                <a:gd name="T66" fmla="*/ 173 w 201"/>
                <a:gd name="T67" fmla="*/ 440 h 503"/>
                <a:gd name="T68" fmla="*/ 187 w 201"/>
                <a:gd name="T69" fmla="*/ 418 h 503"/>
                <a:gd name="T70" fmla="*/ 196 w 201"/>
                <a:gd name="T71" fmla="*/ 394 h 503"/>
                <a:gd name="T72" fmla="*/ 199 w 201"/>
                <a:gd name="T73" fmla="*/ 376 h 503"/>
                <a:gd name="T74" fmla="*/ 201 w 201"/>
                <a:gd name="T75" fmla="*/ 338 h 503"/>
                <a:gd name="T76" fmla="*/ 200 w 201"/>
                <a:gd name="T77" fmla="*/ 319 h 503"/>
                <a:gd name="T78" fmla="*/ 194 w 201"/>
                <a:gd name="T79" fmla="*/ 281 h 503"/>
                <a:gd name="T80" fmla="*/ 183 w 201"/>
                <a:gd name="T81" fmla="*/ 243 h 503"/>
                <a:gd name="T82" fmla="*/ 170 w 201"/>
                <a:gd name="T83" fmla="*/ 206 h 503"/>
                <a:gd name="T84" fmla="*/ 155 w 201"/>
                <a:gd name="T85" fmla="*/ 169 h 503"/>
                <a:gd name="T86" fmla="*/ 123 w 201"/>
                <a:gd name="T87" fmla="*/ 98 h 503"/>
                <a:gd name="T88" fmla="*/ 111 w 201"/>
                <a:gd name="T89" fmla="*/ 62 h 503"/>
                <a:gd name="T90" fmla="*/ 101 w 201"/>
                <a:gd name="T91" fmla="*/ 24 h 503"/>
                <a:gd name="T92" fmla="*/ 99 w 201"/>
                <a:gd name="T93" fmla="*/ 5 h 503"/>
                <a:gd name="T94" fmla="*/ 98 w 201"/>
                <a:gd name="T95" fmla="*/ 3 h 503"/>
                <a:gd name="T96" fmla="*/ 94 w 201"/>
                <a:gd name="T97" fmla="*/ 0 h 503"/>
                <a:gd name="T98" fmla="*/ 90 w 201"/>
                <a:gd name="T99" fmla="*/ 0 h 503"/>
                <a:gd name="T100" fmla="*/ 87 w 201"/>
                <a:gd name="T101" fmla="*/ 3 h 503"/>
                <a:gd name="T102" fmla="*/ 87 w 201"/>
                <a:gd name="T103" fmla="*/ 5 h 5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01" h="503">
                  <a:moveTo>
                    <a:pt x="87" y="5"/>
                  </a:moveTo>
                  <a:lnTo>
                    <a:pt x="87" y="5"/>
                  </a:lnTo>
                  <a:lnTo>
                    <a:pt x="89" y="24"/>
                  </a:lnTo>
                  <a:lnTo>
                    <a:pt x="93" y="43"/>
                  </a:lnTo>
                  <a:lnTo>
                    <a:pt x="98" y="62"/>
                  </a:lnTo>
                  <a:lnTo>
                    <a:pt x="104" y="80"/>
                  </a:lnTo>
                  <a:lnTo>
                    <a:pt x="110" y="98"/>
                  </a:lnTo>
                  <a:lnTo>
                    <a:pt x="117" y="115"/>
                  </a:lnTo>
                  <a:lnTo>
                    <a:pt x="132" y="151"/>
                  </a:lnTo>
                  <a:lnTo>
                    <a:pt x="132" y="151"/>
                  </a:lnTo>
                  <a:lnTo>
                    <a:pt x="149" y="186"/>
                  </a:lnTo>
                  <a:lnTo>
                    <a:pt x="163" y="222"/>
                  </a:lnTo>
                  <a:lnTo>
                    <a:pt x="170" y="240"/>
                  </a:lnTo>
                  <a:lnTo>
                    <a:pt x="176" y="258"/>
                  </a:lnTo>
                  <a:lnTo>
                    <a:pt x="181" y="278"/>
                  </a:lnTo>
                  <a:lnTo>
                    <a:pt x="185" y="296"/>
                  </a:lnTo>
                  <a:lnTo>
                    <a:pt x="185" y="296"/>
                  </a:lnTo>
                  <a:lnTo>
                    <a:pt x="188" y="315"/>
                  </a:lnTo>
                  <a:lnTo>
                    <a:pt x="189" y="334"/>
                  </a:lnTo>
                  <a:lnTo>
                    <a:pt x="189" y="355"/>
                  </a:lnTo>
                  <a:lnTo>
                    <a:pt x="187" y="374"/>
                  </a:lnTo>
                  <a:lnTo>
                    <a:pt x="187" y="374"/>
                  </a:lnTo>
                  <a:lnTo>
                    <a:pt x="185" y="387"/>
                  </a:lnTo>
                  <a:lnTo>
                    <a:pt x="181" y="400"/>
                  </a:lnTo>
                  <a:lnTo>
                    <a:pt x="176" y="413"/>
                  </a:lnTo>
                  <a:lnTo>
                    <a:pt x="169" y="425"/>
                  </a:lnTo>
                  <a:lnTo>
                    <a:pt x="169" y="425"/>
                  </a:lnTo>
                  <a:lnTo>
                    <a:pt x="162" y="433"/>
                  </a:lnTo>
                  <a:lnTo>
                    <a:pt x="155" y="440"/>
                  </a:lnTo>
                  <a:lnTo>
                    <a:pt x="146" y="445"/>
                  </a:lnTo>
                  <a:lnTo>
                    <a:pt x="137" y="450"/>
                  </a:lnTo>
                  <a:lnTo>
                    <a:pt x="126" y="453"/>
                  </a:lnTo>
                  <a:lnTo>
                    <a:pt x="116" y="456"/>
                  </a:lnTo>
                  <a:lnTo>
                    <a:pt x="96" y="460"/>
                  </a:lnTo>
                  <a:lnTo>
                    <a:pt x="96" y="460"/>
                  </a:lnTo>
                  <a:lnTo>
                    <a:pt x="75" y="464"/>
                  </a:lnTo>
                  <a:lnTo>
                    <a:pt x="52" y="469"/>
                  </a:lnTo>
                  <a:lnTo>
                    <a:pt x="42" y="472"/>
                  </a:lnTo>
                  <a:lnTo>
                    <a:pt x="31" y="475"/>
                  </a:lnTo>
                  <a:lnTo>
                    <a:pt x="21" y="480"/>
                  </a:lnTo>
                  <a:lnTo>
                    <a:pt x="12" y="485"/>
                  </a:lnTo>
                  <a:lnTo>
                    <a:pt x="12" y="485"/>
                  </a:lnTo>
                  <a:lnTo>
                    <a:pt x="2" y="492"/>
                  </a:lnTo>
                  <a:lnTo>
                    <a:pt x="2" y="492"/>
                  </a:lnTo>
                  <a:lnTo>
                    <a:pt x="1" y="495"/>
                  </a:lnTo>
                  <a:lnTo>
                    <a:pt x="0" y="497"/>
                  </a:lnTo>
                  <a:lnTo>
                    <a:pt x="1" y="499"/>
                  </a:lnTo>
                  <a:lnTo>
                    <a:pt x="2" y="501"/>
                  </a:lnTo>
                  <a:lnTo>
                    <a:pt x="4" y="502"/>
                  </a:lnTo>
                  <a:lnTo>
                    <a:pt x="6" y="503"/>
                  </a:lnTo>
                  <a:lnTo>
                    <a:pt x="8" y="503"/>
                  </a:lnTo>
                  <a:lnTo>
                    <a:pt x="11" y="502"/>
                  </a:lnTo>
                  <a:lnTo>
                    <a:pt x="11" y="502"/>
                  </a:lnTo>
                  <a:lnTo>
                    <a:pt x="20" y="495"/>
                  </a:lnTo>
                  <a:lnTo>
                    <a:pt x="29" y="489"/>
                  </a:lnTo>
                  <a:lnTo>
                    <a:pt x="39" y="485"/>
                  </a:lnTo>
                  <a:lnTo>
                    <a:pt x="49" y="482"/>
                  </a:lnTo>
                  <a:lnTo>
                    <a:pt x="72" y="477"/>
                  </a:lnTo>
                  <a:lnTo>
                    <a:pt x="93" y="473"/>
                  </a:lnTo>
                  <a:lnTo>
                    <a:pt x="93" y="473"/>
                  </a:lnTo>
                  <a:lnTo>
                    <a:pt x="114" y="469"/>
                  </a:lnTo>
                  <a:lnTo>
                    <a:pt x="125" y="466"/>
                  </a:lnTo>
                  <a:lnTo>
                    <a:pt x="136" y="463"/>
                  </a:lnTo>
                  <a:lnTo>
                    <a:pt x="146" y="459"/>
                  </a:lnTo>
                  <a:lnTo>
                    <a:pt x="156" y="454"/>
                  </a:lnTo>
                  <a:lnTo>
                    <a:pt x="164" y="448"/>
                  </a:lnTo>
                  <a:lnTo>
                    <a:pt x="173" y="440"/>
                  </a:lnTo>
                  <a:lnTo>
                    <a:pt x="173" y="440"/>
                  </a:lnTo>
                  <a:lnTo>
                    <a:pt x="181" y="430"/>
                  </a:lnTo>
                  <a:lnTo>
                    <a:pt x="187" y="418"/>
                  </a:lnTo>
                  <a:lnTo>
                    <a:pt x="192" y="406"/>
                  </a:lnTo>
                  <a:lnTo>
                    <a:pt x="196" y="394"/>
                  </a:lnTo>
                  <a:lnTo>
                    <a:pt x="196" y="394"/>
                  </a:lnTo>
                  <a:lnTo>
                    <a:pt x="199" y="376"/>
                  </a:lnTo>
                  <a:lnTo>
                    <a:pt x="201" y="357"/>
                  </a:lnTo>
                  <a:lnTo>
                    <a:pt x="201" y="338"/>
                  </a:lnTo>
                  <a:lnTo>
                    <a:pt x="200" y="319"/>
                  </a:lnTo>
                  <a:lnTo>
                    <a:pt x="200" y="319"/>
                  </a:lnTo>
                  <a:lnTo>
                    <a:pt x="198" y="300"/>
                  </a:lnTo>
                  <a:lnTo>
                    <a:pt x="194" y="281"/>
                  </a:lnTo>
                  <a:lnTo>
                    <a:pt x="189" y="261"/>
                  </a:lnTo>
                  <a:lnTo>
                    <a:pt x="183" y="243"/>
                  </a:lnTo>
                  <a:lnTo>
                    <a:pt x="177" y="224"/>
                  </a:lnTo>
                  <a:lnTo>
                    <a:pt x="170" y="206"/>
                  </a:lnTo>
                  <a:lnTo>
                    <a:pt x="155" y="169"/>
                  </a:lnTo>
                  <a:lnTo>
                    <a:pt x="155" y="169"/>
                  </a:lnTo>
                  <a:lnTo>
                    <a:pt x="139" y="134"/>
                  </a:lnTo>
                  <a:lnTo>
                    <a:pt x="123" y="98"/>
                  </a:lnTo>
                  <a:lnTo>
                    <a:pt x="117" y="80"/>
                  </a:lnTo>
                  <a:lnTo>
                    <a:pt x="111" y="62"/>
                  </a:lnTo>
                  <a:lnTo>
                    <a:pt x="106" y="42"/>
                  </a:lnTo>
                  <a:lnTo>
                    <a:pt x="101" y="24"/>
                  </a:lnTo>
                  <a:lnTo>
                    <a:pt x="101" y="24"/>
                  </a:lnTo>
                  <a:lnTo>
                    <a:pt x="99" y="5"/>
                  </a:lnTo>
                  <a:lnTo>
                    <a:pt x="99" y="5"/>
                  </a:lnTo>
                  <a:lnTo>
                    <a:pt x="98" y="3"/>
                  </a:lnTo>
                  <a:lnTo>
                    <a:pt x="96" y="1"/>
                  </a:lnTo>
                  <a:lnTo>
                    <a:pt x="94" y="0"/>
                  </a:lnTo>
                  <a:lnTo>
                    <a:pt x="92" y="0"/>
                  </a:lnTo>
                  <a:lnTo>
                    <a:pt x="90" y="0"/>
                  </a:lnTo>
                  <a:lnTo>
                    <a:pt x="88" y="1"/>
                  </a:lnTo>
                  <a:lnTo>
                    <a:pt x="87" y="3"/>
                  </a:lnTo>
                  <a:lnTo>
                    <a:pt x="87" y="5"/>
                  </a:lnTo>
                  <a:lnTo>
                    <a:pt x="87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3" name="Freeform 62">
              <a:extLst>
                <a:ext uri="{FF2B5EF4-FFF2-40B4-BE49-F238E27FC236}">
                  <a16:creationId xmlns:a16="http://schemas.microsoft.com/office/drawing/2014/main" id="{538FF6D8-5743-4B49-068F-121A1F394195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5" y="291"/>
              <a:ext cx="192" cy="455"/>
            </a:xfrm>
            <a:custGeom>
              <a:avLst/>
              <a:gdLst>
                <a:gd name="T0" fmla="*/ 6 w 383"/>
                <a:gd name="T1" fmla="*/ 12 h 912"/>
                <a:gd name="T2" fmla="*/ 49 w 383"/>
                <a:gd name="T3" fmla="*/ 18 h 912"/>
                <a:gd name="T4" fmla="*/ 92 w 383"/>
                <a:gd name="T5" fmla="*/ 30 h 912"/>
                <a:gd name="T6" fmla="*/ 131 w 383"/>
                <a:gd name="T7" fmla="*/ 49 h 912"/>
                <a:gd name="T8" fmla="*/ 168 w 383"/>
                <a:gd name="T9" fmla="*/ 74 h 912"/>
                <a:gd name="T10" fmla="*/ 185 w 383"/>
                <a:gd name="T11" fmla="*/ 89 h 912"/>
                <a:gd name="T12" fmla="*/ 215 w 383"/>
                <a:gd name="T13" fmla="*/ 121 h 912"/>
                <a:gd name="T14" fmla="*/ 242 w 383"/>
                <a:gd name="T15" fmla="*/ 156 h 912"/>
                <a:gd name="T16" fmla="*/ 265 w 383"/>
                <a:gd name="T17" fmla="*/ 194 h 912"/>
                <a:gd name="T18" fmla="*/ 276 w 383"/>
                <a:gd name="T19" fmla="*/ 213 h 912"/>
                <a:gd name="T20" fmla="*/ 295 w 383"/>
                <a:gd name="T21" fmla="*/ 253 h 912"/>
                <a:gd name="T22" fmla="*/ 313 w 383"/>
                <a:gd name="T23" fmla="*/ 295 h 912"/>
                <a:gd name="T24" fmla="*/ 327 w 383"/>
                <a:gd name="T25" fmla="*/ 338 h 912"/>
                <a:gd name="T26" fmla="*/ 339 w 383"/>
                <a:gd name="T27" fmla="*/ 381 h 912"/>
                <a:gd name="T28" fmla="*/ 352 w 383"/>
                <a:gd name="T29" fmla="*/ 442 h 912"/>
                <a:gd name="T30" fmla="*/ 362 w 383"/>
                <a:gd name="T31" fmla="*/ 503 h 912"/>
                <a:gd name="T32" fmla="*/ 368 w 383"/>
                <a:gd name="T33" fmla="*/ 565 h 912"/>
                <a:gd name="T34" fmla="*/ 371 w 383"/>
                <a:gd name="T35" fmla="*/ 627 h 912"/>
                <a:gd name="T36" fmla="*/ 371 w 383"/>
                <a:gd name="T37" fmla="*/ 660 h 912"/>
                <a:gd name="T38" fmla="*/ 369 w 383"/>
                <a:gd name="T39" fmla="*/ 711 h 912"/>
                <a:gd name="T40" fmla="*/ 364 w 383"/>
                <a:gd name="T41" fmla="*/ 744 h 912"/>
                <a:gd name="T42" fmla="*/ 360 w 383"/>
                <a:gd name="T43" fmla="*/ 761 h 912"/>
                <a:gd name="T44" fmla="*/ 351 w 383"/>
                <a:gd name="T45" fmla="*/ 791 h 912"/>
                <a:gd name="T46" fmla="*/ 313 w 383"/>
                <a:gd name="T47" fmla="*/ 876 h 912"/>
                <a:gd name="T48" fmla="*/ 300 w 383"/>
                <a:gd name="T49" fmla="*/ 904 h 912"/>
                <a:gd name="T50" fmla="*/ 300 w 383"/>
                <a:gd name="T51" fmla="*/ 906 h 912"/>
                <a:gd name="T52" fmla="*/ 302 w 383"/>
                <a:gd name="T53" fmla="*/ 911 h 912"/>
                <a:gd name="T54" fmla="*/ 306 w 383"/>
                <a:gd name="T55" fmla="*/ 912 h 912"/>
                <a:gd name="T56" fmla="*/ 311 w 383"/>
                <a:gd name="T57" fmla="*/ 910 h 912"/>
                <a:gd name="T58" fmla="*/ 313 w 383"/>
                <a:gd name="T59" fmla="*/ 908 h 912"/>
                <a:gd name="T60" fmla="*/ 338 w 383"/>
                <a:gd name="T61" fmla="*/ 850 h 912"/>
                <a:gd name="T62" fmla="*/ 363 w 383"/>
                <a:gd name="T63" fmla="*/ 792 h 912"/>
                <a:gd name="T64" fmla="*/ 369 w 383"/>
                <a:gd name="T65" fmla="*/ 776 h 912"/>
                <a:gd name="T66" fmla="*/ 376 w 383"/>
                <a:gd name="T67" fmla="*/ 743 h 912"/>
                <a:gd name="T68" fmla="*/ 381 w 383"/>
                <a:gd name="T69" fmla="*/ 710 h 912"/>
                <a:gd name="T70" fmla="*/ 383 w 383"/>
                <a:gd name="T71" fmla="*/ 659 h 912"/>
                <a:gd name="T72" fmla="*/ 383 w 383"/>
                <a:gd name="T73" fmla="*/ 627 h 912"/>
                <a:gd name="T74" fmla="*/ 380 w 383"/>
                <a:gd name="T75" fmla="*/ 560 h 912"/>
                <a:gd name="T76" fmla="*/ 373 w 383"/>
                <a:gd name="T77" fmla="*/ 495 h 912"/>
                <a:gd name="T78" fmla="*/ 362 w 383"/>
                <a:gd name="T79" fmla="*/ 429 h 912"/>
                <a:gd name="T80" fmla="*/ 355 w 383"/>
                <a:gd name="T81" fmla="*/ 397 h 912"/>
                <a:gd name="T82" fmla="*/ 337 w 383"/>
                <a:gd name="T83" fmla="*/ 331 h 912"/>
                <a:gd name="T84" fmla="*/ 322 w 383"/>
                <a:gd name="T85" fmla="*/ 287 h 912"/>
                <a:gd name="T86" fmla="*/ 304 w 383"/>
                <a:gd name="T87" fmla="*/ 244 h 912"/>
                <a:gd name="T88" fmla="*/ 295 w 383"/>
                <a:gd name="T89" fmla="*/ 224 h 912"/>
                <a:gd name="T90" fmla="*/ 274 w 383"/>
                <a:gd name="T91" fmla="*/ 184 h 912"/>
                <a:gd name="T92" fmla="*/ 250 w 383"/>
                <a:gd name="T93" fmla="*/ 145 h 912"/>
                <a:gd name="T94" fmla="*/ 221 w 383"/>
                <a:gd name="T95" fmla="*/ 110 h 912"/>
                <a:gd name="T96" fmla="*/ 190 w 383"/>
                <a:gd name="T97" fmla="*/ 77 h 912"/>
                <a:gd name="T98" fmla="*/ 172 w 383"/>
                <a:gd name="T99" fmla="*/ 62 h 912"/>
                <a:gd name="T100" fmla="*/ 135 w 383"/>
                <a:gd name="T101" fmla="*/ 38 h 912"/>
                <a:gd name="T102" fmla="*/ 95 w 383"/>
                <a:gd name="T103" fmla="*/ 18 h 912"/>
                <a:gd name="T104" fmla="*/ 52 w 383"/>
                <a:gd name="T105" fmla="*/ 6 h 912"/>
                <a:gd name="T106" fmla="*/ 30 w 383"/>
                <a:gd name="T107" fmla="*/ 2 h 912"/>
                <a:gd name="T108" fmla="*/ 6 w 383"/>
                <a:gd name="T109" fmla="*/ 0 h 912"/>
                <a:gd name="T110" fmla="*/ 1 w 383"/>
                <a:gd name="T111" fmla="*/ 2 h 912"/>
                <a:gd name="T112" fmla="*/ 0 w 383"/>
                <a:gd name="T113" fmla="*/ 6 h 912"/>
                <a:gd name="T114" fmla="*/ 1 w 383"/>
                <a:gd name="T115" fmla="*/ 10 h 912"/>
                <a:gd name="T116" fmla="*/ 6 w 383"/>
                <a:gd name="T117" fmla="*/ 12 h 9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83" h="912">
                  <a:moveTo>
                    <a:pt x="6" y="12"/>
                  </a:moveTo>
                  <a:lnTo>
                    <a:pt x="6" y="12"/>
                  </a:lnTo>
                  <a:lnTo>
                    <a:pt x="28" y="14"/>
                  </a:lnTo>
                  <a:lnTo>
                    <a:pt x="49" y="18"/>
                  </a:lnTo>
                  <a:lnTo>
                    <a:pt x="71" y="23"/>
                  </a:lnTo>
                  <a:lnTo>
                    <a:pt x="92" y="30"/>
                  </a:lnTo>
                  <a:lnTo>
                    <a:pt x="112" y="39"/>
                  </a:lnTo>
                  <a:lnTo>
                    <a:pt x="131" y="49"/>
                  </a:lnTo>
                  <a:lnTo>
                    <a:pt x="151" y="61"/>
                  </a:lnTo>
                  <a:lnTo>
                    <a:pt x="168" y="74"/>
                  </a:lnTo>
                  <a:lnTo>
                    <a:pt x="168" y="74"/>
                  </a:lnTo>
                  <a:lnTo>
                    <a:pt x="185" y="89"/>
                  </a:lnTo>
                  <a:lnTo>
                    <a:pt x="200" y="104"/>
                  </a:lnTo>
                  <a:lnTo>
                    <a:pt x="215" y="121"/>
                  </a:lnTo>
                  <a:lnTo>
                    <a:pt x="228" y="138"/>
                  </a:lnTo>
                  <a:lnTo>
                    <a:pt x="242" y="156"/>
                  </a:lnTo>
                  <a:lnTo>
                    <a:pt x="254" y="174"/>
                  </a:lnTo>
                  <a:lnTo>
                    <a:pt x="265" y="194"/>
                  </a:lnTo>
                  <a:lnTo>
                    <a:pt x="276" y="213"/>
                  </a:lnTo>
                  <a:lnTo>
                    <a:pt x="276" y="213"/>
                  </a:lnTo>
                  <a:lnTo>
                    <a:pt x="286" y="233"/>
                  </a:lnTo>
                  <a:lnTo>
                    <a:pt x="295" y="253"/>
                  </a:lnTo>
                  <a:lnTo>
                    <a:pt x="304" y="274"/>
                  </a:lnTo>
                  <a:lnTo>
                    <a:pt x="313" y="295"/>
                  </a:lnTo>
                  <a:lnTo>
                    <a:pt x="320" y="316"/>
                  </a:lnTo>
                  <a:lnTo>
                    <a:pt x="327" y="338"/>
                  </a:lnTo>
                  <a:lnTo>
                    <a:pt x="339" y="381"/>
                  </a:lnTo>
                  <a:lnTo>
                    <a:pt x="339" y="381"/>
                  </a:lnTo>
                  <a:lnTo>
                    <a:pt x="346" y="412"/>
                  </a:lnTo>
                  <a:lnTo>
                    <a:pt x="352" y="442"/>
                  </a:lnTo>
                  <a:lnTo>
                    <a:pt x="358" y="473"/>
                  </a:lnTo>
                  <a:lnTo>
                    <a:pt x="362" y="503"/>
                  </a:lnTo>
                  <a:lnTo>
                    <a:pt x="366" y="534"/>
                  </a:lnTo>
                  <a:lnTo>
                    <a:pt x="368" y="565"/>
                  </a:lnTo>
                  <a:lnTo>
                    <a:pt x="370" y="596"/>
                  </a:lnTo>
                  <a:lnTo>
                    <a:pt x="371" y="627"/>
                  </a:lnTo>
                  <a:lnTo>
                    <a:pt x="371" y="627"/>
                  </a:lnTo>
                  <a:lnTo>
                    <a:pt x="371" y="660"/>
                  </a:lnTo>
                  <a:lnTo>
                    <a:pt x="370" y="695"/>
                  </a:lnTo>
                  <a:lnTo>
                    <a:pt x="369" y="711"/>
                  </a:lnTo>
                  <a:lnTo>
                    <a:pt x="367" y="728"/>
                  </a:lnTo>
                  <a:lnTo>
                    <a:pt x="364" y="744"/>
                  </a:lnTo>
                  <a:lnTo>
                    <a:pt x="360" y="761"/>
                  </a:lnTo>
                  <a:lnTo>
                    <a:pt x="360" y="761"/>
                  </a:lnTo>
                  <a:lnTo>
                    <a:pt x="356" y="776"/>
                  </a:lnTo>
                  <a:lnTo>
                    <a:pt x="351" y="791"/>
                  </a:lnTo>
                  <a:lnTo>
                    <a:pt x="339" y="819"/>
                  </a:lnTo>
                  <a:lnTo>
                    <a:pt x="313" y="876"/>
                  </a:lnTo>
                  <a:lnTo>
                    <a:pt x="313" y="876"/>
                  </a:lnTo>
                  <a:lnTo>
                    <a:pt x="300" y="904"/>
                  </a:lnTo>
                  <a:lnTo>
                    <a:pt x="300" y="904"/>
                  </a:lnTo>
                  <a:lnTo>
                    <a:pt x="300" y="906"/>
                  </a:lnTo>
                  <a:lnTo>
                    <a:pt x="300" y="909"/>
                  </a:lnTo>
                  <a:lnTo>
                    <a:pt x="302" y="911"/>
                  </a:lnTo>
                  <a:lnTo>
                    <a:pt x="304" y="912"/>
                  </a:lnTo>
                  <a:lnTo>
                    <a:pt x="306" y="912"/>
                  </a:lnTo>
                  <a:lnTo>
                    <a:pt x="308" y="912"/>
                  </a:lnTo>
                  <a:lnTo>
                    <a:pt x="311" y="910"/>
                  </a:lnTo>
                  <a:lnTo>
                    <a:pt x="313" y="908"/>
                  </a:lnTo>
                  <a:lnTo>
                    <a:pt x="313" y="908"/>
                  </a:lnTo>
                  <a:lnTo>
                    <a:pt x="325" y="878"/>
                  </a:lnTo>
                  <a:lnTo>
                    <a:pt x="338" y="850"/>
                  </a:lnTo>
                  <a:lnTo>
                    <a:pt x="351" y="821"/>
                  </a:lnTo>
                  <a:lnTo>
                    <a:pt x="363" y="792"/>
                  </a:lnTo>
                  <a:lnTo>
                    <a:pt x="363" y="792"/>
                  </a:lnTo>
                  <a:lnTo>
                    <a:pt x="369" y="776"/>
                  </a:lnTo>
                  <a:lnTo>
                    <a:pt x="373" y="759"/>
                  </a:lnTo>
                  <a:lnTo>
                    <a:pt x="376" y="743"/>
                  </a:lnTo>
                  <a:lnTo>
                    <a:pt x="379" y="726"/>
                  </a:lnTo>
                  <a:lnTo>
                    <a:pt x="381" y="710"/>
                  </a:lnTo>
                  <a:lnTo>
                    <a:pt x="382" y="693"/>
                  </a:lnTo>
                  <a:lnTo>
                    <a:pt x="383" y="659"/>
                  </a:lnTo>
                  <a:lnTo>
                    <a:pt x="383" y="659"/>
                  </a:lnTo>
                  <a:lnTo>
                    <a:pt x="383" y="627"/>
                  </a:lnTo>
                  <a:lnTo>
                    <a:pt x="382" y="593"/>
                  </a:lnTo>
                  <a:lnTo>
                    <a:pt x="380" y="560"/>
                  </a:lnTo>
                  <a:lnTo>
                    <a:pt x="377" y="527"/>
                  </a:lnTo>
                  <a:lnTo>
                    <a:pt x="373" y="495"/>
                  </a:lnTo>
                  <a:lnTo>
                    <a:pt x="368" y="461"/>
                  </a:lnTo>
                  <a:lnTo>
                    <a:pt x="362" y="429"/>
                  </a:lnTo>
                  <a:lnTo>
                    <a:pt x="355" y="397"/>
                  </a:lnTo>
                  <a:lnTo>
                    <a:pt x="355" y="397"/>
                  </a:lnTo>
                  <a:lnTo>
                    <a:pt x="344" y="353"/>
                  </a:lnTo>
                  <a:lnTo>
                    <a:pt x="337" y="331"/>
                  </a:lnTo>
                  <a:lnTo>
                    <a:pt x="330" y="309"/>
                  </a:lnTo>
                  <a:lnTo>
                    <a:pt x="322" y="287"/>
                  </a:lnTo>
                  <a:lnTo>
                    <a:pt x="314" y="266"/>
                  </a:lnTo>
                  <a:lnTo>
                    <a:pt x="304" y="244"/>
                  </a:lnTo>
                  <a:lnTo>
                    <a:pt x="295" y="224"/>
                  </a:lnTo>
                  <a:lnTo>
                    <a:pt x="295" y="224"/>
                  </a:lnTo>
                  <a:lnTo>
                    <a:pt x="285" y="204"/>
                  </a:lnTo>
                  <a:lnTo>
                    <a:pt x="274" y="184"/>
                  </a:lnTo>
                  <a:lnTo>
                    <a:pt x="262" y="164"/>
                  </a:lnTo>
                  <a:lnTo>
                    <a:pt x="250" y="145"/>
                  </a:lnTo>
                  <a:lnTo>
                    <a:pt x="236" y="127"/>
                  </a:lnTo>
                  <a:lnTo>
                    <a:pt x="221" y="110"/>
                  </a:lnTo>
                  <a:lnTo>
                    <a:pt x="206" y="92"/>
                  </a:lnTo>
                  <a:lnTo>
                    <a:pt x="190" y="77"/>
                  </a:lnTo>
                  <a:lnTo>
                    <a:pt x="190" y="77"/>
                  </a:lnTo>
                  <a:lnTo>
                    <a:pt x="172" y="62"/>
                  </a:lnTo>
                  <a:lnTo>
                    <a:pt x="154" y="50"/>
                  </a:lnTo>
                  <a:lnTo>
                    <a:pt x="135" y="38"/>
                  </a:lnTo>
                  <a:lnTo>
                    <a:pt x="115" y="27"/>
                  </a:lnTo>
                  <a:lnTo>
                    <a:pt x="95" y="18"/>
                  </a:lnTo>
                  <a:lnTo>
                    <a:pt x="74" y="11"/>
                  </a:lnTo>
                  <a:lnTo>
                    <a:pt x="52" y="6"/>
                  </a:lnTo>
                  <a:lnTo>
                    <a:pt x="30" y="2"/>
                  </a:lnTo>
                  <a:lnTo>
                    <a:pt x="30" y="2"/>
                  </a:lnTo>
                  <a:lnTo>
                    <a:pt x="6" y="0"/>
                  </a:lnTo>
                  <a:lnTo>
                    <a:pt x="6" y="0"/>
                  </a:lnTo>
                  <a:lnTo>
                    <a:pt x="3" y="1"/>
                  </a:lnTo>
                  <a:lnTo>
                    <a:pt x="1" y="2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8"/>
                  </a:lnTo>
                  <a:lnTo>
                    <a:pt x="1" y="10"/>
                  </a:lnTo>
                  <a:lnTo>
                    <a:pt x="3" y="12"/>
                  </a:lnTo>
                  <a:lnTo>
                    <a:pt x="6" y="12"/>
                  </a:lnTo>
                  <a:lnTo>
                    <a:pt x="6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4" name="Freeform 63">
              <a:extLst>
                <a:ext uri="{FF2B5EF4-FFF2-40B4-BE49-F238E27FC236}">
                  <a16:creationId xmlns:a16="http://schemas.microsoft.com/office/drawing/2014/main" id="{A6E1ADFB-68B3-C2A2-B4C4-643429A0A917}"/>
                </a:ext>
              </a:extLst>
            </p:cNvPr>
            <p:cNvSpPr>
              <a:spLocks/>
            </p:cNvSpPr>
            <p:nvPr/>
          </p:nvSpPr>
          <p:spPr bwMode="auto">
            <a:xfrm>
              <a:off x="2071" y="0"/>
              <a:ext cx="1416" cy="1207"/>
            </a:xfrm>
            <a:custGeom>
              <a:avLst/>
              <a:gdLst>
                <a:gd name="T0" fmla="*/ 300 w 2833"/>
                <a:gd name="T1" fmla="*/ 2397 h 2413"/>
                <a:gd name="T2" fmla="*/ 209 w 2833"/>
                <a:gd name="T3" fmla="*/ 2394 h 2413"/>
                <a:gd name="T4" fmla="*/ 136 w 2833"/>
                <a:gd name="T5" fmla="*/ 2340 h 2413"/>
                <a:gd name="T6" fmla="*/ 68 w 2833"/>
                <a:gd name="T7" fmla="*/ 2210 h 2413"/>
                <a:gd name="T8" fmla="*/ 18 w 2833"/>
                <a:gd name="T9" fmla="*/ 2031 h 2413"/>
                <a:gd name="T10" fmla="*/ 19 w 2833"/>
                <a:gd name="T11" fmla="*/ 1877 h 2413"/>
                <a:gd name="T12" fmla="*/ 65 w 2833"/>
                <a:gd name="T13" fmla="*/ 1724 h 2413"/>
                <a:gd name="T14" fmla="*/ 207 w 2833"/>
                <a:gd name="T15" fmla="*/ 1437 h 2413"/>
                <a:gd name="T16" fmla="*/ 317 w 2833"/>
                <a:gd name="T17" fmla="*/ 1176 h 2413"/>
                <a:gd name="T18" fmla="*/ 520 w 2833"/>
                <a:gd name="T19" fmla="*/ 793 h 2413"/>
                <a:gd name="T20" fmla="*/ 729 w 2833"/>
                <a:gd name="T21" fmla="*/ 468 h 2413"/>
                <a:gd name="T22" fmla="*/ 863 w 2833"/>
                <a:gd name="T23" fmla="*/ 331 h 2413"/>
                <a:gd name="T24" fmla="*/ 1067 w 2833"/>
                <a:gd name="T25" fmla="*/ 188 h 2413"/>
                <a:gd name="T26" fmla="*/ 1220 w 2833"/>
                <a:gd name="T27" fmla="*/ 92 h 2413"/>
                <a:gd name="T28" fmla="*/ 1400 w 2833"/>
                <a:gd name="T29" fmla="*/ 40 h 2413"/>
                <a:gd name="T30" fmla="*/ 1674 w 2833"/>
                <a:gd name="T31" fmla="*/ 13 h 2413"/>
                <a:gd name="T32" fmla="*/ 1839 w 2833"/>
                <a:gd name="T33" fmla="*/ 24 h 2413"/>
                <a:gd name="T34" fmla="*/ 2020 w 2833"/>
                <a:gd name="T35" fmla="*/ 85 h 2413"/>
                <a:gd name="T36" fmla="*/ 2175 w 2833"/>
                <a:gd name="T37" fmla="*/ 190 h 2413"/>
                <a:gd name="T38" fmla="*/ 2241 w 2833"/>
                <a:gd name="T39" fmla="*/ 267 h 2413"/>
                <a:gd name="T40" fmla="*/ 2366 w 2833"/>
                <a:gd name="T41" fmla="*/ 273 h 2413"/>
                <a:gd name="T42" fmla="*/ 2570 w 2833"/>
                <a:gd name="T43" fmla="*/ 311 h 2413"/>
                <a:gd name="T44" fmla="*/ 2697 w 2833"/>
                <a:gd name="T45" fmla="*/ 388 h 2413"/>
                <a:gd name="T46" fmla="*/ 2773 w 2833"/>
                <a:gd name="T47" fmla="*/ 489 h 2413"/>
                <a:gd name="T48" fmla="*/ 2814 w 2833"/>
                <a:gd name="T49" fmla="*/ 627 h 2413"/>
                <a:gd name="T50" fmla="*/ 2812 w 2833"/>
                <a:gd name="T51" fmla="*/ 861 h 2413"/>
                <a:gd name="T52" fmla="*/ 2758 w 2833"/>
                <a:gd name="T53" fmla="*/ 1185 h 2413"/>
                <a:gd name="T54" fmla="*/ 2685 w 2833"/>
                <a:gd name="T55" fmla="*/ 1419 h 2413"/>
                <a:gd name="T56" fmla="*/ 2679 w 2833"/>
                <a:gd name="T57" fmla="*/ 1453 h 2413"/>
                <a:gd name="T58" fmla="*/ 2722 w 2833"/>
                <a:gd name="T59" fmla="*/ 1358 h 2413"/>
                <a:gd name="T60" fmla="*/ 2792 w 2833"/>
                <a:gd name="T61" fmla="*/ 1069 h 2413"/>
                <a:gd name="T62" fmla="*/ 2832 w 2833"/>
                <a:gd name="T63" fmla="*/ 696 h 2413"/>
                <a:gd name="T64" fmla="*/ 2816 w 2833"/>
                <a:gd name="T65" fmla="*/ 578 h 2413"/>
                <a:gd name="T66" fmla="*/ 2765 w 2833"/>
                <a:gd name="T67" fmla="*/ 451 h 2413"/>
                <a:gd name="T68" fmla="*/ 2694 w 2833"/>
                <a:gd name="T69" fmla="*/ 370 h 2413"/>
                <a:gd name="T70" fmla="*/ 2568 w 2833"/>
                <a:gd name="T71" fmla="*/ 298 h 2413"/>
                <a:gd name="T72" fmla="*/ 2377 w 2833"/>
                <a:gd name="T73" fmla="*/ 262 h 2413"/>
                <a:gd name="T74" fmla="*/ 2247 w 2833"/>
                <a:gd name="T75" fmla="*/ 251 h 2413"/>
                <a:gd name="T76" fmla="*/ 2127 w 2833"/>
                <a:gd name="T77" fmla="*/ 137 h 2413"/>
                <a:gd name="T78" fmla="*/ 1978 w 2833"/>
                <a:gd name="T79" fmla="*/ 53 h 2413"/>
                <a:gd name="T80" fmla="*/ 1819 w 2833"/>
                <a:gd name="T81" fmla="*/ 9 h 2413"/>
                <a:gd name="T82" fmla="*/ 1622 w 2833"/>
                <a:gd name="T83" fmla="*/ 1 h 2413"/>
                <a:gd name="T84" fmla="*/ 1374 w 2833"/>
                <a:gd name="T85" fmla="*/ 32 h 2413"/>
                <a:gd name="T86" fmla="*/ 1218 w 2833"/>
                <a:gd name="T87" fmla="*/ 80 h 2413"/>
                <a:gd name="T88" fmla="*/ 1107 w 2833"/>
                <a:gd name="T89" fmla="*/ 144 h 2413"/>
                <a:gd name="T90" fmla="*/ 930 w 2833"/>
                <a:gd name="T91" fmla="*/ 265 h 2413"/>
                <a:gd name="T92" fmla="*/ 798 w 2833"/>
                <a:gd name="T93" fmla="*/ 373 h 2413"/>
                <a:gd name="T94" fmla="*/ 629 w 2833"/>
                <a:gd name="T95" fmla="*/ 586 h 2413"/>
                <a:gd name="T96" fmla="*/ 453 w 2833"/>
                <a:gd name="T97" fmla="*/ 889 h 2413"/>
                <a:gd name="T98" fmla="*/ 269 w 2833"/>
                <a:gd name="T99" fmla="*/ 1256 h 2413"/>
                <a:gd name="T100" fmla="*/ 159 w 2833"/>
                <a:gd name="T101" fmla="*/ 1509 h 2413"/>
                <a:gd name="T102" fmla="*/ 37 w 2833"/>
                <a:gd name="T103" fmla="*/ 1761 h 2413"/>
                <a:gd name="T104" fmla="*/ 3 w 2833"/>
                <a:gd name="T105" fmla="*/ 1902 h 2413"/>
                <a:gd name="T106" fmla="*/ 16 w 2833"/>
                <a:gd name="T107" fmla="*/ 2082 h 2413"/>
                <a:gd name="T108" fmla="*/ 74 w 2833"/>
                <a:gd name="T109" fmla="*/ 2253 h 2413"/>
                <a:gd name="T110" fmla="*/ 137 w 2833"/>
                <a:gd name="T111" fmla="*/ 2361 h 2413"/>
                <a:gd name="T112" fmla="*/ 190 w 2833"/>
                <a:gd name="T113" fmla="*/ 2399 h 2413"/>
                <a:gd name="T114" fmla="*/ 307 w 2833"/>
                <a:gd name="T115" fmla="*/ 2408 h 2413"/>
                <a:gd name="T116" fmla="*/ 404 w 2833"/>
                <a:gd name="T117" fmla="*/ 2374 h 2413"/>
                <a:gd name="T118" fmla="*/ 401 w 2833"/>
                <a:gd name="T119" fmla="*/ 2363 h 24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833" h="2413">
                  <a:moveTo>
                    <a:pt x="398" y="2364"/>
                  </a:moveTo>
                  <a:lnTo>
                    <a:pt x="398" y="2364"/>
                  </a:lnTo>
                  <a:lnTo>
                    <a:pt x="380" y="2372"/>
                  </a:lnTo>
                  <a:lnTo>
                    <a:pt x="361" y="2379"/>
                  </a:lnTo>
                  <a:lnTo>
                    <a:pt x="341" y="2386"/>
                  </a:lnTo>
                  <a:lnTo>
                    <a:pt x="320" y="2392"/>
                  </a:lnTo>
                  <a:lnTo>
                    <a:pt x="300" y="2397"/>
                  </a:lnTo>
                  <a:lnTo>
                    <a:pt x="280" y="2400"/>
                  </a:lnTo>
                  <a:lnTo>
                    <a:pt x="260" y="2401"/>
                  </a:lnTo>
                  <a:lnTo>
                    <a:pt x="239" y="2400"/>
                  </a:lnTo>
                  <a:lnTo>
                    <a:pt x="239" y="2400"/>
                  </a:lnTo>
                  <a:lnTo>
                    <a:pt x="228" y="2399"/>
                  </a:lnTo>
                  <a:lnTo>
                    <a:pt x="218" y="2397"/>
                  </a:lnTo>
                  <a:lnTo>
                    <a:pt x="209" y="2394"/>
                  </a:lnTo>
                  <a:lnTo>
                    <a:pt x="199" y="2390"/>
                  </a:lnTo>
                  <a:lnTo>
                    <a:pt x="190" y="2386"/>
                  </a:lnTo>
                  <a:lnTo>
                    <a:pt x="182" y="2381"/>
                  </a:lnTo>
                  <a:lnTo>
                    <a:pt x="172" y="2375"/>
                  </a:lnTo>
                  <a:lnTo>
                    <a:pt x="164" y="2369"/>
                  </a:lnTo>
                  <a:lnTo>
                    <a:pt x="150" y="2355"/>
                  </a:lnTo>
                  <a:lnTo>
                    <a:pt x="136" y="2340"/>
                  </a:lnTo>
                  <a:lnTo>
                    <a:pt x="124" y="2324"/>
                  </a:lnTo>
                  <a:lnTo>
                    <a:pt x="114" y="2306"/>
                  </a:lnTo>
                  <a:lnTo>
                    <a:pt x="114" y="2306"/>
                  </a:lnTo>
                  <a:lnTo>
                    <a:pt x="102" y="2282"/>
                  </a:lnTo>
                  <a:lnTo>
                    <a:pt x="89" y="2259"/>
                  </a:lnTo>
                  <a:lnTo>
                    <a:pt x="78" y="2235"/>
                  </a:lnTo>
                  <a:lnTo>
                    <a:pt x="68" y="2210"/>
                  </a:lnTo>
                  <a:lnTo>
                    <a:pt x="58" y="2186"/>
                  </a:lnTo>
                  <a:lnTo>
                    <a:pt x="49" y="2161"/>
                  </a:lnTo>
                  <a:lnTo>
                    <a:pt x="41" y="2135"/>
                  </a:lnTo>
                  <a:lnTo>
                    <a:pt x="34" y="2109"/>
                  </a:lnTo>
                  <a:lnTo>
                    <a:pt x="28" y="2084"/>
                  </a:lnTo>
                  <a:lnTo>
                    <a:pt x="22" y="2057"/>
                  </a:lnTo>
                  <a:lnTo>
                    <a:pt x="18" y="2031"/>
                  </a:lnTo>
                  <a:lnTo>
                    <a:pt x="15" y="2005"/>
                  </a:lnTo>
                  <a:lnTo>
                    <a:pt x="12" y="1978"/>
                  </a:lnTo>
                  <a:lnTo>
                    <a:pt x="12" y="1952"/>
                  </a:lnTo>
                  <a:lnTo>
                    <a:pt x="12" y="1926"/>
                  </a:lnTo>
                  <a:lnTo>
                    <a:pt x="16" y="1899"/>
                  </a:lnTo>
                  <a:lnTo>
                    <a:pt x="16" y="1899"/>
                  </a:lnTo>
                  <a:lnTo>
                    <a:pt x="19" y="1877"/>
                  </a:lnTo>
                  <a:lnTo>
                    <a:pt x="23" y="1854"/>
                  </a:lnTo>
                  <a:lnTo>
                    <a:pt x="28" y="1832"/>
                  </a:lnTo>
                  <a:lnTo>
                    <a:pt x="34" y="1810"/>
                  </a:lnTo>
                  <a:lnTo>
                    <a:pt x="41" y="1788"/>
                  </a:lnTo>
                  <a:lnTo>
                    <a:pt x="48" y="1766"/>
                  </a:lnTo>
                  <a:lnTo>
                    <a:pt x="56" y="1745"/>
                  </a:lnTo>
                  <a:lnTo>
                    <a:pt x="65" y="1724"/>
                  </a:lnTo>
                  <a:lnTo>
                    <a:pt x="84" y="1682"/>
                  </a:lnTo>
                  <a:lnTo>
                    <a:pt x="105" y="1642"/>
                  </a:lnTo>
                  <a:lnTo>
                    <a:pt x="147" y="1560"/>
                  </a:lnTo>
                  <a:lnTo>
                    <a:pt x="147" y="1560"/>
                  </a:lnTo>
                  <a:lnTo>
                    <a:pt x="167" y="1520"/>
                  </a:lnTo>
                  <a:lnTo>
                    <a:pt x="188" y="1478"/>
                  </a:lnTo>
                  <a:lnTo>
                    <a:pt x="207" y="1437"/>
                  </a:lnTo>
                  <a:lnTo>
                    <a:pt x="224" y="1395"/>
                  </a:lnTo>
                  <a:lnTo>
                    <a:pt x="224" y="1395"/>
                  </a:lnTo>
                  <a:lnTo>
                    <a:pt x="246" y="1339"/>
                  </a:lnTo>
                  <a:lnTo>
                    <a:pt x="269" y="1285"/>
                  </a:lnTo>
                  <a:lnTo>
                    <a:pt x="293" y="1231"/>
                  </a:lnTo>
                  <a:lnTo>
                    <a:pt x="317" y="1176"/>
                  </a:lnTo>
                  <a:lnTo>
                    <a:pt x="317" y="1176"/>
                  </a:lnTo>
                  <a:lnTo>
                    <a:pt x="341" y="1128"/>
                  </a:lnTo>
                  <a:lnTo>
                    <a:pt x="365" y="1079"/>
                  </a:lnTo>
                  <a:lnTo>
                    <a:pt x="390" y="1031"/>
                  </a:lnTo>
                  <a:lnTo>
                    <a:pt x="416" y="984"/>
                  </a:lnTo>
                  <a:lnTo>
                    <a:pt x="467" y="888"/>
                  </a:lnTo>
                  <a:lnTo>
                    <a:pt x="520" y="793"/>
                  </a:lnTo>
                  <a:lnTo>
                    <a:pt x="520" y="793"/>
                  </a:lnTo>
                  <a:lnTo>
                    <a:pt x="567" y="709"/>
                  </a:lnTo>
                  <a:lnTo>
                    <a:pt x="593" y="667"/>
                  </a:lnTo>
                  <a:lnTo>
                    <a:pt x="618" y="626"/>
                  </a:lnTo>
                  <a:lnTo>
                    <a:pt x="643" y="585"/>
                  </a:lnTo>
                  <a:lnTo>
                    <a:pt x="671" y="546"/>
                  </a:lnTo>
                  <a:lnTo>
                    <a:pt x="700" y="506"/>
                  </a:lnTo>
                  <a:lnTo>
                    <a:pt x="729" y="468"/>
                  </a:lnTo>
                  <a:lnTo>
                    <a:pt x="729" y="468"/>
                  </a:lnTo>
                  <a:lnTo>
                    <a:pt x="761" y="431"/>
                  </a:lnTo>
                  <a:lnTo>
                    <a:pt x="793" y="396"/>
                  </a:lnTo>
                  <a:lnTo>
                    <a:pt x="828" y="363"/>
                  </a:lnTo>
                  <a:lnTo>
                    <a:pt x="845" y="347"/>
                  </a:lnTo>
                  <a:lnTo>
                    <a:pt x="863" y="331"/>
                  </a:lnTo>
                  <a:lnTo>
                    <a:pt x="863" y="331"/>
                  </a:lnTo>
                  <a:lnTo>
                    <a:pt x="882" y="315"/>
                  </a:lnTo>
                  <a:lnTo>
                    <a:pt x="903" y="300"/>
                  </a:lnTo>
                  <a:lnTo>
                    <a:pt x="943" y="273"/>
                  </a:lnTo>
                  <a:lnTo>
                    <a:pt x="985" y="245"/>
                  </a:lnTo>
                  <a:lnTo>
                    <a:pt x="1025" y="218"/>
                  </a:lnTo>
                  <a:lnTo>
                    <a:pt x="1025" y="218"/>
                  </a:lnTo>
                  <a:lnTo>
                    <a:pt x="1067" y="188"/>
                  </a:lnTo>
                  <a:lnTo>
                    <a:pt x="1108" y="158"/>
                  </a:lnTo>
                  <a:lnTo>
                    <a:pt x="1129" y="143"/>
                  </a:lnTo>
                  <a:lnTo>
                    <a:pt x="1151" y="130"/>
                  </a:lnTo>
                  <a:lnTo>
                    <a:pt x="1173" y="117"/>
                  </a:lnTo>
                  <a:lnTo>
                    <a:pt x="1195" y="103"/>
                  </a:lnTo>
                  <a:lnTo>
                    <a:pt x="1195" y="103"/>
                  </a:lnTo>
                  <a:lnTo>
                    <a:pt x="1220" y="92"/>
                  </a:lnTo>
                  <a:lnTo>
                    <a:pt x="1244" y="82"/>
                  </a:lnTo>
                  <a:lnTo>
                    <a:pt x="1269" y="73"/>
                  </a:lnTo>
                  <a:lnTo>
                    <a:pt x="1295" y="65"/>
                  </a:lnTo>
                  <a:lnTo>
                    <a:pt x="1321" y="57"/>
                  </a:lnTo>
                  <a:lnTo>
                    <a:pt x="1347" y="51"/>
                  </a:lnTo>
                  <a:lnTo>
                    <a:pt x="1400" y="40"/>
                  </a:lnTo>
                  <a:lnTo>
                    <a:pt x="1400" y="40"/>
                  </a:lnTo>
                  <a:lnTo>
                    <a:pt x="1427" y="34"/>
                  </a:lnTo>
                  <a:lnTo>
                    <a:pt x="1454" y="29"/>
                  </a:lnTo>
                  <a:lnTo>
                    <a:pt x="1509" y="22"/>
                  </a:lnTo>
                  <a:lnTo>
                    <a:pt x="1564" y="17"/>
                  </a:lnTo>
                  <a:lnTo>
                    <a:pt x="1619" y="14"/>
                  </a:lnTo>
                  <a:lnTo>
                    <a:pt x="1619" y="14"/>
                  </a:lnTo>
                  <a:lnTo>
                    <a:pt x="1674" y="13"/>
                  </a:lnTo>
                  <a:lnTo>
                    <a:pt x="1702" y="13"/>
                  </a:lnTo>
                  <a:lnTo>
                    <a:pt x="1730" y="13"/>
                  </a:lnTo>
                  <a:lnTo>
                    <a:pt x="1757" y="14"/>
                  </a:lnTo>
                  <a:lnTo>
                    <a:pt x="1785" y="17"/>
                  </a:lnTo>
                  <a:lnTo>
                    <a:pt x="1812" y="20"/>
                  </a:lnTo>
                  <a:lnTo>
                    <a:pt x="1839" y="24"/>
                  </a:lnTo>
                  <a:lnTo>
                    <a:pt x="1839" y="24"/>
                  </a:lnTo>
                  <a:lnTo>
                    <a:pt x="1867" y="29"/>
                  </a:lnTo>
                  <a:lnTo>
                    <a:pt x="1893" y="37"/>
                  </a:lnTo>
                  <a:lnTo>
                    <a:pt x="1919" y="44"/>
                  </a:lnTo>
                  <a:lnTo>
                    <a:pt x="1945" y="53"/>
                  </a:lnTo>
                  <a:lnTo>
                    <a:pt x="1970" y="62"/>
                  </a:lnTo>
                  <a:lnTo>
                    <a:pt x="1995" y="73"/>
                  </a:lnTo>
                  <a:lnTo>
                    <a:pt x="2020" y="85"/>
                  </a:lnTo>
                  <a:lnTo>
                    <a:pt x="2043" y="98"/>
                  </a:lnTo>
                  <a:lnTo>
                    <a:pt x="2043" y="98"/>
                  </a:lnTo>
                  <a:lnTo>
                    <a:pt x="2082" y="122"/>
                  </a:lnTo>
                  <a:lnTo>
                    <a:pt x="2121" y="147"/>
                  </a:lnTo>
                  <a:lnTo>
                    <a:pt x="2140" y="160"/>
                  </a:lnTo>
                  <a:lnTo>
                    <a:pt x="2158" y="174"/>
                  </a:lnTo>
                  <a:lnTo>
                    <a:pt x="2175" y="190"/>
                  </a:lnTo>
                  <a:lnTo>
                    <a:pt x="2193" y="205"/>
                  </a:lnTo>
                  <a:lnTo>
                    <a:pt x="2193" y="205"/>
                  </a:lnTo>
                  <a:lnTo>
                    <a:pt x="2207" y="219"/>
                  </a:lnTo>
                  <a:lnTo>
                    <a:pt x="2220" y="233"/>
                  </a:lnTo>
                  <a:lnTo>
                    <a:pt x="2232" y="249"/>
                  </a:lnTo>
                  <a:lnTo>
                    <a:pt x="2237" y="259"/>
                  </a:lnTo>
                  <a:lnTo>
                    <a:pt x="2241" y="267"/>
                  </a:lnTo>
                  <a:lnTo>
                    <a:pt x="2241" y="267"/>
                  </a:lnTo>
                  <a:lnTo>
                    <a:pt x="2244" y="269"/>
                  </a:lnTo>
                  <a:lnTo>
                    <a:pt x="2247" y="270"/>
                  </a:lnTo>
                  <a:lnTo>
                    <a:pt x="2247" y="270"/>
                  </a:lnTo>
                  <a:lnTo>
                    <a:pt x="2306" y="271"/>
                  </a:lnTo>
                  <a:lnTo>
                    <a:pt x="2335" y="272"/>
                  </a:lnTo>
                  <a:lnTo>
                    <a:pt x="2366" y="273"/>
                  </a:lnTo>
                  <a:lnTo>
                    <a:pt x="2395" y="275"/>
                  </a:lnTo>
                  <a:lnTo>
                    <a:pt x="2426" y="278"/>
                  </a:lnTo>
                  <a:lnTo>
                    <a:pt x="2455" y="282"/>
                  </a:lnTo>
                  <a:lnTo>
                    <a:pt x="2484" y="287"/>
                  </a:lnTo>
                  <a:lnTo>
                    <a:pt x="2514" y="294"/>
                  </a:lnTo>
                  <a:lnTo>
                    <a:pt x="2542" y="301"/>
                  </a:lnTo>
                  <a:lnTo>
                    <a:pt x="2570" y="311"/>
                  </a:lnTo>
                  <a:lnTo>
                    <a:pt x="2598" y="322"/>
                  </a:lnTo>
                  <a:lnTo>
                    <a:pt x="2624" y="336"/>
                  </a:lnTo>
                  <a:lnTo>
                    <a:pt x="2649" y="351"/>
                  </a:lnTo>
                  <a:lnTo>
                    <a:pt x="2662" y="359"/>
                  </a:lnTo>
                  <a:lnTo>
                    <a:pt x="2674" y="368"/>
                  </a:lnTo>
                  <a:lnTo>
                    <a:pt x="2686" y="378"/>
                  </a:lnTo>
                  <a:lnTo>
                    <a:pt x="2697" y="388"/>
                  </a:lnTo>
                  <a:lnTo>
                    <a:pt x="2697" y="388"/>
                  </a:lnTo>
                  <a:lnTo>
                    <a:pt x="2712" y="404"/>
                  </a:lnTo>
                  <a:lnTo>
                    <a:pt x="2726" y="420"/>
                  </a:lnTo>
                  <a:lnTo>
                    <a:pt x="2740" y="436"/>
                  </a:lnTo>
                  <a:lnTo>
                    <a:pt x="2752" y="453"/>
                  </a:lnTo>
                  <a:lnTo>
                    <a:pt x="2763" y="470"/>
                  </a:lnTo>
                  <a:lnTo>
                    <a:pt x="2773" y="489"/>
                  </a:lnTo>
                  <a:lnTo>
                    <a:pt x="2781" y="508"/>
                  </a:lnTo>
                  <a:lnTo>
                    <a:pt x="2789" y="526"/>
                  </a:lnTo>
                  <a:lnTo>
                    <a:pt x="2796" y="546"/>
                  </a:lnTo>
                  <a:lnTo>
                    <a:pt x="2802" y="566"/>
                  </a:lnTo>
                  <a:lnTo>
                    <a:pt x="2807" y="585"/>
                  </a:lnTo>
                  <a:lnTo>
                    <a:pt x="2811" y="605"/>
                  </a:lnTo>
                  <a:lnTo>
                    <a:pt x="2814" y="627"/>
                  </a:lnTo>
                  <a:lnTo>
                    <a:pt x="2818" y="647"/>
                  </a:lnTo>
                  <a:lnTo>
                    <a:pt x="2820" y="668"/>
                  </a:lnTo>
                  <a:lnTo>
                    <a:pt x="2821" y="689"/>
                  </a:lnTo>
                  <a:lnTo>
                    <a:pt x="2822" y="732"/>
                  </a:lnTo>
                  <a:lnTo>
                    <a:pt x="2820" y="775"/>
                  </a:lnTo>
                  <a:lnTo>
                    <a:pt x="2816" y="818"/>
                  </a:lnTo>
                  <a:lnTo>
                    <a:pt x="2812" y="861"/>
                  </a:lnTo>
                  <a:lnTo>
                    <a:pt x="2807" y="903"/>
                  </a:lnTo>
                  <a:lnTo>
                    <a:pt x="2801" y="945"/>
                  </a:lnTo>
                  <a:lnTo>
                    <a:pt x="2787" y="1025"/>
                  </a:lnTo>
                  <a:lnTo>
                    <a:pt x="2787" y="1025"/>
                  </a:lnTo>
                  <a:lnTo>
                    <a:pt x="2778" y="1079"/>
                  </a:lnTo>
                  <a:lnTo>
                    <a:pt x="2768" y="1133"/>
                  </a:lnTo>
                  <a:lnTo>
                    <a:pt x="2758" y="1185"/>
                  </a:lnTo>
                  <a:lnTo>
                    <a:pt x="2745" y="1238"/>
                  </a:lnTo>
                  <a:lnTo>
                    <a:pt x="2730" y="1291"/>
                  </a:lnTo>
                  <a:lnTo>
                    <a:pt x="2723" y="1317"/>
                  </a:lnTo>
                  <a:lnTo>
                    <a:pt x="2714" y="1342"/>
                  </a:lnTo>
                  <a:lnTo>
                    <a:pt x="2705" y="1369"/>
                  </a:lnTo>
                  <a:lnTo>
                    <a:pt x="2696" y="1394"/>
                  </a:lnTo>
                  <a:lnTo>
                    <a:pt x="2685" y="1419"/>
                  </a:lnTo>
                  <a:lnTo>
                    <a:pt x="2674" y="1444"/>
                  </a:lnTo>
                  <a:lnTo>
                    <a:pt x="2674" y="1444"/>
                  </a:lnTo>
                  <a:lnTo>
                    <a:pt x="2674" y="1447"/>
                  </a:lnTo>
                  <a:lnTo>
                    <a:pt x="2674" y="1449"/>
                  </a:lnTo>
                  <a:lnTo>
                    <a:pt x="2675" y="1451"/>
                  </a:lnTo>
                  <a:lnTo>
                    <a:pt x="2677" y="1452"/>
                  </a:lnTo>
                  <a:lnTo>
                    <a:pt x="2679" y="1453"/>
                  </a:lnTo>
                  <a:lnTo>
                    <a:pt x="2681" y="1453"/>
                  </a:lnTo>
                  <a:lnTo>
                    <a:pt x="2683" y="1452"/>
                  </a:lnTo>
                  <a:lnTo>
                    <a:pt x="2685" y="1450"/>
                  </a:lnTo>
                  <a:lnTo>
                    <a:pt x="2685" y="1450"/>
                  </a:lnTo>
                  <a:lnTo>
                    <a:pt x="2695" y="1428"/>
                  </a:lnTo>
                  <a:lnTo>
                    <a:pt x="2704" y="1404"/>
                  </a:lnTo>
                  <a:lnTo>
                    <a:pt x="2722" y="1358"/>
                  </a:lnTo>
                  <a:lnTo>
                    <a:pt x="2738" y="1311"/>
                  </a:lnTo>
                  <a:lnTo>
                    <a:pt x="2751" y="1263"/>
                  </a:lnTo>
                  <a:lnTo>
                    <a:pt x="2763" y="1215"/>
                  </a:lnTo>
                  <a:lnTo>
                    <a:pt x="2774" y="1166"/>
                  </a:lnTo>
                  <a:lnTo>
                    <a:pt x="2784" y="1117"/>
                  </a:lnTo>
                  <a:lnTo>
                    <a:pt x="2792" y="1069"/>
                  </a:lnTo>
                  <a:lnTo>
                    <a:pt x="2792" y="1069"/>
                  </a:lnTo>
                  <a:lnTo>
                    <a:pt x="2808" y="975"/>
                  </a:lnTo>
                  <a:lnTo>
                    <a:pt x="2815" y="930"/>
                  </a:lnTo>
                  <a:lnTo>
                    <a:pt x="2822" y="883"/>
                  </a:lnTo>
                  <a:lnTo>
                    <a:pt x="2827" y="837"/>
                  </a:lnTo>
                  <a:lnTo>
                    <a:pt x="2831" y="790"/>
                  </a:lnTo>
                  <a:lnTo>
                    <a:pt x="2833" y="742"/>
                  </a:lnTo>
                  <a:lnTo>
                    <a:pt x="2832" y="696"/>
                  </a:lnTo>
                  <a:lnTo>
                    <a:pt x="2832" y="696"/>
                  </a:lnTo>
                  <a:lnTo>
                    <a:pt x="2832" y="675"/>
                  </a:lnTo>
                  <a:lnTo>
                    <a:pt x="2830" y="656"/>
                  </a:lnTo>
                  <a:lnTo>
                    <a:pt x="2828" y="637"/>
                  </a:lnTo>
                  <a:lnTo>
                    <a:pt x="2825" y="616"/>
                  </a:lnTo>
                  <a:lnTo>
                    <a:pt x="2822" y="597"/>
                  </a:lnTo>
                  <a:lnTo>
                    <a:pt x="2816" y="578"/>
                  </a:lnTo>
                  <a:lnTo>
                    <a:pt x="2811" y="559"/>
                  </a:lnTo>
                  <a:lnTo>
                    <a:pt x="2806" y="540"/>
                  </a:lnTo>
                  <a:lnTo>
                    <a:pt x="2799" y="522"/>
                  </a:lnTo>
                  <a:lnTo>
                    <a:pt x="2792" y="504"/>
                  </a:lnTo>
                  <a:lnTo>
                    <a:pt x="2784" y="486"/>
                  </a:lnTo>
                  <a:lnTo>
                    <a:pt x="2775" y="468"/>
                  </a:lnTo>
                  <a:lnTo>
                    <a:pt x="2765" y="451"/>
                  </a:lnTo>
                  <a:lnTo>
                    <a:pt x="2754" y="435"/>
                  </a:lnTo>
                  <a:lnTo>
                    <a:pt x="2742" y="419"/>
                  </a:lnTo>
                  <a:lnTo>
                    <a:pt x="2729" y="404"/>
                  </a:lnTo>
                  <a:lnTo>
                    <a:pt x="2729" y="404"/>
                  </a:lnTo>
                  <a:lnTo>
                    <a:pt x="2718" y="391"/>
                  </a:lnTo>
                  <a:lnTo>
                    <a:pt x="2706" y="380"/>
                  </a:lnTo>
                  <a:lnTo>
                    <a:pt x="2694" y="370"/>
                  </a:lnTo>
                  <a:lnTo>
                    <a:pt x="2682" y="360"/>
                  </a:lnTo>
                  <a:lnTo>
                    <a:pt x="2669" y="350"/>
                  </a:lnTo>
                  <a:lnTo>
                    <a:pt x="2655" y="341"/>
                  </a:lnTo>
                  <a:lnTo>
                    <a:pt x="2641" y="333"/>
                  </a:lnTo>
                  <a:lnTo>
                    <a:pt x="2627" y="324"/>
                  </a:lnTo>
                  <a:lnTo>
                    <a:pt x="2599" y="310"/>
                  </a:lnTo>
                  <a:lnTo>
                    <a:pt x="2568" y="298"/>
                  </a:lnTo>
                  <a:lnTo>
                    <a:pt x="2538" y="288"/>
                  </a:lnTo>
                  <a:lnTo>
                    <a:pt x="2507" y="280"/>
                  </a:lnTo>
                  <a:lnTo>
                    <a:pt x="2507" y="280"/>
                  </a:lnTo>
                  <a:lnTo>
                    <a:pt x="2474" y="273"/>
                  </a:lnTo>
                  <a:lnTo>
                    <a:pt x="2442" y="268"/>
                  </a:lnTo>
                  <a:lnTo>
                    <a:pt x="2409" y="264"/>
                  </a:lnTo>
                  <a:lnTo>
                    <a:pt x="2377" y="262"/>
                  </a:lnTo>
                  <a:lnTo>
                    <a:pt x="2345" y="260"/>
                  </a:lnTo>
                  <a:lnTo>
                    <a:pt x="2312" y="259"/>
                  </a:lnTo>
                  <a:lnTo>
                    <a:pt x="2247" y="258"/>
                  </a:lnTo>
                  <a:lnTo>
                    <a:pt x="2247" y="258"/>
                  </a:lnTo>
                  <a:lnTo>
                    <a:pt x="2252" y="261"/>
                  </a:lnTo>
                  <a:lnTo>
                    <a:pt x="2252" y="261"/>
                  </a:lnTo>
                  <a:lnTo>
                    <a:pt x="2247" y="251"/>
                  </a:lnTo>
                  <a:lnTo>
                    <a:pt x="2241" y="241"/>
                  </a:lnTo>
                  <a:lnTo>
                    <a:pt x="2228" y="224"/>
                  </a:lnTo>
                  <a:lnTo>
                    <a:pt x="2214" y="207"/>
                  </a:lnTo>
                  <a:lnTo>
                    <a:pt x="2198" y="192"/>
                  </a:lnTo>
                  <a:lnTo>
                    <a:pt x="2181" y="176"/>
                  </a:lnTo>
                  <a:lnTo>
                    <a:pt x="2162" y="162"/>
                  </a:lnTo>
                  <a:lnTo>
                    <a:pt x="2127" y="137"/>
                  </a:lnTo>
                  <a:lnTo>
                    <a:pt x="2127" y="137"/>
                  </a:lnTo>
                  <a:lnTo>
                    <a:pt x="2085" y="110"/>
                  </a:lnTo>
                  <a:lnTo>
                    <a:pt x="2065" y="97"/>
                  </a:lnTo>
                  <a:lnTo>
                    <a:pt x="2044" y="85"/>
                  </a:lnTo>
                  <a:lnTo>
                    <a:pt x="2022" y="73"/>
                  </a:lnTo>
                  <a:lnTo>
                    <a:pt x="2000" y="62"/>
                  </a:lnTo>
                  <a:lnTo>
                    <a:pt x="1978" y="53"/>
                  </a:lnTo>
                  <a:lnTo>
                    <a:pt x="1955" y="44"/>
                  </a:lnTo>
                  <a:lnTo>
                    <a:pt x="1955" y="44"/>
                  </a:lnTo>
                  <a:lnTo>
                    <a:pt x="1928" y="34"/>
                  </a:lnTo>
                  <a:lnTo>
                    <a:pt x="1901" y="26"/>
                  </a:lnTo>
                  <a:lnTo>
                    <a:pt x="1874" y="19"/>
                  </a:lnTo>
                  <a:lnTo>
                    <a:pt x="1846" y="14"/>
                  </a:lnTo>
                  <a:lnTo>
                    <a:pt x="1819" y="9"/>
                  </a:lnTo>
                  <a:lnTo>
                    <a:pt x="1791" y="5"/>
                  </a:lnTo>
                  <a:lnTo>
                    <a:pt x="1762" y="3"/>
                  </a:lnTo>
                  <a:lnTo>
                    <a:pt x="1735" y="1"/>
                  </a:lnTo>
                  <a:lnTo>
                    <a:pt x="1707" y="0"/>
                  </a:lnTo>
                  <a:lnTo>
                    <a:pt x="1678" y="0"/>
                  </a:lnTo>
                  <a:lnTo>
                    <a:pt x="1650" y="0"/>
                  </a:lnTo>
                  <a:lnTo>
                    <a:pt x="1622" y="1"/>
                  </a:lnTo>
                  <a:lnTo>
                    <a:pt x="1566" y="5"/>
                  </a:lnTo>
                  <a:lnTo>
                    <a:pt x="1509" y="10"/>
                  </a:lnTo>
                  <a:lnTo>
                    <a:pt x="1509" y="10"/>
                  </a:lnTo>
                  <a:lnTo>
                    <a:pt x="1455" y="17"/>
                  </a:lnTo>
                  <a:lnTo>
                    <a:pt x="1428" y="21"/>
                  </a:lnTo>
                  <a:lnTo>
                    <a:pt x="1401" y="26"/>
                  </a:lnTo>
                  <a:lnTo>
                    <a:pt x="1374" y="32"/>
                  </a:lnTo>
                  <a:lnTo>
                    <a:pt x="1347" y="39"/>
                  </a:lnTo>
                  <a:lnTo>
                    <a:pt x="1321" y="46"/>
                  </a:lnTo>
                  <a:lnTo>
                    <a:pt x="1294" y="53"/>
                  </a:lnTo>
                  <a:lnTo>
                    <a:pt x="1294" y="53"/>
                  </a:lnTo>
                  <a:lnTo>
                    <a:pt x="1268" y="61"/>
                  </a:lnTo>
                  <a:lnTo>
                    <a:pt x="1243" y="70"/>
                  </a:lnTo>
                  <a:lnTo>
                    <a:pt x="1218" y="80"/>
                  </a:lnTo>
                  <a:lnTo>
                    <a:pt x="1193" y="91"/>
                  </a:lnTo>
                  <a:lnTo>
                    <a:pt x="1193" y="91"/>
                  </a:lnTo>
                  <a:lnTo>
                    <a:pt x="1171" y="103"/>
                  </a:lnTo>
                  <a:lnTo>
                    <a:pt x="1149" y="117"/>
                  </a:lnTo>
                  <a:lnTo>
                    <a:pt x="1127" y="130"/>
                  </a:lnTo>
                  <a:lnTo>
                    <a:pt x="1107" y="144"/>
                  </a:lnTo>
                  <a:lnTo>
                    <a:pt x="1107" y="144"/>
                  </a:lnTo>
                  <a:lnTo>
                    <a:pt x="1063" y="175"/>
                  </a:lnTo>
                  <a:lnTo>
                    <a:pt x="1019" y="207"/>
                  </a:lnTo>
                  <a:lnTo>
                    <a:pt x="1019" y="207"/>
                  </a:lnTo>
                  <a:lnTo>
                    <a:pt x="997" y="222"/>
                  </a:lnTo>
                  <a:lnTo>
                    <a:pt x="974" y="236"/>
                  </a:lnTo>
                  <a:lnTo>
                    <a:pt x="930" y="265"/>
                  </a:lnTo>
                  <a:lnTo>
                    <a:pt x="930" y="265"/>
                  </a:lnTo>
                  <a:lnTo>
                    <a:pt x="910" y="279"/>
                  </a:lnTo>
                  <a:lnTo>
                    <a:pt x="890" y="293"/>
                  </a:lnTo>
                  <a:lnTo>
                    <a:pt x="871" y="308"/>
                  </a:lnTo>
                  <a:lnTo>
                    <a:pt x="852" y="324"/>
                  </a:lnTo>
                  <a:lnTo>
                    <a:pt x="834" y="340"/>
                  </a:lnTo>
                  <a:lnTo>
                    <a:pt x="816" y="357"/>
                  </a:lnTo>
                  <a:lnTo>
                    <a:pt x="798" y="373"/>
                  </a:lnTo>
                  <a:lnTo>
                    <a:pt x="781" y="391"/>
                  </a:lnTo>
                  <a:lnTo>
                    <a:pt x="781" y="391"/>
                  </a:lnTo>
                  <a:lnTo>
                    <a:pt x="748" y="428"/>
                  </a:lnTo>
                  <a:lnTo>
                    <a:pt x="716" y="465"/>
                  </a:lnTo>
                  <a:lnTo>
                    <a:pt x="686" y="505"/>
                  </a:lnTo>
                  <a:lnTo>
                    <a:pt x="657" y="544"/>
                  </a:lnTo>
                  <a:lnTo>
                    <a:pt x="629" y="586"/>
                  </a:lnTo>
                  <a:lnTo>
                    <a:pt x="602" y="628"/>
                  </a:lnTo>
                  <a:lnTo>
                    <a:pt x="577" y="670"/>
                  </a:lnTo>
                  <a:lnTo>
                    <a:pt x="551" y="713"/>
                  </a:lnTo>
                  <a:lnTo>
                    <a:pt x="551" y="713"/>
                  </a:lnTo>
                  <a:lnTo>
                    <a:pt x="502" y="801"/>
                  </a:lnTo>
                  <a:lnTo>
                    <a:pt x="453" y="889"/>
                  </a:lnTo>
                  <a:lnTo>
                    <a:pt x="453" y="889"/>
                  </a:lnTo>
                  <a:lnTo>
                    <a:pt x="397" y="991"/>
                  </a:lnTo>
                  <a:lnTo>
                    <a:pt x="370" y="1042"/>
                  </a:lnTo>
                  <a:lnTo>
                    <a:pt x="344" y="1093"/>
                  </a:lnTo>
                  <a:lnTo>
                    <a:pt x="344" y="1093"/>
                  </a:lnTo>
                  <a:lnTo>
                    <a:pt x="318" y="1147"/>
                  </a:lnTo>
                  <a:lnTo>
                    <a:pt x="293" y="1202"/>
                  </a:lnTo>
                  <a:lnTo>
                    <a:pt x="269" y="1256"/>
                  </a:lnTo>
                  <a:lnTo>
                    <a:pt x="245" y="1311"/>
                  </a:lnTo>
                  <a:lnTo>
                    <a:pt x="245" y="1311"/>
                  </a:lnTo>
                  <a:lnTo>
                    <a:pt x="204" y="1410"/>
                  </a:lnTo>
                  <a:lnTo>
                    <a:pt x="183" y="1460"/>
                  </a:lnTo>
                  <a:lnTo>
                    <a:pt x="171" y="1484"/>
                  </a:lnTo>
                  <a:lnTo>
                    <a:pt x="159" y="1509"/>
                  </a:lnTo>
                  <a:lnTo>
                    <a:pt x="159" y="1509"/>
                  </a:lnTo>
                  <a:lnTo>
                    <a:pt x="138" y="1550"/>
                  </a:lnTo>
                  <a:lnTo>
                    <a:pt x="117" y="1592"/>
                  </a:lnTo>
                  <a:lnTo>
                    <a:pt x="95" y="1633"/>
                  </a:lnTo>
                  <a:lnTo>
                    <a:pt x="74" y="1675"/>
                  </a:lnTo>
                  <a:lnTo>
                    <a:pt x="55" y="1718"/>
                  </a:lnTo>
                  <a:lnTo>
                    <a:pt x="46" y="1739"/>
                  </a:lnTo>
                  <a:lnTo>
                    <a:pt x="37" y="1761"/>
                  </a:lnTo>
                  <a:lnTo>
                    <a:pt x="30" y="1783"/>
                  </a:lnTo>
                  <a:lnTo>
                    <a:pt x="23" y="1805"/>
                  </a:lnTo>
                  <a:lnTo>
                    <a:pt x="17" y="1827"/>
                  </a:lnTo>
                  <a:lnTo>
                    <a:pt x="10" y="1850"/>
                  </a:lnTo>
                  <a:lnTo>
                    <a:pt x="10" y="1850"/>
                  </a:lnTo>
                  <a:lnTo>
                    <a:pt x="6" y="1876"/>
                  </a:lnTo>
                  <a:lnTo>
                    <a:pt x="3" y="1902"/>
                  </a:lnTo>
                  <a:lnTo>
                    <a:pt x="1" y="1928"/>
                  </a:lnTo>
                  <a:lnTo>
                    <a:pt x="0" y="1954"/>
                  </a:lnTo>
                  <a:lnTo>
                    <a:pt x="1" y="1979"/>
                  </a:lnTo>
                  <a:lnTo>
                    <a:pt x="3" y="2005"/>
                  </a:lnTo>
                  <a:lnTo>
                    <a:pt x="6" y="2031"/>
                  </a:lnTo>
                  <a:lnTo>
                    <a:pt x="10" y="2056"/>
                  </a:lnTo>
                  <a:lnTo>
                    <a:pt x="16" y="2082"/>
                  </a:lnTo>
                  <a:lnTo>
                    <a:pt x="22" y="2106"/>
                  </a:lnTo>
                  <a:lnTo>
                    <a:pt x="29" y="2131"/>
                  </a:lnTo>
                  <a:lnTo>
                    <a:pt x="37" y="2156"/>
                  </a:lnTo>
                  <a:lnTo>
                    <a:pt x="45" y="2181"/>
                  </a:lnTo>
                  <a:lnTo>
                    <a:pt x="54" y="2204"/>
                  </a:lnTo>
                  <a:lnTo>
                    <a:pt x="64" y="2229"/>
                  </a:lnTo>
                  <a:lnTo>
                    <a:pt x="74" y="2253"/>
                  </a:lnTo>
                  <a:lnTo>
                    <a:pt x="74" y="2253"/>
                  </a:lnTo>
                  <a:lnTo>
                    <a:pt x="83" y="2273"/>
                  </a:lnTo>
                  <a:lnTo>
                    <a:pt x="93" y="2294"/>
                  </a:lnTo>
                  <a:lnTo>
                    <a:pt x="105" y="2314"/>
                  </a:lnTo>
                  <a:lnTo>
                    <a:pt x="117" y="2333"/>
                  </a:lnTo>
                  <a:lnTo>
                    <a:pt x="130" y="2351"/>
                  </a:lnTo>
                  <a:lnTo>
                    <a:pt x="137" y="2361"/>
                  </a:lnTo>
                  <a:lnTo>
                    <a:pt x="145" y="2369"/>
                  </a:lnTo>
                  <a:lnTo>
                    <a:pt x="153" y="2376"/>
                  </a:lnTo>
                  <a:lnTo>
                    <a:pt x="162" y="2383"/>
                  </a:lnTo>
                  <a:lnTo>
                    <a:pt x="171" y="2389"/>
                  </a:lnTo>
                  <a:lnTo>
                    <a:pt x="182" y="2395"/>
                  </a:lnTo>
                  <a:lnTo>
                    <a:pt x="182" y="2395"/>
                  </a:lnTo>
                  <a:lnTo>
                    <a:pt x="190" y="2399"/>
                  </a:lnTo>
                  <a:lnTo>
                    <a:pt x="198" y="2403"/>
                  </a:lnTo>
                  <a:lnTo>
                    <a:pt x="216" y="2408"/>
                  </a:lnTo>
                  <a:lnTo>
                    <a:pt x="234" y="2412"/>
                  </a:lnTo>
                  <a:lnTo>
                    <a:pt x="252" y="2413"/>
                  </a:lnTo>
                  <a:lnTo>
                    <a:pt x="271" y="2413"/>
                  </a:lnTo>
                  <a:lnTo>
                    <a:pt x="289" y="2411"/>
                  </a:lnTo>
                  <a:lnTo>
                    <a:pt x="307" y="2408"/>
                  </a:lnTo>
                  <a:lnTo>
                    <a:pt x="325" y="2403"/>
                  </a:lnTo>
                  <a:lnTo>
                    <a:pt x="325" y="2403"/>
                  </a:lnTo>
                  <a:lnTo>
                    <a:pt x="346" y="2397"/>
                  </a:lnTo>
                  <a:lnTo>
                    <a:pt x="365" y="2390"/>
                  </a:lnTo>
                  <a:lnTo>
                    <a:pt x="385" y="2382"/>
                  </a:lnTo>
                  <a:lnTo>
                    <a:pt x="404" y="2374"/>
                  </a:lnTo>
                  <a:lnTo>
                    <a:pt x="404" y="2374"/>
                  </a:lnTo>
                  <a:lnTo>
                    <a:pt x="406" y="2373"/>
                  </a:lnTo>
                  <a:lnTo>
                    <a:pt x="407" y="2371"/>
                  </a:lnTo>
                  <a:lnTo>
                    <a:pt x="407" y="2369"/>
                  </a:lnTo>
                  <a:lnTo>
                    <a:pt x="406" y="2367"/>
                  </a:lnTo>
                  <a:lnTo>
                    <a:pt x="405" y="2365"/>
                  </a:lnTo>
                  <a:lnTo>
                    <a:pt x="403" y="2364"/>
                  </a:lnTo>
                  <a:lnTo>
                    <a:pt x="401" y="2363"/>
                  </a:lnTo>
                  <a:lnTo>
                    <a:pt x="398" y="2364"/>
                  </a:lnTo>
                  <a:lnTo>
                    <a:pt x="398" y="236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5" name="Freeform 64">
              <a:extLst>
                <a:ext uri="{FF2B5EF4-FFF2-40B4-BE49-F238E27FC236}">
                  <a16:creationId xmlns:a16="http://schemas.microsoft.com/office/drawing/2014/main" id="{3D7F220C-FF13-3F3F-ADCF-F8CB3608CDD7}"/>
                </a:ext>
              </a:extLst>
            </p:cNvPr>
            <p:cNvSpPr>
              <a:spLocks/>
            </p:cNvSpPr>
            <p:nvPr/>
          </p:nvSpPr>
          <p:spPr bwMode="auto">
            <a:xfrm>
              <a:off x="2278" y="1192"/>
              <a:ext cx="178" cy="68"/>
            </a:xfrm>
            <a:custGeom>
              <a:avLst/>
              <a:gdLst>
                <a:gd name="T0" fmla="*/ 0 w 358"/>
                <a:gd name="T1" fmla="*/ 6 h 136"/>
                <a:gd name="T2" fmla="*/ 1 w 358"/>
                <a:gd name="T3" fmla="*/ 26 h 136"/>
                <a:gd name="T4" fmla="*/ 8 w 358"/>
                <a:gd name="T5" fmla="*/ 44 h 136"/>
                <a:gd name="T6" fmla="*/ 18 w 358"/>
                <a:gd name="T7" fmla="*/ 61 h 136"/>
                <a:gd name="T8" fmla="*/ 31 w 358"/>
                <a:gd name="T9" fmla="*/ 75 h 136"/>
                <a:gd name="T10" fmla="*/ 47 w 358"/>
                <a:gd name="T11" fmla="*/ 88 h 136"/>
                <a:gd name="T12" fmla="*/ 81 w 358"/>
                <a:gd name="T13" fmla="*/ 108 h 136"/>
                <a:gd name="T14" fmla="*/ 99 w 358"/>
                <a:gd name="T15" fmla="*/ 115 h 136"/>
                <a:gd name="T16" fmla="*/ 140 w 358"/>
                <a:gd name="T17" fmla="*/ 130 h 136"/>
                <a:gd name="T18" fmla="*/ 173 w 358"/>
                <a:gd name="T19" fmla="*/ 135 h 136"/>
                <a:gd name="T20" fmla="*/ 184 w 358"/>
                <a:gd name="T21" fmla="*/ 136 h 136"/>
                <a:gd name="T22" fmla="*/ 206 w 358"/>
                <a:gd name="T23" fmla="*/ 135 h 136"/>
                <a:gd name="T24" fmla="*/ 228 w 358"/>
                <a:gd name="T25" fmla="*/ 131 h 136"/>
                <a:gd name="T26" fmla="*/ 250 w 358"/>
                <a:gd name="T27" fmla="*/ 125 h 136"/>
                <a:gd name="T28" fmla="*/ 270 w 358"/>
                <a:gd name="T29" fmla="*/ 115 h 136"/>
                <a:gd name="T30" fmla="*/ 282 w 358"/>
                <a:gd name="T31" fmla="*/ 109 h 136"/>
                <a:gd name="T32" fmla="*/ 305 w 358"/>
                <a:gd name="T33" fmla="*/ 94 h 136"/>
                <a:gd name="T34" fmla="*/ 337 w 358"/>
                <a:gd name="T35" fmla="*/ 69 h 136"/>
                <a:gd name="T36" fmla="*/ 356 w 358"/>
                <a:gd name="T37" fmla="*/ 50 h 136"/>
                <a:gd name="T38" fmla="*/ 358 w 358"/>
                <a:gd name="T39" fmla="*/ 45 h 136"/>
                <a:gd name="T40" fmla="*/ 356 w 358"/>
                <a:gd name="T41" fmla="*/ 41 h 136"/>
                <a:gd name="T42" fmla="*/ 352 w 358"/>
                <a:gd name="T43" fmla="*/ 39 h 136"/>
                <a:gd name="T44" fmla="*/ 347 w 358"/>
                <a:gd name="T45" fmla="*/ 41 h 136"/>
                <a:gd name="T46" fmla="*/ 332 w 358"/>
                <a:gd name="T47" fmla="*/ 57 h 136"/>
                <a:gd name="T48" fmla="*/ 297 w 358"/>
                <a:gd name="T49" fmla="*/ 84 h 136"/>
                <a:gd name="T50" fmla="*/ 260 w 358"/>
                <a:gd name="T51" fmla="*/ 106 h 136"/>
                <a:gd name="T52" fmla="*/ 239 w 358"/>
                <a:gd name="T53" fmla="*/ 114 h 136"/>
                <a:gd name="T54" fmla="*/ 218 w 358"/>
                <a:gd name="T55" fmla="*/ 121 h 136"/>
                <a:gd name="T56" fmla="*/ 197 w 358"/>
                <a:gd name="T57" fmla="*/ 124 h 136"/>
                <a:gd name="T58" fmla="*/ 186 w 358"/>
                <a:gd name="T59" fmla="*/ 124 h 136"/>
                <a:gd name="T60" fmla="*/ 154 w 358"/>
                <a:gd name="T61" fmla="*/ 119 h 136"/>
                <a:gd name="T62" fmla="*/ 114 w 358"/>
                <a:gd name="T63" fmla="*/ 108 h 136"/>
                <a:gd name="T64" fmla="*/ 97 w 358"/>
                <a:gd name="T65" fmla="*/ 102 h 136"/>
                <a:gd name="T66" fmla="*/ 63 w 358"/>
                <a:gd name="T67" fmla="*/ 84 h 136"/>
                <a:gd name="T68" fmla="*/ 47 w 358"/>
                <a:gd name="T69" fmla="*/ 73 h 136"/>
                <a:gd name="T70" fmla="*/ 33 w 358"/>
                <a:gd name="T71" fmla="*/ 60 h 136"/>
                <a:gd name="T72" fmla="*/ 22 w 358"/>
                <a:gd name="T73" fmla="*/ 43 h 136"/>
                <a:gd name="T74" fmla="*/ 15 w 358"/>
                <a:gd name="T75" fmla="*/ 25 h 136"/>
                <a:gd name="T76" fmla="*/ 13 w 358"/>
                <a:gd name="T77" fmla="*/ 6 h 136"/>
                <a:gd name="T78" fmla="*/ 12 w 358"/>
                <a:gd name="T79" fmla="*/ 3 h 136"/>
                <a:gd name="T80" fmla="*/ 9 w 358"/>
                <a:gd name="T81" fmla="*/ 0 h 136"/>
                <a:gd name="T82" fmla="*/ 5 w 358"/>
                <a:gd name="T83" fmla="*/ 0 h 136"/>
                <a:gd name="T84" fmla="*/ 0 w 358"/>
                <a:gd name="T85" fmla="*/ 3 h 136"/>
                <a:gd name="T86" fmla="*/ 0 w 358"/>
                <a:gd name="T87" fmla="*/ 6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358" h="136">
                  <a:moveTo>
                    <a:pt x="0" y="6"/>
                  </a:moveTo>
                  <a:lnTo>
                    <a:pt x="0" y="6"/>
                  </a:lnTo>
                  <a:lnTo>
                    <a:pt x="0" y="16"/>
                  </a:lnTo>
                  <a:lnTo>
                    <a:pt x="1" y="26"/>
                  </a:lnTo>
                  <a:lnTo>
                    <a:pt x="5" y="35"/>
                  </a:lnTo>
                  <a:lnTo>
                    <a:pt x="8" y="44"/>
                  </a:lnTo>
                  <a:lnTo>
                    <a:pt x="13" y="53"/>
                  </a:lnTo>
                  <a:lnTo>
                    <a:pt x="18" y="61"/>
                  </a:lnTo>
                  <a:lnTo>
                    <a:pt x="24" y="68"/>
                  </a:lnTo>
                  <a:lnTo>
                    <a:pt x="31" y="75"/>
                  </a:lnTo>
                  <a:lnTo>
                    <a:pt x="39" y="82"/>
                  </a:lnTo>
                  <a:lnTo>
                    <a:pt x="47" y="88"/>
                  </a:lnTo>
                  <a:lnTo>
                    <a:pt x="63" y="99"/>
                  </a:lnTo>
                  <a:lnTo>
                    <a:pt x="81" y="108"/>
                  </a:lnTo>
                  <a:lnTo>
                    <a:pt x="99" y="115"/>
                  </a:lnTo>
                  <a:lnTo>
                    <a:pt x="99" y="115"/>
                  </a:lnTo>
                  <a:lnTo>
                    <a:pt x="119" y="124"/>
                  </a:lnTo>
                  <a:lnTo>
                    <a:pt x="140" y="130"/>
                  </a:lnTo>
                  <a:lnTo>
                    <a:pt x="161" y="134"/>
                  </a:lnTo>
                  <a:lnTo>
                    <a:pt x="173" y="135"/>
                  </a:lnTo>
                  <a:lnTo>
                    <a:pt x="184" y="136"/>
                  </a:lnTo>
                  <a:lnTo>
                    <a:pt x="184" y="136"/>
                  </a:lnTo>
                  <a:lnTo>
                    <a:pt x="195" y="136"/>
                  </a:lnTo>
                  <a:lnTo>
                    <a:pt x="206" y="135"/>
                  </a:lnTo>
                  <a:lnTo>
                    <a:pt x="217" y="133"/>
                  </a:lnTo>
                  <a:lnTo>
                    <a:pt x="228" y="131"/>
                  </a:lnTo>
                  <a:lnTo>
                    <a:pt x="238" y="128"/>
                  </a:lnTo>
                  <a:lnTo>
                    <a:pt x="250" y="125"/>
                  </a:lnTo>
                  <a:lnTo>
                    <a:pt x="260" y="121"/>
                  </a:lnTo>
                  <a:lnTo>
                    <a:pt x="270" y="115"/>
                  </a:lnTo>
                  <a:lnTo>
                    <a:pt x="270" y="115"/>
                  </a:lnTo>
                  <a:lnTo>
                    <a:pt x="282" y="109"/>
                  </a:lnTo>
                  <a:lnTo>
                    <a:pt x="294" y="102"/>
                  </a:lnTo>
                  <a:lnTo>
                    <a:pt x="305" y="94"/>
                  </a:lnTo>
                  <a:lnTo>
                    <a:pt x="315" y="86"/>
                  </a:lnTo>
                  <a:lnTo>
                    <a:pt x="337" y="69"/>
                  </a:lnTo>
                  <a:lnTo>
                    <a:pt x="356" y="50"/>
                  </a:lnTo>
                  <a:lnTo>
                    <a:pt x="356" y="50"/>
                  </a:lnTo>
                  <a:lnTo>
                    <a:pt x="357" y="48"/>
                  </a:lnTo>
                  <a:lnTo>
                    <a:pt x="358" y="45"/>
                  </a:lnTo>
                  <a:lnTo>
                    <a:pt x="357" y="43"/>
                  </a:lnTo>
                  <a:lnTo>
                    <a:pt x="356" y="41"/>
                  </a:lnTo>
                  <a:lnTo>
                    <a:pt x="354" y="40"/>
                  </a:lnTo>
                  <a:lnTo>
                    <a:pt x="352" y="39"/>
                  </a:lnTo>
                  <a:lnTo>
                    <a:pt x="349" y="40"/>
                  </a:lnTo>
                  <a:lnTo>
                    <a:pt x="347" y="41"/>
                  </a:lnTo>
                  <a:lnTo>
                    <a:pt x="347" y="41"/>
                  </a:lnTo>
                  <a:lnTo>
                    <a:pt x="332" y="57"/>
                  </a:lnTo>
                  <a:lnTo>
                    <a:pt x="314" y="71"/>
                  </a:lnTo>
                  <a:lnTo>
                    <a:pt x="297" y="84"/>
                  </a:lnTo>
                  <a:lnTo>
                    <a:pt x="279" y="96"/>
                  </a:lnTo>
                  <a:lnTo>
                    <a:pt x="260" y="106"/>
                  </a:lnTo>
                  <a:lnTo>
                    <a:pt x="250" y="111"/>
                  </a:lnTo>
                  <a:lnTo>
                    <a:pt x="239" y="114"/>
                  </a:lnTo>
                  <a:lnTo>
                    <a:pt x="229" y="118"/>
                  </a:lnTo>
                  <a:lnTo>
                    <a:pt x="218" y="121"/>
                  </a:lnTo>
                  <a:lnTo>
                    <a:pt x="208" y="123"/>
                  </a:lnTo>
                  <a:lnTo>
                    <a:pt x="197" y="124"/>
                  </a:lnTo>
                  <a:lnTo>
                    <a:pt x="197" y="124"/>
                  </a:lnTo>
                  <a:lnTo>
                    <a:pt x="186" y="124"/>
                  </a:lnTo>
                  <a:lnTo>
                    <a:pt x="176" y="123"/>
                  </a:lnTo>
                  <a:lnTo>
                    <a:pt x="154" y="119"/>
                  </a:lnTo>
                  <a:lnTo>
                    <a:pt x="134" y="115"/>
                  </a:lnTo>
                  <a:lnTo>
                    <a:pt x="114" y="108"/>
                  </a:lnTo>
                  <a:lnTo>
                    <a:pt x="114" y="108"/>
                  </a:lnTo>
                  <a:lnTo>
                    <a:pt x="97" y="102"/>
                  </a:lnTo>
                  <a:lnTo>
                    <a:pt x="79" y="94"/>
                  </a:lnTo>
                  <a:lnTo>
                    <a:pt x="63" y="84"/>
                  </a:lnTo>
                  <a:lnTo>
                    <a:pt x="47" y="73"/>
                  </a:lnTo>
                  <a:lnTo>
                    <a:pt x="47" y="73"/>
                  </a:lnTo>
                  <a:lnTo>
                    <a:pt x="40" y="67"/>
                  </a:lnTo>
                  <a:lnTo>
                    <a:pt x="33" y="60"/>
                  </a:lnTo>
                  <a:lnTo>
                    <a:pt x="27" y="52"/>
                  </a:lnTo>
                  <a:lnTo>
                    <a:pt x="22" y="43"/>
                  </a:lnTo>
                  <a:lnTo>
                    <a:pt x="18" y="35"/>
                  </a:lnTo>
                  <a:lnTo>
                    <a:pt x="15" y="25"/>
                  </a:lnTo>
                  <a:lnTo>
                    <a:pt x="13" y="16"/>
                  </a:lnTo>
                  <a:lnTo>
                    <a:pt x="13" y="6"/>
                  </a:lnTo>
                  <a:lnTo>
                    <a:pt x="13" y="6"/>
                  </a:lnTo>
                  <a:lnTo>
                    <a:pt x="12" y="3"/>
                  </a:lnTo>
                  <a:lnTo>
                    <a:pt x="11" y="2"/>
                  </a:lnTo>
                  <a:lnTo>
                    <a:pt x="9" y="0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2"/>
                  </a:lnTo>
                  <a:lnTo>
                    <a:pt x="0" y="3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6" name="Freeform 65">
              <a:extLst>
                <a:ext uri="{FF2B5EF4-FFF2-40B4-BE49-F238E27FC236}">
                  <a16:creationId xmlns:a16="http://schemas.microsoft.com/office/drawing/2014/main" id="{E9FAB3AC-5F67-43F8-DE63-2E002E552270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1" y="1196"/>
              <a:ext cx="94" cy="43"/>
            </a:xfrm>
            <a:custGeom>
              <a:avLst/>
              <a:gdLst>
                <a:gd name="T0" fmla="*/ 1 w 188"/>
                <a:gd name="T1" fmla="*/ 11 h 84"/>
                <a:gd name="T2" fmla="*/ 1 w 188"/>
                <a:gd name="T3" fmla="*/ 11 h 84"/>
                <a:gd name="T4" fmla="*/ 15 w 188"/>
                <a:gd name="T5" fmla="*/ 26 h 84"/>
                <a:gd name="T6" fmla="*/ 30 w 188"/>
                <a:gd name="T7" fmla="*/ 40 h 84"/>
                <a:gd name="T8" fmla="*/ 46 w 188"/>
                <a:gd name="T9" fmla="*/ 52 h 84"/>
                <a:gd name="T10" fmla="*/ 63 w 188"/>
                <a:gd name="T11" fmla="*/ 63 h 84"/>
                <a:gd name="T12" fmla="*/ 63 w 188"/>
                <a:gd name="T13" fmla="*/ 63 h 84"/>
                <a:gd name="T14" fmla="*/ 83 w 188"/>
                <a:gd name="T15" fmla="*/ 72 h 84"/>
                <a:gd name="T16" fmla="*/ 93 w 188"/>
                <a:gd name="T17" fmla="*/ 76 h 84"/>
                <a:gd name="T18" fmla="*/ 103 w 188"/>
                <a:gd name="T19" fmla="*/ 79 h 84"/>
                <a:gd name="T20" fmla="*/ 113 w 188"/>
                <a:gd name="T21" fmla="*/ 82 h 84"/>
                <a:gd name="T22" fmla="*/ 123 w 188"/>
                <a:gd name="T23" fmla="*/ 83 h 84"/>
                <a:gd name="T24" fmla="*/ 133 w 188"/>
                <a:gd name="T25" fmla="*/ 84 h 84"/>
                <a:gd name="T26" fmla="*/ 144 w 188"/>
                <a:gd name="T27" fmla="*/ 84 h 84"/>
                <a:gd name="T28" fmla="*/ 144 w 188"/>
                <a:gd name="T29" fmla="*/ 84 h 84"/>
                <a:gd name="T30" fmla="*/ 156 w 188"/>
                <a:gd name="T31" fmla="*/ 83 h 84"/>
                <a:gd name="T32" fmla="*/ 166 w 188"/>
                <a:gd name="T33" fmla="*/ 80 h 84"/>
                <a:gd name="T34" fmla="*/ 176 w 188"/>
                <a:gd name="T35" fmla="*/ 75 h 84"/>
                <a:gd name="T36" fmla="*/ 186 w 188"/>
                <a:gd name="T37" fmla="*/ 70 h 84"/>
                <a:gd name="T38" fmla="*/ 186 w 188"/>
                <a:gd name="T39" fmla="*/ 70 h 84"/>
                <a:gd name="T40" fmla="*/ 187 w 188"/>
                <a:gd name="T41" fmla="*/ 68 h 84"/>
                <a:gd name="T42" fmla="*/ 188 w 188"/>
                <a:gd name="T43" fmla="*/ 65 h 84"/>
                <a:gd name="T44" fmla="*/ 188 w 188"/>
                <a:gd name="T45" fmla="*/ 63 h 84"/>
                <a:gd name="T46" fmla="*/ 187 w 188"/>
                <a:gd name="T47" fmla="*/ 61 h 84"/>
                <a:gd name="T48" fmla="*/ 186 w 188"/>
                <a:gd name="T49" fmla="*/ 59 h 84"/>
                <a:gd name="T50" fmla="*/ 184 w 188"/>
                <a:gd name="T51" fmla="*/ 58 h 84"/>
                <a:gd name="T52" fmla="*/ 182 w 188"/>
                <a:gd name="T53" fmla="*/ 58 h 84"/>
                <a:gd name="T54" fmla="*/ 179 w 188"/>
                <a:gd name="T55" fmla="*/ 59 h 84"/>
                <a:gd name="T56" fmla="*/ 179 w 188"/>
                <a:gd name="T57" fmla="*/ 59 h 84"/>
                <a:gd name="T58" fmla="*/ 171 w 188"/>
                <a:gd name="T59" fmla="*/ 64 h 84"/>
                <a:gd name="T60" fmla="*/ 163 w 188"/>
                <a:gd name="T61" fmla="*/ 68 h 84"/>
                <a:gd name="T62" fmla="*/ 153 w 188"/>
                <a:gd name="T63" fmla="*/ 71 h 84"/>
                <a:gd name="T64" fmla="*/ 144 w 188"/>
                <a:gd name="T65" fmla="*/ 72 h 84"/>
                <a:gd name="T66" fmla="*/ 135 w 188"/>
                <a:gd name="T67" fmla="*/ 73 h 84"/>
                <a:gd name="T68" fmla="*/ 125 w 188"/>
                <a:gd name="T69" fmla="*/ 72 h 84"/>
                <a:gd name="T70" fmla="*/ 116 w 188"/>
                <a:gd name="T71" fmla="*/ 70 h 84"/>
                <a:gd name="T72" fmla="*/ 107 w 188"/>
                <a:gd name="T73" fmla="*/ 68 h 84"/>
                <a:gd name="T74" fmla="*/ 97 w 188"/>
                <a:gd name="T75" fmla="*/ 65 h 84"/>
                <a:gd name="T76" fmla="*/ 88 w 188"/>
                <a:gd name="T77" fmla="*/ 61 h 84"/>
                <a:gd name="T78" fmla="*/ 70 w 188"/>
                <a:gd name="T79" fmla="*/ 53 h 84"/>
                <a:gd name="T80" fmla="*/ 53 w 188"/>
                <a:gd name="T81" fmla="*/ 43 h 84"/>
                <a:gd name="T82" fmla="*/ 39 w 188"/>
                <a:gd name="T83" fmla="*/ 31 h 84"/>
                <a:gd name="T84" fmla="*/ 39 w 188"/>
                <a:gd name="T85" fmla="*/ 31 h 84"/>
                <a:gd name="T86" fmla="*/ 24 w 188"/>
                <a:gd name="T87" fmla="*/ 17 h 84"/>
                <a:gd name="T88" fmla="*/ 17 w 188"/>
                <a:gd name="T89" fmla="*/ 10 h 84"/>
                <a:gd name="T90" fmla="*/ 10 w 188"/>
                <a:gd name="T91" fmla="*/ 2 h 84"/>
                <a:gd name="T92" fmla="*/ 10 w 188"/>
                <a:gd name="T93" fmla="*/ 2 h 84"/>
                <a:gd name="T94" fmla="*/ 8 w 188"/>
                <a:gd name="T95" fmla="*/ 1 h 84"/>
                <a:gd name="T96" fmla="*/ 6 w 188"/>
                <a:gd name="T97" fmla="*/ 0 h 84"/>
                <a:gd name="T98" fmla="*/ 4 w 188"/>
                <a:gd name="T99" fmla="*/ 1 h 84"/>
                <a:gd name="T100" fmla="*/ 2 w 188"/>
                <a:gd name="T101" fmla="*/ 2 h 84"/>
                <a:gd name="T102" fmla="*/ 1 w 188"/>
                <a:gd name="T103" fmla="*/ 4 h 84"/>
                <a:gd name="T104" fmla="*/ 0 w 188"/>
                <a:gd name="T105" fmla="*/ 6 h 84"/>
                <a:gd name="T106" fmla="*/ 0 w 188"/>
                <a:gd name="T107" fmla="*/ 9 h 84"/>
                <a:gd name="T108" fmla="*/ 1 w 188"/>
                <a:gd name="T109" fmla="*/ 11 h 84"/>
                <a:gd name="T110" fmla="*/ 1 w 188"/>
                <a:gd name="T111" fmla="*/ 11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88" h="84">
                  <a:moveTo>
                    <a:pt x="1" y="11"/>
                  </a:moveTo>
                  <a:lnTo>
                    <a:pt x="1" y="11"/>
                  </a:lnTo>
                  <a:lnTo>
                    <a:pt x="15" y="26"/>
                  </a:lnTo>
                  <a:lnTo>
                    <a:pt x="30" y="40"/>
                  </a:lnTo>
                  <a:lnTo>
                    <a:pt x="46" y="52"/>
                  </a:lnTo>
                  <a:lnTo>
                    <a:pt x="63" y="63"/>
                  </a:lnTo>
                  <a:lnTo>
                    <a:pt x="63" y="63"/>
                  </a:lnTo>
                  <a:lnTo>
                    <a:pt x="83" y="72"/>
                  </a:lnTo>
                  <a:lnTo>
                    <a:pt x="93" y="76"/>
                  </a:lnTo>
                  <a:lnTo>
                    <a:pt x="103" y="79"/>
                  </a:lnTo>
                  <a:lnTo>
                    <a:pt x="113" y="82"/>
                  </a:lnTo>
                  <a:lnTo>
                    <a:pt x="123" y="83"/>
                  </a:lnTo>
                  <a:lnTo>
                    <a:pt x="133" y="84"/>
                  </a:lnTo>
                  <a:lnTo>
                    <a:pt x="144" y="84"/>
                  </a:lnTo>
                  <a:lnTo>
                    <a:pt x="144" y="84"/>
                  </a:lnTo>
                  <a:lnTo>
                    <a:pt x="156" y="83"/>
                  </a:lnTo>
                  <a:lnTo>
                    <a:pt x="166" y="80"/>
                  </a:lnTo>
                  <a:lnTo>
                    <a:pt x="176" y="75"/>
                  </a:lnTo>
                  <a:lnTo>
                    <a:pt x="186" y="70"/>
                  </a:lnTo>
                  <a:lnTo>
                    <a:pt x="186" y="70"/>
                  </a:lnTo>
                  <a:lnTo>
                    <a:pt x="187" y="68"/>
                  </a:lnTo>
                  <a:lnTo>
                    <a:pt x="188" y="65"/>
                  </a:lnTo>
                  <a:lnTo>
                    <a:pt x="188" y="63"/>
                  </a:lnTo>
                  <a:lnTo>
                    <a:pt x="187" y="61"/>
                  </a:lnTo>
                  <a:lnTo>
                    <a:pt x="186" y="59"/>
                  </a:lnTo>
                  <a:lnTo>
                    <a:pt x="184" y="58"/>
                  </a:lnTo>
                  <a:lnTo>
                    <a:pt x="182" y="58"/>
                  </a:lnTo>
                  <a:lnTo>
                    <a:pt x="179" y="59"/>
                  </a:lnTo>
                  <a:lnTo>
                    <a:pt x="179" y="59"/>
                  </a:lnTo>
                  <a:lnTo>
                    <a:pt x="171" y="64"/>
                  </a:lnTo>
                  <a:lnTo>
                    <a:pt x="163" y="68"/>
                  </a:lnTo>
                  <a:lnTo>
                    <a:pt x="153" y="71"/>
                  </a:lnTo>
                  <a:lnTo>
                    <a:pt x="144" y="72"/>
                  </a:lnTo>
                  <a:lnTo>
                    <a:pt x="135" y="73"/>
                  </a:lnTo>
                  <a:lnTo>
                    <a:pt x="125" y="72"/>
                  </a:lnTo>
                  <a:lnTo>
                    <a:pt x="116" y="70"/>
                  </a:lnTo>
                  <a:lnTo>
                    <a:pt x="107" y="68"/>
                  </a:lnTo>
                  <a:lnTo>
                    <a:pt x="97" y="65"/>
                  </a:lnTo>
                  <a:lnTo>
                    <a:pt x="88" y="61"/>
                  </a:lnTo>
                  <a:lnTo>
                    <a:pt x="70" y="53"/>
                  </a:lnTo>
                  <a:lnTo>
                    <a:pt x="53" y="43"/>
                  </a:lnTo>
                  <a:lnTo>
                    <a:pt x="39" y="31"/>
                  </a:lnTo>
                  <a:lnTo>
                    <a:pt x="39" y="31"/>
                  </a:lnTo>
                  <a:lnTo>
                    <a:pt x="24" y="17"/>
                  </a:lnTo>
                  <a:lnTo>
                    <a:pt x="17" y="10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8" y="1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1" y="4"/>
                  </a:lnTo>
                  <a:lnTo>
                    <a:pt x="0" y="6"/>
                  </a:lnTo>
                  <a:lnTo>
                    <a:pt x="0" y="9"/>
                  </a:lnTo>
                  <a:lnTo>
                    <a:pt x="1" y="11"/>
                  </a:lnTo>
                  <a:lnTo>
                    <a:pt x="1" y="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7" name="Freeform 66">
              <a:extLst>
                <a:ext uri="{FF2B5EF4-FFF2-40B4-BE49-F238E27FC236}">
                  <a16:creationId xmlns:a16="http://schemas.microsoft.com/office/drawing/2014/main" id="{3EEBB608-FDDA-D4BF-F636-11F5D5DDC8A0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8" y="1184"/>
              <a:ext cx="305" cy="102"/>
            </a:xfrm>
            <a:custGeom>
              <a:avLst/>
              <a:gdLst>
                <a:gd name="T0" fmla="*/ 1 w 610"/>
                <a:gd name="T1" fmla="*/ 8 h 204"/>
                <a:gd name="T2" fmla="*/ 19 w 610"/>
                <a:gd name="T3" fmla="*/ 36 h 204"/>
                <a:gd name="T4" fmla="*/ 39 w 610"/>
                <a:gd name="T5" fmla="*/ 62 h 204"/>
                <a:gd name="T6" fmla="*/ 63 w 610"/>
                <a:gd name="T7" fmla="*/ 86 h 204"/>
                <a:gd name="T8" fmla="*/ 88 w 610"/>
                <a:gd name="T9" fmla="*/ 108 h 204"/>
                <a:gd name="T10" fmla="*/ 101 w 610"/>
                <a:gd name="T11" fmla="*/ 117 h 204"/>
                <a:gd name="T12" fmla="*/ 129 w 610"/>
                <a:gd name="T13" fmla="*/ 134 h 204"/>
                <a:gd name="T14" fmla="*/ 157 w 610"/>
                <a:gd name="T15" fmla="*/ 151 h 204"/>
                <a:gd name="T16" fmla="*/ 202 w 610"/>
                <a:gd name="T17" fmla="*/ 169 h 204"/>
                <a:gd name="T18" fmla="*/ 233 w 610"/>
                <a:gd name="T19" fmla="*/ 179 h 204"/>
                <a:gd name="T20" fmla="*/ 298 w 610"/>
                <a:gd name="T21" fmla="*/ 194 h 204"/>
                <a:gd name="T22" fmla="*/ 330 w 610"/>
                <a:gd name="T23" fmla="*/ 198 h 204"/>
                <a:gd name="T24" fmla="*/ 397 w 610"/>
                <a:gd name="T25" fmla="*/ 204 h 204"/>
                <a:gd name="T26" fmla="*/ 463 w 610"/>
                <a:gd name="T27" fmla="*/ 203 h 204"/>
                <a:gd name="T28" fmla="*/ 495 w 610"/>
                <a:gd name="T29" fmla="*/ 202 h 204"/>
                <a:gd name="T30" fmla="*/ 559 w 610"/>
                <a:gd name="T31" fmla="*/ 195 h 204"/>
                <a:gd name="T32" fmla="*/ 590 w 610"/>
                <a:gd name="T33" fmla="*/ 190 h 204"/>
                <a:gd name="T34" fmla="*/ 606 w 610"/>
                <a:gd name="T35" fmla="*/ 188 h 204"/>
                <a:gd name="T36" fmla="*/ 609 w 610"/>
                <a:gd name="T37" fmla="*/ 185 h 204"/>
                <a:gd name="T38" fmla="*/ 610 w 610"/>
                <a:gd name="T39" fmla="*/ 181 h 204"/>
                <a:gd name="T40" fmla="*/ 607 w 610"/>
                <a:gd name="T41" fmla="*/ 177 h 204"/>
                <a:gd name="T42" fmla="*/ 602 w 610"/>
                <a:gd name="T43" fmla="*/ 176 h 204"/>
                <a:gd name="T44" fmla="*/ 570 w 610"/>
                <a:gd name="T45" fmla="*/ 181 h 204"/>
                <a:gd name="T46" fmla="*/ 507 w 610"/>
                <a:gd name="T47" fmla="*/ 189 h 204"/>
                <a:gd name="T48" fmla="*/ 445 w 610"/>
                <a:gd name="T49" fmla="*/ 192 h 204"/>
                <a:gd name="T50" fmla="*/ 381 w 610"/>
                <a:gd name="T51" fmla="*/ 191 h 204"/>
                <a:gd name="T52" fmla="*/ 349 w 610"/>
                <a:gd name="T53" fmla="*/ 188 h 204"/>
                <a:gd name="T54" fmla="*/ 286 w 610"/>
                <a:gd name="T55" fmla="*/ 179 h 204"/>
                <a:gd name="T56" fmla="*/ 224 w 610"/>
                <a:gd name="T57" fmla="*/ 164 h 204"/>
                <a:gd name="T58" fmla="*/ 164 w 610"/>
                <a:gd name="T59" fmla="*/ 141 h 204"/>
                <a:gd name="T60" fmla="*/ 136 w 610"/>
                <a:gd name="T61" fmla="*/ 125 h 204"/>
                <a:gd name="T62" fmla="*/ 109 w 610"/>
                <a:gd name="T63" fmla="*/ 108 h 204"/>
                <a:gd name="T64" fmla="*/ 94 w 610"/>
                <a:gd name="T65" fmla="*/ 97 h 204"/>
                <a:gd name="T66" fmla="*/ 67 w 610"/>
                <a:gd name="T67" fmla="*/ 74 h 204"/>
                <a:gd name="T68" fmla="*/ 43 w 610"/>
                <a:gd name="T69" fmla="*/ 46 h 204"/>
                <a:gd name="T70" fmla="*/ 21 w 610"/>
                <a:gd name="T71" fmla="*/ 18 h 204"/>
                <a:gd name="T72" fmla="*/ 11 w 610"/>
                <a:gd name="T73" fmla="*/ 2 h 204"/>
                <a:gd name="T74" fmla="*/ 7 w 610"/>
                <a:gd name="T75" fmla="*/ 0 h 204"/>
                <a:gd name="T76" fmla="*/ 3 w 610"/>
                <a:gd name="T77" fmla="*/ 0 h 204"/>
                <a:gd name="T78" fmla="*/ 0 w 610"/>
                <a:gd name="T79" fmla="*/ 4 h 204"/>
                <a:gd name="T80" fmla="*/ 1 w 610"/>
                <a:gd name="T81" fmla="*/ 8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610" h="204">
                  <a:moveTo>
                    <a:pt x="1" y="8"/>
                  </a:moveTo>
                  <a:lnTo>
                    <a:pt x="1" y="8"/>
                  </a:lnTo>
                  <a:lnTo>
                    <a:pt x="10" y="22"/>
                  </a:lnTo>
                  <a:lnTo>
                    <a:pt x="19" y="36"/>
                  </a:lnTo>
                  <a:lnTo>
                    <a:pt x="29" y="49"/>
                  </a:lnTo>
                  <a:lnTo>
                    <a:pt x="39" y="62"/>
                  </a:lnTo>
                  <a:lnTo>
                    <a:pt x="51" y="75"/>
                  </a:lnTo>
                  <a:lnTo>
                    <a:pt x="63" y="86"/>
                  </a:lnTo>
                  <a:lnTo>
                    <a:pt x="75" y="97"/>
                  </a:lnTo>
                  <a:lnTo>
                    <a:pt x="88" y="108"/>
                  </a:lnTo>
                  <a:lnTo>
                    <a:pt x="88" y="108"/>
                  </a:lnTo>
                  <a:lnTo>
                    <a:pt x="101" y="117"/>
                  </a:lnTo>
                  <a:lnTo>
                    <a:pt x="114" y="126"/>
                  </a:lnTo>
                  <a:lnTo>
                    <a:pt x="129" y="134"/>
                  </a:lnTo>
                  <a:lnTo>
                    <a:pt x="143" y="143"/>
                  </a:lnTo>
                  <a:lnTo>
                    <a:pt x="157" y="151"/>
                  </a:lnTo>
                  <a:lnTo>
                    <a:pt x="172" y="157"/>
                  </a:lnTo>
                  <a:lnTo>
                    <a:pt x="202" y="169"/>
                  </a:lnTo>
                  <a:lnTo>
                    <a:pt x="202" y="169"/>
                  </a:lnTo>
                  <a:lnTo>
                    <a:pt x="233" y="179"/>
                  </a:lnTo>
                  <a:lnTo>
                    <a:pt x="265" y="187"/>
                  </a:lnTo>
                  <a:lnTo>
                    <a:pt x="298" y="194"/>
                  </a:lnTo>
                  <a:lnTo>
                    <a:pt x="330" y="198"/>
                  </a:lnTo>
                  <a:lnTo>
                    <a:pt x="330" y="198"/>
                  </a:lnTo>
                  <a:lnTo>
                    <a:pt x="364" y="202"/>
                  </a:lnTo>
                  <a:lnTo>
                    <a:pt x="397" y="204"/>
                  </a:lnTo>
                  <a:lnTo>
                    <a:pt x="430" y="204"/>
                  </a:lnTo>
                  <a:lnTo>
                    <a:pt x="463" y="203"/>
                  </a:lnTo>
                  <a:lnTo>
                    <a:pt x="463" y="203"/>
                  </a:lnTo>
                  <a:lnTo>
                    <a:pt x="495" y="202"/>
                  </a:lnTo>
                  <a:lnTo>
                    <a:pt x="527" y="199"/>
                  </a:lnTo>
                  <a:lnTo>
                    <a:pt x="559" y="195"/>
                  </a:lnTo>
                  <a:lnTo>
                    <a:pt x="590" y="190"/>
                  </a:lnTo>
                  <a:lnTo>
                    <a:pt x="590" y="190"/>
                  </a:lnTo>
                  <a:lnTo>
                    <a:pt x="606" y="188"/>
                  </a:lnTo>
                  <a:lnTo>
                    <a:pt x="606" y="188"/>
                  </a:lnTo>
                  <a:lnTo>
                    <a:pt x="608" y="187"/>
                  </a:lnTo>
                  <a:lnTo>
                    <a:pt x="609" y="185"/>
                  </a:lnTo>
                  <a:lnTo>
                    <a:pt x="610" y="183"/>
                  </a:lnTo>
                  <a:lnTo>
                    <a:pt x="610" y="181"/>
                  </a:lnTo>
                  <a:lnTo>
                    <a:pt x="609" y="179"/>
                  </a:lnTo>
                  <a:lnTo>
                    <a:pt x="607" y="177"/>
                  </a:lnTo>
                  <a:lnTo>
                    <a:pt x="605" y="176"/>
                  </a:lnTo>
                  <a:lnTo>
                    <a:pt x="602" y="176"/>
                  </a:lnTo>
                  <a:lnTo>
                    <a:pt x="602" y="176"/>
                  </a:lnTo>
                  <a:lnTo>
                    <a:pt x="570" y="181"/>
                  </a:lnTo>
                  <a:lnTo>
                    <a:pt x="539" y="186"/>
                  </a:lnTo>
                  <a:lnTo>
                    <a:pt x="507" y="189"/>
                  </a:lnTo>
                  <a:lnTo>
                    <a:pt x="476" y="191"/>
                  </a:lnTo>
                  <a:lnTo>
                    <a:pt x="445" y="192"/>
                  </a:lnTo>
                  <a:lnTo>
                    <a:pt x="412" y="192"/>
                  </a:lnTo>
                  <a:lnTo>
                    <a:pt x="381" y="191"/>
                  </a:lnTo>
                  <a:lnTo>
                    <a:pt x="349" y="188"/>
                  </a:lnTo>
                  <a:lnTo>
                    <a:pt x="349" y="188"/>
                  </a:lnTo>
                  <a:lnTo>
                    <a:pt x="318" y="185"/>
                  </a:lnTo>
                  <a:lnTo>
                    <a:pt x="286" y="179"/>
                  </a:lnTo>
                  <a:lnTo>
                    <a:pt x="254" y="173"/>
                  </a:lnTo>
                  <a:lnTo>
                    <a:pt x="224" y="164"/>
                  </a:lnTo>
                  <a:lnTo>
                    <a:pt x="193" y="153"/>
                  </a:lnTo>
                  <a:lnTo>
                    <a:pt x="164" y="141"/>
                  </a:lnTo>
                  <a:lnTo>
                    <a:pt x="150" y="133"/>
                  </a:lnTo>
                  <a:lnTo>
                    <a:pt x="136" y="125"/>
                  </a:lnTo>
                  <a:lnTo>
                    <a:pt x="123" y="117"/>
                  </a:lnTo>
                  <a:lnTo>
                    <a:pt x="109" y="108"/>
                  </a:lnTo>
                  <a:lnTo>
                    <a:pt x="109" y="108"/>
                  </a:lnTo>
                  <a:lnTo>
                    <a:pt x="94" y="97"/>
                  </a:lnTo>
                  <a:lnTo>
                    <a:pt x="80" y="86"/>
                  </a:lnTo>
                  <a:lnTo>
                    <a:pt x="67" y="74"/>
                  </a:lnTo>
                  <a:lnTo>
                    <a:pt x="55" y="60"/>
                  </a:lnTo>
                  <a:lnTo>
                    <a:pt x="43" y="46"/>
                  </a:lnTo>
                  <a:lnTo>
                    <a:pt x="31" y="32"/>
                  </a:lnTo>
                  <a:lnTo>
                    <a:pt x="21" y="18"/>
                  </a:lnTo>
                  <a:lnTo>
                    <a:pt x="11" y="2"/>
                  </a:lnTo>
                  <a:lnTo>
                    <a:pt x="11" y="2"/>
                  </a:lnTo>
                  <a:lnTo>
                    <a:pt x="9" y="0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0"/>
                  </a:lnTo>
                  <a:lnTo>
                    <a:pt x="1" y="2"/>
                  </a:lnTo>
                  <a:lnTo>
                    <a:pt x="0" y="4"/>
                  </a:lnTo>
                  <a:lnTo>
                    <a:pt x="0" y="6"/>
                  </a:lnTo>
                  <a:lnTo>
                    <a:pt x="1" y="8"/>
                  </a:lnTo>
                  <a:lnTo>
                    <a:pt x="1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8" name="Freeform 67">
              <a:extLst>
                <a:ext uri="{FF2B5EF4-FFF2-40B4-BE49-F238E27FC236}">
                  <a16:creationId xmlns:a16="http://schemas.microsoft.com/office/drawing/2014/main" id="{7E46A621-3842-B03A-F9D5-CB2E4285438B}"/>
                </a:ext>
              </a:extLst>
            </p:cNvPr>
            <p:cNvSpPr>
              <a:spLocks/>
            </p:cNvSpPr>
            <p:nvPr/>
          </p:nvSpPr>
          <p:spPr bwMode="auto">
            <a:xfrm>
              <a:off x="2760" y="304"/>
              <a:ext cx="427" cy="949"/>
            </a:xfrm>
            <a:custGeom>
              <a:avLst/>
              <a:gdLst>
                <a:gd name="T0" fmla="*/ 254 w 853"/>
                <a:gd name="T1" fmla="*/ 1857 h 1898"/>
                <a:gd name="T2" fmla="*/ 182 w 853"/>
                <a:gd name="T3" fmla="*/ 1789 h 1898"/>
                <a:gd name="T4" fmla="*/ 133 w 853"/>
                <a:gd name="T5" fmla="*/ 1729 h 1898"/>
                <a:gd name="T6" fmla="*/ 77 w 853"/>
                <a:gd name="T7" fmla="*/ 1640 h 1898"/>
                <a:gd name="T8" fmla="*/ 44 w 853"/>
                <a:gd name="T9" fmla="*/ 1567 h 1898"/>
                <a:gd name="T10" fmla="*/ 19 w 853"/>
                <a:gd name="T11" fmla="*/ 1478 h 1898"/>
                <a:gd name="T12" fmla="*/ 13 w 853"/>
                <a:gd name="T13" fmla="*/ 1393 h 1898"/>
                <a:gd name="T14" fmla="*/ 16 w 853"/>
                <a:gd name="T15" fmla="*/ 1308 h 1898"/>
                <a:gd name="T16" fmla="*/ 33 w 853"/>
                <a:gd name="T17" fmla="*/ 1199 h 1898"/>
                <a:gd name="T18" fmla="*/ 56 w 853"/>
                <a:gd name="T19" fmla="*/ 1118 h 1898"/>
                <a:gd name="T20" fmla="*/ 108 w 853"/>
                <a:gd name="T21" fmla="*/ 987 h 1898"/>
                <a:gd name="T22" fmla="*/ 239 w 853"/>
                <a:gd name="T23" fmla="*/ 739 h 1898"/>
                <a:gd name="T24" fmla="*/ 295 w 853"/>
                <a:gd name="T25" fmla="*/ 638 h 1898"/>
                <a:gd name="T26" fmla="*/ 366 w 853"/>
                <a:gd name="T27" fmla="*/ 549 h 1898"/>
                <a:gd name="T28" fmla="*/ 463 w 853"/>
                <a:gd name="T29" fmla="*/ 464 h 1898"/>
                <a:gd name="T30" fmla="*/ 562 w 853"/>
                <a:gd name="T31" fmla="*/ 375 h 1898"/>
                <a:gd name="T32" fmla="*/ 642 w 853"/>
                <a:gd name="T33" fmla="*/ 290 h 1898"/>
                <a:gd name="T34" fmla="*/ 709 w 853"/>
                <a:gd name="T35" fmla="*/ 195 h 1898"/>
                <a:gd name="T36" fmla="*/ 756 w 853"/>
                <a:gd name="T37" fmla="*/ 114 h 1898"/>
                <a:gd name="T38" fmla="*/ 793 w 853"/>
                <a:gd name="T39" fmla="*/ 53 h 1898"/>
                <a:gd name="T40" fmla="*/ 819 w 853"/>
                <a:gd name="T41" fmla="*/ 29 h 1898"/>
                <a:gd name="T42" fmla="*/ 850 w 853"/>
                <a:gd name="T43" fmla="*/ 12 h 1898"/>
                <a:gd name="T44" fmla="*/ 852 w 853"/>
                <a:gd name="T45" fmla="*/ 3 h 1898"/>
                <a:gd name="T46" fmla="*/ 844 w 853"/>
                <a:gd name="T47" fmla="*/ 0 h 1898"/>
                <a:gd name="T48" fmla="*/ 813 w 853"/>
                <a:gd name="T49" fmla="*/ 19 h 1898"/>
                <a:gd name="T50" fmla="*/ 788 w 853"/>
                <a:gd name="T51" fmla="*/ 42 h 1898"/>
                <a:gd name="T52" fmla="*/ 749 w 853"/>
                <a:gd name="T53" fmla="*/ 102 h 1898"/>
                <a:gd name="T54" fmla="*/ 697 w 853"/>
                <a:gd name="T55" fmla="*/ 194 h 1898"/>
                <a:gd name="T56" fmla="*/ 630 w 853"/>
                <a:gd name="T57" fmla="*/ 285 h 1898"/>
                <a:gd name="T58" fmla="*/ 570 w 853"/>
                <a:gd name="T59" fmla="*/ 350 h 1898"/>
                <a:gd name="T60" fmla="*/ 447 w 853"/>
                <a:gd name="T61" fmla="*/ 462 h 1898"/>
                <a:gd name="T62" fmla="*/ 361 w 853"/>
                <a:gd name="T63" fmla="*/ 537 h 1898"/>
                <a:gd name="T64" fmla="*/ 313 w 853"/>
                <a:gd name="T65" fmla="*/ 592 h 1898"/>
                <a:gd name="T66" fmla="*/ 266 w 853"/>
                <a:gd name="T67" fmla="*/ 665 h 1898"/>
                <a:gd name="T68" fmla="*/ 167 w 853"/>
                <a:gd name="T69" fmla="*/ 844 h 1898"/>
                <a:gd name="T70" fmla="*/ 91 w 853"/>
                <a:gd name="T71" fmla="*/ 996 h 1898"/>
                <a:gd name="T72" fmla="*/ 49 w 853"/>
                <a:gd name="T73" fmla="*/ 1100 h 1898"/>
                <a:gd name="T74" fmla="*/ 19 w 853"/>
                <a:gd name="T75" fmla="*/ 1208 h 1898"/>
                <a:gd name="T76" fmla="*/ 3 w 853"/>
                <a:gd name="T77" fmla="*/ 1319 h 1898"/>
                <a:gd name="T78" fmla="*/ 0 w 853"/>
                <a:gd name="T79" fmla="*/ 1400 h 1898"/>
                <a:gd name="T80" fmla="*/ 13 w 853"/>
                <a:gd name="T81" fmla="*/ 1506 h 1898"/>
                <a:gd name="T82" fmla="*/ 37 w 853"/>
                <a:gd name="T83" fmla="*/ 1581 h 1898"/>
                <a:gd name="T84" fmla="*/ 83 w 853"/>
                <a:gd name="T85" fmla="*/ 1674 h 1898"/>
                <a:gd name="T86" fmla="*/ 125 w 853"/>
                <a:gd name="T87" fmla="*/ 1738 h 1898"/>
                <a:gd name="T88" fmla="*/ 192 w 853"/>
                <a:gd name="T89" fmla="*/ 1818 h 1898"/>
                <a:gd name="T90" fmla="*/ 251 w 853"/>
                <a:gd name="T91" fmla="*/ 1870 h 1898"/>
                <a:gd name="T92" fmla="*/ 291 w 853"/>
                <a:gd name="T93" fmla="*/ 1898 h 1898"/>
                <a:gd name="T94" fmla="*/ 297 w 853"/>
                <a:gd name="T95" fmla="*/ 1892 h 1898"/>
                <a:gd name="T96" fmla="*/ 294 w 853"/>
                <a:gd name="T97" fmla="*/ 1885 h 18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853" h="1898">
                  <a:moveTo>
                    <a:pt x="294" y="1885"/>
                  </a:moveTo>
                  <a:lnTo>
                    <a:pt x="294" y="1885"/>
                  </a:lnTo>
                  <a:lnTo>
                    <a:pt x="274" y="1872"/>
                  </a:lnTo>
                  <a:lnTo>
                    <a:pt x="254" y="1857"/>
                  </a:lnTo>
                  <a:lnTo>
                    <a:pt x="234" y="1842"/>
                  </a:lnTo>
                  <a:lnTo>
                    <a:pt x="216" y="1825"/>
                  </a:lnTo>
                  <a:lnTo>
                    <a:pt x="198" y="1807"/>
                  </a:lnTo>
                  <a:lnTo>
                    <a:pt x="182" y="1789"/>
                  </a:lnTo>
                  <a:lnTo>
                    <a:pt x="166" y="1770"/>
                  </a:lnTo>
                  <a:lnTo>
                    <a:pt x="149" y="1750"/>
                  </a:lnTo>
                  <a:lnTo>
                    <a:pt x="149" y="1750"/>
                  </a:lnTo>
                  <a:lnTo>
                    <a:pt x="133" y="1729"/>
                  </a:lnTo>
                  <a:lnTo>
                    <a:pt x="118" y="1708"/>
                  </a:lnTo>
                  <a:lnTo>
                    <a:pt x="104" y="1686"/>
                  </a:lnTo>
                  <a:lnTo>
                    <a:pt x="91" y="1663"/>
                  </a:lnTo>
                  <a:lnTo>
                    <a:pt x="77" y="1640"/>
                  </a:lnTo>
                  <a:lnTo>
                    <a:pt x="65" y="1616"/>
                  </a:lnTo>
                  <a:lnTo>
                    <a:pt x="54" y="1592"/>
                  </a:lnTo>
                  <a:lnTo>
                    <a:pt x="44" y="1567"/>
                  </a:lnTo>
                  <a:lnTo>
                    <a:pt x="44" y="1567"/>
                  </a:lnTo>
                  <a:lnTo>
                    <a:pt x="37" y="1546"/>
                  </a:lnTo>
                  <a:lnTo>
                    <a:pt x="30" y="1523"/>
                  </a:lnTo>
                  <a:lnTo>
                    <a:pt x="24" y="1501"/>
                  </a:lnTo>
                  <a:lnTo>
                    <a:pt x="19" y="1478"/>
                  </a:lnTo>
                  <a:lnTo>
                    <a:pt x="19" y="1478"/>
                  </a:lnTo>
                  <a:lnTo>
                    <a:pt x="16" y="1449"/>
                  </a:lnTo>
                  <a:lnTo>
                    <a:pt x="13" y="1421"/>
                  </a:lnTo>
                  <a:lnTo>
                    <a:pt x="13" y="1393"/>
                  </a:lnTo>
                  <a:lnTo>
                    <a:pt x="13" y="1364"/>
                  </a:lnTo>
                  <a:lnTo>
                    <a:pt x="13" y="1364"/>
                  </a:lnTo>
                  <a:lnTo>
                    <a:pt x="14" y="1337"/>
                  </a:lnTo>
                  <a:lnTo>
                    <a:pt x="16" y="1308"/>
                  </a:lnTo>
                  <a:lnTo>
                    <a:pt x="19" y="1281"/>
                  </a:lnTo>
                  <a:lnTo>
                    <a:pt x="23" y="1254"/>
                  </a:lnTo>
                  <a:lnTo>
                    <a:pt x="28" y="1226"/>
                  </a:lnTo>
                  <a:lnTo>
                    <a:pt x="33" y="1199"/>
                  </a:lnTo>
                  <a:lnTo>
                    <a:pt x="40" y="1172"/>
                  </a:lnTo>
                  <a:lnTo>
                    <a:pt x="47" y="1144"/>
                  </a:lnTo>
                  <a:lnTo>
                    <a:pt x="47" y="1144"/>
                  </a:lnTo>
                  <a:lnTo>
                    <a:pt x="56" y="1118"/>
                  </a:lnTo>
                  <a:lnTo>
                    <a:pt x="65" y="1091"/>
                  </a:lnTo>
                  <a:lnTo>
                    <a:pt x="75" y="1065"/>
                  </a:lnTo>
                  <a:lnTo>
                    <a:pt x="86" y="1039"/>
                  </a:lnTo>
                  <a:lnTo>
                    <a:pt x="108" y="987"/>
                  </a:lnTo>
                  <a:lnTo>
                    <a:pt x="132" y="936"/>
                  </a:lnTo>
                  <a:lnTo>
                    <a:pt x="157" y="887"/>
                  </a:lnTo>
                  <a:lnTo>
                    <a:pt x="184" y="837"/>
                  </a:lnTo>
                  <a:lnTo>
                    <a:pt x="239" y="739"/>
                  </a:lnTo>
                  <a:lnTo>
                    <a:pt x="239" y="739"/>
                  </a:lnTo>
                  <a:lnTo>
                    <a:pt x="266" y="688"/>
                  </a:lnTo>
                  <a:lnTo>
                    <a:pt x="280" y="664"/>
                  </a:lnTo>
                  <a:lnTo>
                    <a:pt x="295" y="638"/>
                  </a:lnTo>
                  <a:lnTo>
                    <a:pt x="311" y="615"/>
                  </a:lnTo>
                  <a:lnTo>
                    <a:pt x="329" y="592"/>
                  </a:lnTo>
                  <a:lnTo>
                    <a:pt x="347" y="569"/>
                  </a:lnTo>
                  <a:lnTo>
                    <a:pt x="366" y="549"/>
                  </a:lnTo>
                  <a:lnTo>
                    <a:pt x="366" y="549"/>
                  </a:lnTo>
                  <a:lnTo>
                    <a:pt x="389" y="527"/>
                  </a:lnTo>
                  <a:lnTo>
                    <a:pt x="414" y="505"/>
                  </a:lnTo>
                  <a:lnTo>
                    <a:pt x="463" y="464"/>
                  </a:lnTo>
                  <a:lnTo>
                    <a:pt x="463" y="464"/>
                  </a:lnTo>
                  <a:lnTo>
                    <a:pt x="513" y="419"/>
                  </a:lnTo>
                  <a:lnTo>
                    <a:pt x="562" y="375"/>
                  </a:lnTo>
                  <a:lnTo>
                    <a:pt x="562" y="375"/>
                  </a:lnTo>
                  <a:lnTo>
                    <a:pt x="583" y="354"/>
                  </a:lnTo>
                  <a:lnTo>
                    <a:pt x="603" y="334"/>
                  </a:lnTo>
                  <a:lnTo>
                    <a:pt x="623" y="312"/>
                  </a:lnTo>
                  <a:lnTo>
                    <a:pt x="642" y="290"/>
                  </a:lnTo>
                  <a:lnTo>
                    <a:pt x="660" y="267"/>
                  </a:lnTo>
                  <a:lnTo>
                    <a:pt x="677" y="244"/>
                  </a:lnTo>
                  <a:lnTo>
                    <a:pt x="694" y="219"/>
                  </a:lnTo>
                  <a:lnTo>
                    <a:pt x="709" y="195"/>
                  </a:lnTo>
                  <a:lnTo>
                    <a:pt x="709" y="195"/>
                  </a:lnTo>
                  <a:lnTo>
                    <a:pt x="734" y="155"/>
                  </a:lnTo>
                  <a:lnTo>
                    <a:pt x="756" y="114"/>
                  </a:lnTo>
                  <a:lnTo>
                    <a:pt x="756" y="114"/>
                  </a:lnTo>
                  <a:lnTo>
                    <a:pt x="768" y="93"/>
                  </a:lnTo>
                  <a:lnTo>
                    <a:pt x="780" y="72"/>
                  </a:lnTo>
                  <a:lnTo>
                    <a:pt x="786" y="63"/>
                  </a:lnTo>
                  <a:lnTo>
                    <a:pt x="793" y="53"/>
                  </a:lnTo>
                  <a:lnTo>
                    <a:pt x="802" y="45"/>
                  </a:lnTo>
                  <a:lnTo>
                    <a:pt x="810" y="36"/>
                  </a:lnTo>
                  <a:lnTo>
                    <a:pt x="810" y="36"/>
                  </a:lnTo>
                  <a:lnTo>
                    <a:pt x="819" y="29"/>
                  </a:lnTo>
                  <a:lnTo>
                    <a:pt x="829" y="23"/>
                  </a:lnTo>
                  <a:lnTo>
                    <a:pt x="839" y="17"/>
                  </a:lnTo>
                  <a:lnTo>
                    <a:pt x="850" y="12"/>
                  </a:lnTo>
                  <a:lnTo>
                    <a:pt x="850" y="12"/>
                  </a:lnTo>
                  <a:lnTo>
                    <a:pt x="852" y="10"/>
                  </a:lnTo>
                  <a:lnTo>
                    <a:pt x="853" y="7"/>
                  </a:lnTo>
                  <a:lnTo>
                    <a:pt x="853" y="5"/>
                  </a:lnTo>
                  <a:lnTo>
                    <a:pt x="852" y="3"/>
                  </a:lnTo>
                  <a:lnTo>
                    <a:pt x="850" y="1"/>
                  </a:lnTo>
                  <a:lnTo>
                    <a:pt x="848" y="0"/>
                  </a:lnTo>
                  <a:lnTo>
                    <a:pt x="846" y="0"/>
                  </a:lnTo>
                  <a:lnTo>
                    <a:pt x="844" y="0"/>
                  </a:lnTo>
                  <a:lnTo>
                    <a:pt x="844" y="0"/>
                  </a:lnTo>
                  <a:lnTo>
                    <a:pt x="833" y="6"/>
                  </a:lnTo>
                  <a:lnTo>
                    <a:pt x="823" y="12"/>
                  </a:lnTo>
                  <a:lnTo>
                    <a:pt x="813" y="19"/>
                  </a:lnTo>
                  <a:lnTo>
                    <a:pt x="803" y="26"/>
                  </a:lnTo>
                  <a:lnTo>
                    <a:pt x="803" y="26"/>
                  </a:lnTo>
                  <a:lnTo>
                    <a:pt x="795" y="34"/>
                  </a:lnTo>
                  <a:lnTo>
                    <a:pt x="788" y="42"/>
                  </a:lnTo>
                  <a:lnTo>
                    <a:pt x="775" y="58"/>
                  </a:lnTo>
                  <a:lnTo>
                    <a:pt x="775" y="58"/>
                  </a:lnTo>
                  <a:lnTo>
                    <a:pt x="762" y="79"/>
                  </a:lnTo>
                  <a:lnTo>
                    <a:pt x="749" y="102"/>
                  </a:lnTo>
                  <a:lnTo>
                    <a:pt x="726" y="145"/>
                  </a:lnTo>
                  <a:lnTo>
                    <a:pt x="726" y="145"/>
                  </a:lnTo>
                  <a:lnTo>
                    <a:pt x="711" y="170"/>
                  </a:lnTo>
                  <a:lnTo>
                    <a:pt x="697" y="194"/>
                  </a:lnTo>
                  <a:lnTo>
                    <a:pt x="681" y="217"/>
                  </a:lnTo>
                  <a:lnTo>
                    <a:pt x="665" y="241"/>
                  </a:lnTo>
                  <a:lnTo>
                    <a:pt x="649" y="263"/>
                  </a:lnTo>
                  <a:lnTo>
                    <a:pt x="630" y="285"/>
                  </a:lnTo>
                  <a:lnTo>
                    <a:pt x="612" y="307"/>
                  </a:lnTo>
                  <a:lnTo>
                    <a:pt x="593" y="327"/>
                  </a:lnTo>
                  <a:lnTo>
                    <a:pt x="593" y="327"/>
                  </a:lnTo>
                  <a:lnTo>
                    <a:pt x="570" y="350"/>
                  </a:lnTo>
                  <a:lnTo>
                    <a:pt x="546" y="374"/>
                  </a:lnTo>
                  <a:lnTo>
                    <a:pt x="497" y="417"/>
                  </a:lnTo>
                  <a:lnTo>
                    <a:pt x="497" y="417"/>
                  </a:lnTo>
                  <a:lnTo>
                    <a:pt x="447" y="462"/>
                  </a:lnTo>
                  <a:lnTo>
                    <a:pt x="397" y="505"/>
                  </a:lnTo>
                  <a:lnTo>
                    <a:pt x="397" y="505"/>
                  </a:lnTo>
                  <a:lnTo>
                    <a:pt x="373" y="526"/>
                  </a:lnTo>
                  <a:lnTo>
                    <a:pt x="361" y="537"/>
                  </a:lnTo>
                  <a:lnTo>
                    <a:pt x="350" y="548"/>
                  </a:lnTo>
                  <a:lnTo>
                    <a:pt x="350" y="548"/>
                  </a:lnTo>
                  <a:lnTo>
                    <a:pt x="331" y="569"/>
                  </a:lnTo>
                  <a:lnTo>
                    <a:pt x="313" y="592"/>
                  </a:lnTo>
                  <a:lnTo>
                    <a:pt x="313" y="592"/>
                  </a:lnTo>
                  <a:lnTo>
                    <a:pt x="296" y="615"/>
                  </a:lnTo>
                  <a:lnTo>
                    <a:pt x="280" y="640"/>
                  </a:lnTo>
                  <a:lnTo>
                    <a:pt x="266" y="665"/>
                  </a:lnTo>
                  <a:lnTo>
                    <a:pt x="251" y="690"/>
                  </a:lnTo>
                  <a:lnTo>
                    <a:pt x="251" y="690"/>
                  </a:lnTo>
                  <a:lnTo>
                    <a:pt x="194" y="792"/>
                  </a:lnTo>
                  <a:lnTo>
                    <a:pt x="167" y="844"/>
                  </a:lnTo>
                  <a:lnTo>
                    <a:pt x="139" y="897"/>
                  </a:lnTo>
                  <a:lnTo>
                    <a:pt x="139" y="897"/>
                  </a:lnTo>
                  <a:lnTo>
                    <a:pt x="114" y="946"/>
                  </a:lnTo>
                  <a:lnTo>
                    <a:pt x="91" y="996"/>
                  </a:lnTo>
                  <a:lnTo>
                    <a:pt x="69" y="1048"/>
                  </a:lnTo>
                  <a:lnTo>
                    <a:pt x="59" y="1074"/>
                  </a:lnTo>
                  <a:lnTo>
                    <a:pt x="49" y="1100"/>
                  </a:lnTo>
                  <a:lnTo>
                    <a:pt x="49" y="1100"/>
                  </a:lnTo>
                  <a:lnTo>
                    <a:pt x="40" y="1127"/>
                  </a:lnTo>
                  <a:lnTo>
                    <a:pt x="33" y="1153"/>
                  </a:lnTo>
                  <a:lnTo>
                    <a:pt x="25" y="1181"/>
                  </a:lnTo>
                  <a:lnTo>
                    <a:pt x="19" y="1208"/>
                  </a:lnTo>
                  <a:lnTo>
                    <a:pt x="14" y="1235"/>
                  </a:lnTo>
                  <a:lnTo>
                    <a:pt x="9" y="1263"/>
                  </a:lnTo>
                  <a:lnTo>
                    <a:pt x="6" y="1290"/>
                  </a:lnTo>
                  <a:lnTo>
                    <a:pt x="3" y="1319"/>
                  </a:lnTo>
                  <a:lnTo>
                    <a:pt x="3" y="1319"/>
                  </a:lnTo>
                  <a:lnTo>
                    <a:pt x="1" y="1345"/>
                  </a:lnTo>
                  <a:lnTo>
                    <a:pt x="0" y="1372"/>
                  </a:lnTo>
                  <a:lnTo>
                    <a:pt x="0" y="1400"/>
                  </a:lnTo>
                  <a:lnTo>
                    <a:pt x="2" y="1426"/>
                  </a:lnTo>
                  <a:lnTo>
                    <a:pt x="4" y="1453"/>
                  </a:lnTo>
                  <a:lnTo>
                    <a:pt x="8" y="1480"/>
                  </a:lnTo>
                  <a:lnTo>
                    <a:pt x="13" y="1506"/>
                  </a:lnTo>
                  <a:lnTo>
                    <a:pt x="20" y="1532"/>
                  </a:lnTo>
                  <a:lnTo>
                    <a:pt x="20" y="1532"/>
                  </a:lnTo>
                  <a:lnTo>
                    <a:pt x="28" y="1557"/>
                  </a:lnTo>
                  <a:lnTo>
                    <a:pt x="37" y="1581"/>
                  </a:lnTo>
                  <a:lnTo>
                    <a:pt x="47" y="1605"/>
                  </a:lnTo>
                  <a:lnTo>
                    <a:pt x="58" y="1629"/>
                  </a:lnTo>
                  <a:lnTo>
                    <a:pt x="70" y="1651"/>
                  </a:lnTo>
                  <a:lnTo>
                    <a:pt x="83" y="1674"/>
                  </a:lnTo>
                  <a:lnTo>
                    <a:pt x="97" y="1696"/>
                  </a:lnTo>
                  <a:lnTo>
                    <a:pt x="111" y="1718"/>
                  </a:lnTo>
                  <a:lnTo>
                    <a:pt x="111" y="1718"/>
                  </a:lnTo>
                  <a:lnTo>
                    <a:pt x="125" y="1738"/>
                  </a:lnTo>
                  <a:lnTo>
                    <a:pt x="141" y="1760"/>
                  </a:lnTo>
                  <a:lnTo>
                    <a:pt x="157" y="1780"/>
                  </a:lnTo>
                  <a:lnTo>
                    <a:pt x="175" y="1799"/>
                  </a:lnTo>
                  <a:lnTo>
                    <a:pt x="192" y="1818"/>
                  </a:lnTo>
                  <a:lnTo>
                    <a:pt x="211" y="1837"/>
                  </a:lnTo>
                  <a:lnTo>
                    <a:pt x="230" y="1854"/>
                  </a:lnTo>
                  <a:lnTo>
                    <a:pt x="251" y="1870"/>
                  </a:lnTo>
                  <a:lnTo>
                    <a:pt x="251" y="1870"/>
                  </a:lnTo>
                  <a:lnTo>
                    <a:pt x="269" y="1883"/>
                  </a:lnTo>
                  <a:lnTo>
                    <a:pt x="288" y="1896"/>
                  </a:lnTo>
                  <a:lnTo>
                    <a:pt x="288" y="1896"/>
                  </a:lnTo>
                  <a:lnTo>
                    <a:pt x="291" y="1898"/>
                  </a:lnTo>
                  <a:lnTo>
                    <a:pt x="293" y="1896"/>
                  </a:lnTo>
                  <a:lnTo>
                    <a:pt x="295" y="1895"/>
                  </a:lnTo>
                  <a:lnTo>
                    <a:pt x="296" y="1894"/>
                  </a:lnTo>
                  <a:lnTo>
                    <a:pt x="297" y="1892"/>
                  </a:lnTo>
                  <a:lnTo>
                    <a:pt x="297" y="1889"/>
                  </a:lnTo>
                  <a:lnTo>
                    <a:pt x="296" y="1887"/>
                  </a:lnTo>
                  <a:lnTo>
                    <a:pt x="294" y="1885"/>
                  </a:lnTo>
                  <a:lnTo>
                    <a:pt x="294" y="188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9" name="Freeform 68">
              <a:extLst>
                <a:ext uri="{FF2B5EF4-FFF2-40B4-BE49-F238E27FC236}">
                  <a16:creationId xmlns:a16="http://schemas.microsoft.com/office/drawing/2014/main" id="{738C7FDE-3C94-473D-15FF-BE68DB48DC32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5" y="152"/>
              <a:ext cx="364" cy="231"/>
            </a:xfrm>
            <a:custGeom>
              <a:avLst/>
              <a:gdLst>
                <a:gd name="T0" fmla="*/ 725 w 728"/>
                <a:gd name="T1" fmla="*/ 35 h 463"/>
                <a:gd name="T2" fmla="*/ 687 w 728"/>
                <a:gd name="T3" fmla="*/ 16 h 463"/>
                <a:gd name="T4" fmla="*/ 646 w 728"/>
                <a:gd name="T5" fmla="*/ 5 h 463"/>
                <a:gd name="T6" fmla="*/ 604 w 728"/>
                <a:gd name="T7" fmla="*/ 0 h 463"/>
                <a:gd name="T8" fmla="*/ 561 w 728"/>
                <a:gd name="T9" fmla="*/ 0 h 463"/>
                <a:gd name="T10" fmla="*/ 538 w 728"/>
                <a:gd name="T11" fmla="*/ 1 h 463"/>
                <a:gd name="T12" fmla="*/ 493 w 728"/>
                <a:gd name="T13" fmla="*/ 7 h 463"/>
                <a:gd name="T14" fmla="*/ 449 w 728"/>
                <a:gd name="T15" fmla="*/ 16 h 463"/>
                <a:gd name="T16" fmla="*/ 405 w 728"/>
                <a:gd name="T17" fmla="*/ 30 h 463"/>
                <a:gd name="T18" fmla="*/ 385 w 728"/>
                <a:gd name="T19" fmla="*/ 38 h 463"/>
                <a:gd name="T20" fmla="*/ 346 w 728"/>
                <a:gd name="T21" fmla="*/ 56 h 463"/>
                <a:gd name="T22" fmla="*/ 311 w 728"/>
                <a:gd name="T23" fmla="*/ 78 h 463"/>
                <a:gd name="T24" fmla="*/ 272 w 728"/>
                <a:gd name="T25" fmla="*/ 106 h 463"/>
                <a:gd name="T26" fmla="*/ 233 w 728"/>
                <a:gd name="T27" fmla="*/ 134 h 463"/>
                <a:gd name="T28" fmla="*/ 178 w 728"/>
                <a:gd name="T29" fmla="*/ 181 h 463"/>
                <a:gd name="T30" fmla="*/ 143 w 728"/>
                <a:gd name="T31" fmla="*/ 214 h 463"/>
                <a:gd name="T32" fmla="*/ 111 w 728"/>
                <a:gd name="T33" fmla="*/ 250 h 463"/>
                <a:gd name="T34" fmla="*/ 95 w 728"/>
                <a:gd name="T35" fmla="*/ 268 h 463"/>
                <a:gd name="T36" fmla="*/ 67 w 728"/>
                <a:gd name="T37" fmla="*/ 305 h 463"/>
                <a:gd name="T38" fmla="*/ 43 w 728"/>
                <a:gd name="T39" fmla="*/ 346 h 463"/>
                <a:gd name="T40" fmla="*/ 21 w 728"/>
                <a:gd name="T41" fmla="*/ 388 h 463"/>
                <a:gd name="T42" fmla="*/ 6 w 728"/>
                <a:gd name="T43" fmla="*/ 432 h 463"/>
                <a:gd name="T44" fmla="*/ 0 w 728"/>
                <a:gd name="T45" fmla="*/ 454 h 463"/>
                <a:gd name="T46" fmla="*/ 0 w 728"/>
                <a:gd name="T47" fmla="*/ 457 h 463"/>
                <a:gd name="T48" fmla="*/ 2 w 728"/>
                <a:gd name="T49" fmla="*/ 461 h 463"/>
                <a:gd name="T50" fmla="*/ 6 w 728"/>
                <a:gd name="T51" fmla="*/ 463 h 463"/>
                <a:gd name="T52" fmla="*/ 10 w 728"/>
                <a:gd name="T53" fmla="*/ 461 h 463"/>
                <a:gd name="T54" fmla="*/ 11 w 728"/>
                <a:gd name="T55" fmla="*/ 457 h 463"/>
                <a:gd name="T56" fmla="*/ 24 w 728"/>
                <a:gd name="T57" fmla="*/ 414 h 463"/>
                <a:gd name="T58" fmla="*/ 43 w 728"/>
                <a:gd name="T59" fmla="*/ 371 h 463"/>
                <a:gd name="T60" fmla="*/ 65 w 728"/>
                <a:gd name="T61" fmla="*/ 331 h 463"/>
                <a:gd name="T62" fmla="*/ 90 w 728"/>
                <a:gd name="T63" fmla="*/ 293 h 463"/>
                <a:gd name="T64" fmla="*/ 105 w 728"/>
                <a:gd name="T65" fmla="*/ 275 h 463"/>
                <a:gd name="T66" fmla="*/ 136 w 728"/>
                <a:gd name="T67" fmla="*/ 239 h 463"/>
                <a:gd name="T68" fmla="*/ 169 w 728"/>
                <a:gd name="T69" fmla="*/ 206 h 463"/>
                <a:gd name="T70" fmla="*/ 222 w 728"/>
                <a:gd name="T71" fmla="*/ 159 h 463"/>
                <a:gd name="T72" fmla="*/ 258 w 728"/>
                <a:gd name="T73" fmla="*/ 130 h 463"/>
                <a:gd name="T74" fmla="*/ 296 w 728"/>
                <a:gd name="T75" fmla="*/ 103 h 463"/>
                <a:gd name="T76" fmla="*/ 331 w 728"/>
                <a:gd name="T77" fmla="*/ 79 h 463"/>
                <a:gd name="T78" fmla="*/ 369 w 728"/>
                <a:gd name="T79" fmla="*/ 58 h 463"/>
                <a:gd name="T80" fmla="*/ 389 w 728"/>
                <a:gd name="T81" fmla="*/ 50 h 463"/>
                <a:gd name="T82" fmla="*/ 430 w 728"/>
                <a:gd name="T83" fmla="*/ 35 h 463"/>
                <a:gd name="T84" fmla="*/ 472 w 728"/>
                <a:gd name="T85" fmla="*/ 24 h 463"/>
                <a:gd name="T86" fmla="*/ 516 w 728"/>
                <a:gd name="T87" fmla="*/ 16 h 463"/>
                <a:gd name="T88" fmla="*/ 537 w 728"/>
                <a:gd name="T89" fmla="*/ 13 h 463"/>
                <a:gd name="T90" fmla="*/ 578 w 728"/>
                <a:gd name="T91" fmla="*/ 11 h 463"/>
                <a:gd name="T92" fmla="*/ 621 w 728"/>
                <a:gd name="T93" fmla="*/ 14 h 463"/>
                <a:gd name="T94" fmla="*/ 662 w 728"/>
                <a:gd name="T95" fmla="*/ 21 h 463"/>
                <a:gd name="T96" fmla="*/ 702 w 728"/>
                <a:gd name="T97" fmla="*/ 36 h 463"/>
                <a:gd name="T98" fmla="*/ 719 w 728"/>
                <a:gd name="T99" fmla="*/ 45 h 463"/>
                <a:gd name="T100" fmla="*/ 722 w 728"/>
                <a:gd name="T101" fmla="*/ 46 h 463"/>
                <a:gd name="T102" fmla="*/ 726 w 728"/>
                <a:gd name="T103" fmla="*/ 45 h 463"/>
                <a:gd name="T104" fmla="*/ 728 w 728"/>
                <a:gd name="T105" fmla="*/ 41 h 463"/>
                <a:gd name="T106" fmla="*/ 727 w 728"/>
                <a:gd name="T107" fmla="*/ 36 h 463"/>
                <a:gd name="T108" fmla="*/ 725 w 728"/>
                <a:gd name="T109" fmla="*/ 35 h 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728" h="463">
                  <a:moveTo>
                    <a:pt x="725" y="35"/>
                  </a:moveTo>
                  <a:lnTo>
                    <a:pt x="725" y="35"/>
                  </a:lnTo>
                  <a:lnTo>
                    <a:pt x="707" y="25"/>
                  </a:lnTo>
                  <a:lnTo>
                    <a:pt x="687" y="16"/>
                  </a:lnTo>
                  <a:lnTo>
                    <a:pt x="666" y="10"/>
                  </a:lnTo>
                  <a:lnTo>
                    <a:pt x="646" y="5"/>
                  </a:lnTo>
                  <a:lnTo>
                    <a:pt x="625" y="2"/>
                  </a:lnTo>
                  <a:lnTo>
                    <a:pt x="604" y="0"/>
                  </a:lnTo>
                  <a:lnTo>
                    <a:pt x="582" y="0"/>
                  </a:lnTo>
                  <a:lnTo>
                    <a:pt x="561" y="0"/>
                  </a:lnTo>
                  <a:lnTo>
                    <a:pt x="561" y="0"/>
                  </a:lnTo>
                  <a:lnTo>
                    <a:pt x="538" y="1"/>
                  </a:lnTo>
                  <a:lnTo>
                    <a:pt x="516" y="3"/>
                  </a:lnTo>
                  <a:lnTo>
                    <a:pt x="493" y="7"/>
                  </a:lnTo>
                  <a:lnTo>
                    <a:pt x="471" y="11"/>
                  </a:lnTo>
                  <a:lnTo>
                    <a:pt x="449" y="16"/>
                  </a:lnTo>
                  <a:lnTo>
                    <a:pt x="427" y="22"/>
                  </a:lnTo>
                  <a:lnTo>
                    <a:pt x="405" y="30"/>
                  </a:lnTo>
                  <a:lnTo>
                    <a:pt x="385" y="38"/>
                  </a:lnTo>
                  <a:lnTo>
                    <a:pt x="385" y="38"/>
                  </a:lnTo>
                  <a:lnTo>
                    <a:pt x="366" y="47"/>
                  </a:lnTo>
                  <a:lnTo>
                    <a:pt x="346" y="56"/>
                  </a:lnTo>
                  <a:lnTo>
                    <a:pt x="328" y="67"/>
                  </a:lnTo>
                  <a:lnTo>
                    <a:pt x="311" y="78"/>
                  </a:lnTo>
                  <a:lnTo>
                    <a:pt x="311" y="78"/>
                  </a:lnTo>
                  <a:lnTo>
                    <a:pt x="272" y="106"/>
                  </a:lnTo>
                  <a:lnTo>
                    <a:pt x="233" y="134"/>
                  </a:lnTo>
                  <a:lnTo>
                    <a:pt x="233" y="134"/>
                  </a:lnTo>
                  <a:lnTo>
                    <a:pt x="197" y="164"/>
                  </a:lnTo>
                  <a:lnTo>
                    <a:pt x="178" y="181"/>
                  </a:lnTo>
                  <a:lnTo>
                    <a:pt x="160" y="197"/>
                  </a:lnTo>
                  <a:lnTo>
                    <a:pt x="143" y="214"/>
                  </a:lnTo>
                  <a:lnTo>
                    <a:pt x="127" y="231"/>
                  </a:lnTo>
                  <a:lnTo>
                    <a:pt x="111" y="250"/>
                  </a:lnTo>
                  <a:lnTo>
                    <a:pt x="95" y="268"/>
                  </a:lnTo>
                  <a:lnTo>
                    <a:pt x="95" y="268"/>
                  </a:lnTo>
                  <a:lnTo>
                    <a:pt x="81" y="286"/>
                  </a:lnTo>
                  <a:lnTo>
                    <a:pt x="67" y="305"/>
                  </a:lnTo>
                  <a:lnTo>
                    <a:pt x="55" y="326"/>
                  </a:lnTo>
                  <a:lnTo>
                    <a:pt x="43" y="346"/>
                  </a:lnTo>
                  <a:lnTo>
                    <a:pt x="32" y="366"/>
                  </a:lnTo>
                  <a:lnTo>
                    <a:pt x="21" y="388"/>
                  </a:lnTo>
                  <a:lnTo>
                    <a:pt x="13" y="410"/>
                  </a:lnTo>
                  <a:lnTo>
                    <a:pt x="6" y="432"/>
                  </a:lnTo>
                  <a:lnTo>
                    <a:pt x="6" y="432"/>
                  </a:lnTo>
                  <a:lnTo>
                    <a:pt x="0" y="454"/>
                  </a:lnTo>
                  <a:lnTo>
                    <a:pt x="0" y="454"/>
                  </a:lnTo>
                  <a:lnTo>
                    <a:pt x="0" y="457"/>
                  </a:lnTo>
                  <a:lnTo>
                    <a:pt x="0" y="460"/>
                  </a:lnTo>
                  <a:lnTo>
                    <a:pt x="2" y="461"/>
                  </a:lnTo>
                  <a:lnTo>
                    <a:pt x="4" y="462"/>
                  </a:lnTo>
                  <a:lnTo>
                    <a:pt x="6" y="463"/>
                  </a:lnTo>
                  <a:lnTo>
                    <a:pt x="8" y="462"/>
                  </a:lnTo>
                  <a:lnTo>
                    <a:pt x="10" y="461"/>
                  </a:lnTo>
                  <a:lnTo>
                    <a:pt x="11" y="457"/>
                  </a:lnTo>
                  <a:lnTo>
                    <a:pt x="11" y="457"/>
                  </a:lnTo>
                  <a:lnTo>
                    <a:pt x="17" y="435"/>
                  </a:lnTo>
                  <a:lnTo>
                    <a:pt x="24" y="414"/>
                  </a:lnTo>
                  <a:lnTo>
                    <a:pt x="34" y="393"/>
                  </a:lnTo>
                  <a:lnTo>
                    <a:pt x="43" y="371"/>
                  </a:lnTo>
                  <a:lnTo>
                    <a:pt x="54" y="351"/>
                  </a:lnTo>
                  <a:lnTo>
                    <a:pt x="65" y="331"/>
                  </a:lnTo>
                  <a:lnTo>
                    <a:pt x="77" y="311"/>
                  </a:lnTo>
                  <a:lnTo>
                    <a:pt x="90" y="293"/>
                  </a:lnTo>
                  <a:lnTo>
                    <a:pt x="90" y="293"/>
                  </a:lnTo>
                  <a:lnTo>
                    <a:pt x="105" y="275"/>
                  </a:lnTo>
                  <a:lnTo>
                    <a:pt x="120" y="257"/>
                  </a:lnTo>
                  <a:lnTo>
                    <a:pt x="136" y="239"/>
                  </a:lnTo>
                  <a:lnTo>
                    <a:pt x="152" y="222"/>
                  </a:lnTo>
                  <a:lnTo>
                    <a:pt x="169" y="206"/>
                  </a:lnTo>
                  <a:lnTo>
                    <a:pt x="186" y="190"/>
                  </a:lnTo>
                  <a:lnTo>
                    <a:pt x="222" y="159"/>
                  </a:lnTo>
                  <a:lnTo>
                    <a:pt x="222" y="159"/>
                  </a:lnTo>
                  <a:lnTo>
                    <a:pt x="258" y="130"/>
                  </a:lnTo>
                  <a:lnTo>
                    <a:pt x="296" y="103"/>
                  </a:lnTo>
                  <a:lnTo>
                    <a:pt x="296" y="103"/>
                  </a:lnTo>
                  <a:lnTo>
                    <a:pt x="314" y="90"/>
                  </a:lnTo>
                  <a:lnTo>
                    <a:pt x="331" y="79"/>
                  </a:lnTo>
                  <a:lnTo>
                    <a:pt x="351" y="68"/>
                  </a:lnTo>
                  <a:lnTo>
                    <a:pt x="369" y="58"/>
                  </a:lnTo>
                  <a:lnTo>
                    <a:pt x="369" y="58"/>
                  </a:lnTo>
                  <a:lnTo>
                    <a:pt x="389" y="50"/>
                  </a:lnTo>
                  <a:lnTo>
                    <a:pt x="409" y="42"/>
                  </a:lnTo>
                  <a:lnTo>
                    <a:pt x="430" y="35"/>
                  </a:lnTo>
                  <a:lnTo>
                    <a:pt x="451" y="29"/>
                  </a:lnTo>
                  <a:lnTo>
                    <a:pt x="472" y="24"/>
                  </a:lnTo>
                  <a:lnTo>
                    <a:pt x="493" y="19"/>
                  </a:lnTo>
                  <a:lnTo>
                    <a:pt x="516" y="16"/>
                  </a:lnTo>
                  <a:lnTo>
                    <a:pt x="537" y="13"/>
                  </a:lnTo>
                  <a:lnTo>
                    <a:pt x="537" y="13"/>
                  </a:lnTo>
                  <a:lnTo>
                    <a:pt x="557" y="12"/>
                  </a:lnTo>
                  <a:lnTo>
                    <a:pt x="578" y="11"/>
                  </a:lnTo>
                  <a:lnTo>
                    <a:pt x="600" y="12"/>
                  </a:lnTo>
                  <a:lnTo>
                    <a:pt x="621" y="14"/>
                  </a:lnTo>
                  <a:lnTo>
                    <a:pt x="642" y="17"/>
                  </a:lnTo>
                  <a:lnTo>
                    <a:pt x="662" y="21"/>
                  </a:lnTo>
                  <a:lnTo>
                    <a:pt x="683" y="28"/>
                  </a:lnTo>
                  <a:lnTo>
                    <a:pt x="702" y="36"/>
                  </a:lnTo>
                  <a:lnTo>
                    <a:pt x="702" y="36"/>
                  </a:lnTo>
                  <a:lnTo>
                    <a:pt x="719" y="45"/>
                  </a:lnTo>
                  <a:lnTo>
                    <a:pt x="719" y="45"/>
                  </a:lnTo>
                  <a:lnTo>
                    <a:pt x="722" y="46"/>
                  </a:lnTo>
                  <a:lnTo>
                    <a:pt x="724" y="46"/>
                  </a:lnTo>
                  <a:lnTo>
                    <a:pt x="726" y="45"/>
                  </a:lnTo>
                  <a:lnTo>
                    <a:pt x="727" y="43"/>
                  </a:lnTo>
                  <a:lnTo>
                    <a:pt x="728" y="41"/>
                  </a:lnTo>
                  <a:lnTo>
                    <a:pt x="728" y="39"/>
                  </a:lnTo>
                  <a:lnTo>
                    <a:pt x="727" y="36"/>
                  </a:lnTo>
                  <a:lnTo>
                    <a:pt x="725" y="35"/>
                  </a:lnTo>
                  <a:lnTo>
                    <a:pt x="725" y="3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0" name="Freeform 69">
              <a:extLst>
                <a:ext uri="{FF2B5EF4-FFF2-40B4-BE49-F238E27FC236}">
                  <a16:creationId xmlns:a16="http://schemas.microsoft.com/office/drawing/2014/main" id="{4A710ED9-6E79-5956-6C1E-BFED2942F416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7" y="670"/>
              <a:ext cx="165" cy="43"/>
            </a:xfrm>
            <a:custGeom>
              <a:avLst/>
              <a:gdLst>
                <a:gd name="T0" fmla="*/ 4 w 330"/>
                <a:gd name="T1" fmla="*/ 12 h 88"/>
                <a:gd name="T2" fmla="*/ 4 w 330"/>
                <a:gd name="T3" fmla="*/ 12 h 88"/>
                <a:gd name="T4" fmla="*/ 35 w 330"/>
                <a:gd name="T5" fmla="*/ 19 h 88"/>
                <a:gd name="T6" fmla="*/ 67 w 330"/>
                <a:gd name="T7" fmla="*/ 27 h 88"/>
                <a:gd name="T8" fmla="*/ 128 w 330"/>
                <a:gd name="T9" fmla="*/ 45 h 88"/>
                <a:gd name="T10" fmla="*/ 191 w 330"/>
                <a:gd name="T11" fmla="*/ 62 h 88"/>
                <a:gd name="T12" fmla="*/ 222 w 330"/>
                <a:gd name="T13" fmla="*/ 70 h 88"/>
                <a:gd name="T14" fmla="*/ 254 w 330"/>
                <a:gd name="T15" fmla="*/ 78 h 88"/>
                <a:gd name="T16" fmla="*/ 254 w 330"/>
                <a:gd name="T17" fmla="*/ 78 h 88"/>
                <a:gd name="T18" fmla="*/ 288 w 330"/>
                <a:gd name="T19" fmla="*/ 84 h 88"/>
                <a:gd name="T20" fmla="*/ 324 w 330"/>
                <a:gd name="T21" fmla="*/ 88 h 88"/>
                <a:gd name="T22" fmla="*/ 324 w 330"/>
                <a:gd name="T23" fmla="*/ 88 h 88"/>
                <a:gd name="T24" fmla="*/ 327 w 330"/>
                <a:gd name="T25" fmla="*/ 88 h 88"/>
                <a:gd name="T26" fmla="*/ 329 w 330"/>
                <a:gd name="T27" fmla="*/ 86 h 88"/>
                <a:gd name="T28" fmla="*/ 330 w 330"/>
                <a:gd name="T29" fmla="*/ 85 h 88"/>
                <a:gd name="T30" fmla="*/ 330 w 330"/>
                <a:gd name="T31" fmla="*/ 82 h 88"/>
                <a:gd name="T32" fmla="*/ 330 w 330"/>
                <a:gd name="T33" fmla="*/ 80 h 88"/>
                <a:gd name="T34" fmla="*/ 329 w 330"/>
                <a:gd name="T35" fmla="*/ 78 h 88"/>
                <a:gd name="T36" fmla="*/ 327 w 330"/>
                <a:gd name="T37" fmla="*/ 76 h 88"/>
                <a:gd name="T38" fmla="*/ 324 w 330"/>
                <a:gd name="T39" fmla="*/ 75 h 88"/>
                <a:gd name="T40" fmla="*/ 324 w 330"/>
                <a:gd name="T41" fmla="*/ 75 h 88"/>
                <a:gd name="T42" fmla="*/ 292 w 330"/>
                <a:gd name="T43" fmla="*/ 71 h 88"/>
                <a:gd name="T44" fmla="*/ 261 w 330"/>
                <a:gd name="T45" fmla="*/ 66 h 88"/>
                <a:gd name="T46" fmla="*/ 231 w 330"/>
                <a:gd name="T47" fmla="*/ 59 h 88"/>
                <a:gd name="T48" fmla="*/ 199 w 330"/>
                <a:gd name="T49" fmla="*/ 52 h 88"/>
                <a:gd name="T50" fmla="*/ 138 w 330"/>
                <a:gd name="T51" fmla="*/ 35 h 88"/>
                <a:gd name="T52" fmla="*/ 77 w 330"/>
                <a:gd name="T53" fmla="*/ 18 h 88"/>
                <a:gd name="T54" fmla="*/ 77 w 330"/>
                <a:gd name="T55" fmla="*/ 18 h 88"/>
                <a:gd name="T56" fmla="*/ 42 w 330"/>
                <a:gd name="T57" fmla="*/ 9 h 88"/>
                <a:gd name="T58" fmla="*/ 7 w 330"/>
                <a:gd name="T59" fmla="*/ 0 h 88"/>
                <a:gd name="T60" fmla="*/ 7 w 330"/>
                <a:gd name="T61" fmla="*/ 0 h 88"/>
                <a:gd name="T62" fmla="*/ 5 w 330"/>
                <a:gd name="T63" fmla="*/ 0 h 88"/>
                <a:gd name="T64" fmla="*/ 3 w 330"/>
                <a:gd name="T65" fmla="*/ 1 h 88"/>
                <a:gd name="T66" fmla="*/ 1 w 330"/>
                <a:gd name="T67" fmla="*/ 2 h 88"/>
                <a:gd name="T68" fmla="*/ 0 w 330"/>
                <a:gd name="T69" fmla="*/ 5 h 88"/>
                <a:gd name="T70" fmla="*/ 0 w 330"/>
                <a:gd name="T71" fmla="*/ 8 h 88"/>
                <a:gd name="T72" fmla="*/ 0 w 330"/>
                <a:gd name="T73" fmla="*/ 10 h 88"/>
                <a:gd name="T74" fmla="*/ 2 w 330"/>
                <a:gd name="T75" fmla="*/ 11 h 88"/>
                <a:gd name="T76" fmla="*/ 4 w 330"/>
                <a:gd name="T77" fmla="*/ 12 h 88"/>
                <a:gd name="T78" fmla="*/ 4 w 330"/>
                <a:gd name="T79" fmla="*/ 12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30" h="88">
                  <a:moveTo>
                    <a:pt x="4" y="12"/>
                  </a:moveTo>
                  <a:lnTo>
                    <a:pt x="4" y="12"/>
                  </a:lnTo>
                  <a:lnTo>
                    <a:pt x="35" y="19"/>
                  </a:lnTo>
                  <a:lnTo>
                    <a:pt x="67" y="27"/>
                  </a:lnTo>
                  <a:lnTo>
                    <a:pt x="128" y="45"/>
                  </a:lnTo>
                  <a:lnTo>
                    <a:pt x="191" y="62"/>
                  </a:lnTo>
                  <a:lnTo>
                    <a:pt x="222" y="70"/>
                  </a:lnTo>
                  <a:lnTo>
                    <a:pt x="254" y="78"/>
                  </a:lnTo>
                  <a:lnTo>
                    <a:pt x="254" y="78"/>
                  </a:lnTo>
                  <a:lnTo>
                    <a:pt x="288" y="84"/>
                  </a:lnTo>
                  <a:lnTo>
                    <a:pt x="324" y="88"/>
                  </a:lnTo>
                  <a:lnTo>
                    <a:pt x="324" y="88"/>
                  </a:lnTo>
                  <a:lnTo>
                    <a:pt x="327" y="88"/>
                  </a:lnTo>
                  <a:lnTo>
                    <a:pt x="329" y="86"/>
                  </a:lnTo>
                  <a:lnTo>
                    <a:pt x="330" y="85"/>
                  </a:lnTo>
                  <a:lnTo>
                    <a:pt x="330" y="82"/>
                  </a:lnTo>
                  <a:lnTo>
                    <a:pt x="330" y="80"/>
                  </a:lnTo>
                  <a:lnTo>
                    <a:pt x="329" y="78"/>
                  </a:lnTo>
                  <a:lnTo>
                    <a:pt x="327" y="76"/>
                  </a:lnTo>
                  <a:lnTo>
                    <a:pt x="324" y="75"/>
                  </a:lnTo>
                  <a:lnTo>
                    <a:pt x="324" y="75"/>
                  </a:lnTo>
                  <a:lnTo>
                    <a:pt x="292" y="71"/>
                  </a:lnTo>
                  <a:lnTo>
                    <a:pt x="261" y="66"/>
                  </a:lnTo>
                  <a:lnTo>
                    <a:pt x="231" y="59"/>
                  </a:lnTo>
                  <a:lnTo>
                    <a:pt x="199" y="52"/>
                  </a:lnTo>
                  <a:lnTo>
                    <a:pt x="138" y="35"/>
                  </a:lnTo>
                  <a:lnTo>
                    <a:pt x="77" y="18"/>
                  </a:lnTo>
                  <a:lnTo>
                    <a:pt x="77" y="18"/>
                  </a:lnTo>
                  <a:lnTo>
                    <a:pt x="42" y="9"/>
                  </a:lnTo>
                  <a:lnTo>
                    <a:pt x="7" y="0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1"/>
                  </a:lnTo>
                  <a:lnTo>
                    <a:pt x="1" y="2"/>
                  </a:lnTo>
                  <a:lnTo>
                    <a:pt x="0" y="5"/>
                  </a:lnTo>
                  <a:lnTo>
                    <a:pt x="0" y="8"/>
                  </a:lnTo>
                  <a:lnTo>
                    <a:pt x="0" y="10"/>
                  </a:lnTo>
                  <a:lnTo>
                    <a:pt x="2" y="11"/>
                  </a:lnTo>
                  <a:lnTo>
                    <a:pt x="4" y="12"/>
                  </a:lnTo>
                  <a:lnTo>
                    <a:pt x="4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1" name="Freeform 70">
              <a:extLst>
                <a:ext uri="{FF2B5EF4-FFF2-40B4-BE49-F238E27FC236}">
                  <a16:creationId xmlns:a16="http://schemas.microsoft.com/office/drawing/2014/main" id="{4CD5AE56-946B-FEC5-44B4-946FF4A5D528}"/>
                </a:ext>
              </a:extLst>
            </p:cNvPr>
            <p:cNvSpPr>
              <a:spLocks/>
            </p:cNvSpPr>
            <p:nvPr/>
          </p:nvSpPr>
          <p:spPr bwMode="auto">
            <a:xfrm>
              <a:off x="2782" y="1299"/>
              <a:ext cx="166" cy="859"/>
            </a:xfrm>
            <a:custGeom>
              <a:avLst/>
              <a:gdLst>
                <a:gd name="T0" fmla="*/ 265 w 331"/>
                <a:gd name="T1" fmla="*/ 56 h 1717"/>
                <a:gd name="T2" fmla="*/ 184 w 331"/>
                <a:gd name="T3" fmla="*/ 141 h 1717"/>
                <a:gd name="T4" fmla="*/ 112 w 331"/>
                <a:gd name="T5" fmla="*/ 233 h 1717"/>
                <a:gd name="T6" fmla="*/ 92 w 331"/>
                <a:gd name="T7" fmla="*/ 265 h 1717"/>
                <a:gd name="T8" fmla="*/ 67 w 331"/>
                <a:gd name="T9" fmla="*/ 318 h 1717"/>
                <a:gd name="T10" fmla="*/ 47 w 331"/>
                <a:gd name="T11" fmla="*/ 373 h 1717"/>
                <a:gd name="T12" fmla="*/ 36 w 331"/>
                <a:gd name="T13" fmla="*/ 420 h 1717"/>
                <a:gd name="T14" fmla="*/ 26 w 331"/>
                <a:gd name="T15" fmla="*/ 491 h 1717"/>
                <a:gd name="T16" fmla="*/ 25 w 331"/>
                <a:gd name="T17" fmla="*/ 563 h 1717"/>
                <a:gd name="T18" fmla="*/ 28 w 331"/>
                <a:gd name="T19" fmla="*/ 612 h 1717"/>
                <a:gd name="T20" fmla="*/ 51 w 331"/>
                <a:gd name="T21" fmla="*/ 762 h 1717"/>
                <a:gd name="T22" fmla="*/ 65 w 331"/>
                <a:gd name="T23" fmla="*/ 834 h 1717"/>
                <a:gd name="T24" fmla="*/ 77 w 331"/>
                <a:gd name="T25" fmla="*/ 880 h 1717"/>
                <a:gd name="T26" fmla="*/ 101 w 331"/>
                <a:gd name="T27" fmla="*/ 944 h 1717"/>
                <a:gd name="T28" fmla="*/ 145 w 331"/>
                <a:gd name="T29" fmla="*/ 1049 h 1717"/>
                <a:gd name="T30" fmla="*/ 166 w 331"/>
                <a:gd name="T31" fmla="*/ 1115 h 1717"/>
                <a:gd name="T32" fmla="*/ 174 w 331"/>
                <a:gd name="T33" fmla="*/ 1163 h 1717"/>
                <a:gd name="T34" fmla="*/ 174 w 331"/>
                <a:gd name="T35" fmla="*/ 1236 h 1717"/>
                <a:gd name="T36" fmla="*/ 162 w 331"/>
                <a:gd name="T37" fmla="*/ 1308 h 1717"/>
                <a:gd name="T38" fmla="*/ 150 w 331"/>
                <a:gd name="T39" fmla="*/ 1354 h 1717"/>
                <a:gd name="T40" fmla="*/ 118 w 331"/>
                <a:gd name="T41" fmla="*/ 1445 h 1717"/>
                <a:gd name="T42" fmla="*/ 37 w 331"/>
                <a:gd name="T43" fmla="*/ 1621 h 1717"/>
                <a:gd name="T44" fmla="*/ 8 w 331"/>
                <a:gd name="T45" fmla="*/ 1687 h 1717"/>
                <a:gd name="T46" fmla="*/ 0 w 331"/>
                <a:gd name="T47" fmla="*/ 1712 h 1717"/>
                <a:gd name="T48" fmla="*/ 4 w 331"/>
                <a:gd name="T49" fmla="*/ 1717 h 1717"/>
                <a:gd name="T50" fmla="*/ 11 w 331"/>
                <a:gd name="T51" fmla="*/ 1715 h 1717"/>
                <a:gd name="T52" fmla="*/ 20 w 331"/>
                <a:gd name="T53" fmla="*/ 1689 h 1717"/>
                <a:gd name="T54" fmla="*/ 51 w 331"/>
                <a:gd name="T55" fmla="*/ 1620 h 1717"/>
                <a:gd name="T56" fmla="*/ 91 w 331"/>
                <a:gd name="T57" fmla="*/ 1532 h 1717"/>
                <a:gd name="T58" fmla="*/ 147 w 331"/>
                <a:gd name="T59" fmla="*/ 1402 h 1717"/>
                <a:gd name="T60" fmla="*/ 161 w 331"/>
                <a:gd name="T61" fmla="*/ 1358 h 1717"/>
                <a:gd name="T62" fmla="*/ 178 w 331"/>
                <a:gd name="T63" fmla="*/ 1290 h 1717"/>
                <a:gd name="T64" fmla="*/ 187 w 331"/>
                <a:gd name="T65" fmla="*/ 1220 h 1717"/>
                <a:gd name="T66" fmla="*/ 187 w 331"/>
                <a:gd name="T67" fmla="*/ 1172 h 1717"/>
                <a:gd name="T68" fmla="*/ 175 w 331"/>
                <a:gd name="T69" fmla="*/ 1104 h 1717"/>
                <a:gd name="T70" fmla="*/ 154 w 331"/>
                <a:gd name="T71" fmla="*/ 1039 h 1717"/>
                <a:gd name="T72" fmla="*/ 120 w 331"/>
                <a:gd name="T73" fmla="*/ 955 h 1717"/>
                <a:gd name="T74" fmla="*/ 87 w 331"/>
                <a:gd name="T75" fmla="*/ 869 h 1717"/>
                <a:gd name="T76" fmla="*/ 75 w 331"/>
                <a:gd name="T77" fmla="*/ 825 h 1717"/>
                <a:gd name="T78" fmla="*/ 57 w 331"/>
                <a:gd name="T79" fmla="*/ 729 h 1717"/>
                <a:gd name="T80" fmla="*/ 43 w 331"/>
                <a:gd name="T81" fmla="*/ 625 h 1717"/>
                <a:gd name="T82" fmla="*/ 37 w 331"/>
                <a:gd name="T83" fmla="*/ 550 h 1717"/>
                <a:gd name="T84" fmla="*/ 39 w 331"/>
                <a:gd name="T85" fmla="*/ 474 h 1717"/>
                <a:gd name="T86" fmla="*/ 47 w 331"/>
                <a:gd name="T87" fmla="*/ 425 h 1717"/>
                <a:gd name="T88" fmla="*/ 62 w 331"/>
                <a:gd name="T89" fmla="*/ 366 h 1717"/>
                <a:gd name="T90" fmla="*/ 84 w 331"/>
                <a:gd name="T91" fmla="*/ 309 h 1717"/>
                <a:gd name="T92" fmla="*/ 102 w 331"/>
                <a:gd name="T93" fmla="*/ 273 h 1717"/>
                <a:gd name="T94" fmla="*/ 144 w 331"/>
                <a:gd name="T95" fmla="*/ 209 h 1717"/>
                <a:gd name="T96" fmla="*/ 219 w 331"/>
                <a:gd name="T97" fmla="*/ 120 h 1717"/>
                <a:gd name="T98" fmla="*/ 300 w 331"/>
                <a:gd name="T99" fmla="*/ 38 h 1717"/>
                <a:gd name="T100" fmla="*/ 330 w 331"/>
                <a:gd name="T101" fmla="*/ 8 h 1717"/>
                <a:gd name="T102" fmla="*/ 329 w 331"/>
                <a:gd name="T103" fmla="*/ 2 h 1717"/>
                <a:gd name="T104" fmla="*/ 323 w 331"/>
                <a:gd name="T105" fmla="*/ 0 h 17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31" h="1717">
                  <a:moveTo>
                    <a:pt x="320" y="1"/>
                  </a:moveTo>
                  <a:lnTo>
                    <a:pt x="320" y="1"/>
                  </a:lnTo>
                  <a:lnTo>
                    <a:pt x="265" y="56"/>
                  </a:lnTo>
                  <a:lnTo>
                    <a:pt x="237" y="84"/>
                  </a:lnTo>
                  <a:lnTo>
                    <a:pt x="211" y="111"/>
                  </a:lnTo>
                  <a:lnTo>
                    <a:pt x="184" y="141"/>
                  </a:lnTo>
                  <a:lnTo>
                    <a:pt x="159" y="170"/>
                  </a:lnTo>
                  <a:lnTo>
                    <a:pt x="135" y="201"/>
                  </a:lnTo>
                  <a:lnTo>
                    <a:pt x="112" y="233"/>
                  </a:lnTo>
                  <a:lnTo>
                    <a:pt x="112" y="233"/>
                  </a:lnTo>
                  <a:lnTo>
                    <a:pt x="102" y="249"/>
                  </a:lnTo>
                  <a:lnTo>
                    <a:pt x="92" y="265"/>
                  </a:lnTo>
                  <a:lnTo>
                    <a:pt x="83" y="283"/>
                  </a:lnTo>
                  <a:lnTo>
                    <a:pt x="75" y="300"/>
                  </a:lnTo>
                  <a:lnTo>
                    <a:pt x="67" y="318"/>
                  </a:lnTo>
                  <a:lnTo>
                    <a:pt x="60" y="335"/>
                  </a:lnTo>
                  <a:lnTo>
                    <a:pt x="53" y="354"/>
                  </a:lnTo>
                  <a:lnTo>
                    <a:pt x="47" y="373"/>
                  </a:lnTo>
                  <a:lnTo>
                    <a:pt x="47" y="373"/>
                  </a:lnTo>
                  <a:lnTo>
                    <a:pt x="41" y="395"/>
                  </a:lnTo>
                  <a:lnTo>
                    <a:pt x="36" y="420"/>
                  </a:lnTo>
                  <a:lnTo>
                    <a:pt x="31" y="443"/>
                  </a:lnTo>
                  <a:lnTo>
                    <a:pt x="28" y="466"/>
                  </a:lnTo>
                  <a:lnTo>
                    <a:pt x="26" y="491"/>
                  </a:lnTo>
                  <a:lnTo>
                    <a:pt x="25" y="514"/>
                  </a:lnTo>
                  <a:lnTo>
                    <a:pt x="24" y="538"/>
                  </a:lnTo>
                  <a:lnTo>
                    <a:pt x="25" y="563"/>
                  </a:lnTo>
                  <a:lnTo>
                    <a:pt x="25" y="563"/>
                  </a:lnTo>
                  <a:lnTo>
                    <a:pt x="26" y="587"/>
                  </a:lnTo>
                  <a:lnTo>
                    <a:pt x="28" y="612"/>
                  </a:lnTo>
                  <a:lnTo>
                    <a:pt x="35" y="663"/>
                  </a:lnTo>
                  <a:lnTo>
                    <a:pt x="42" y="713"/>
                  </a:lnTo>
                  <a:lnTo>
                    <a:pt x="51" y="762"/>
                  </a:lnTo>
                  <a:lnTo>
                    <a:pt x="51" y="762"/>
                  </a:lnTo>
                  <a:lnTo>
                    <a:pt x="60" y="811"/>
                  </a:lnTo>
                  <a:lnTo>
                    <a:pt x="65" y="834"/>
                  </a:lnTo>
                  <a:lnTo>
                    <a:pt x="71" y="858"/>
                  </a:lnTo>
                  <a:lnTo>
                    <a:pt x="71" y="858"/>
                  </a:lnTo>
                  <a:lnTo>
                    <a:pt x="77" y="880"/>
                  </a:lnTo>
                  <a:lnTo>
                    <a:pt x="85" y="901"/>
                  </a:lnTo>
                  <a:lnTo>
                    <a:pt x="101" y="944"/>
                  </a:lnTo>
                  <a:lnTo>
                    <a:pt x="101" y="944"/>
                  </a:lnTo>
                  <a:lnTo>
                    <a:pt x="120" y="985"/>
                  </a:lnTo>
                  <a:lnTo>
                    <a:pt x="137" y="1028"/>
                  </a:lnTo>
                  <a:lnTo>
                    <a:pt x="145" y="1049"/>
                  </a:lnTo>
                  <a:lnTo>
                    <a:pt x="153" y="1072"/>
                  </a:lnTo>
                  <a:lnTo>
                    <a:pt x="160" y="1093"/>
                  </a:lnTo>
                  <a:lnTo>
                    <a:pt x="166" y="1115"/>
                  </a:lnTo>
                  <a:lnTo>
                    <a:pt x="166" y="1115"/>
                  </a:lnTo>
                  <a:lnTo>
                    <a:pt x="171" y="1138"/>
                  </a:lnTo>
                  <a:lnTo>
                    <a:pt x="174" y="1163"/>
                  </a:lnTo>
                  <a:lnTo>
                    <a:pt x="176" y="1187"/>
                  </a:lnTo>
                  <a:lnTo>
                    <a:pt x="176" y="1211"/>
                  </a:lnTo>
                  <a:lnTo>
                    <a:pt x="174" y="1236"/>
                  </a:lnTo>
                  <a:lnTo>
                    <a:pt x="171" y="1260"/>
                  </a:lnTo>
                  <a:lnTo>
                    <a:pt x="167" y="1283"/>
                  </a:lnTo>
                  <a:lnTo>
                    <a:pt x="162" y="1308"/>
                  </a:lnTo>
                  <a:lnTo>
                    <a:pt x="162" y="1308"/>
                  </a:lnTo>
                  <a:lnTo>
                    <a:pt x="157" y="1331"/>
                  </a:lnTo>
                  <a:lnTo>
                    <a:pt x="150" y="1354"/>
                  </a:lnTo>
                  <a:lnTo>
                    <a:pt x="143" y="1377"/>
                  </a:lnTo>
                  <a:lnTo>
                    <a:pt x="135" y="1400"/>
                  </a:lnTo>
                  <a:lnTo>
                    <a:pt x="118" y="1445"/>
                  </a:lnTo>
                  <a:lnTo>
                    <a:pt x="98" y="1489"/>
                  </a:lnTo>
                  <a:lnTo>
                    <a:pt x="57" y="1576"/>
                  </a:lnTo>
                  <a:lnTo>
                    <a:pt x="37" y="1621"/>
                  </a:lnTo>
                  <a:lnTo>
                    <a:pt x="17" y="1665"/>
                  </a:lnTo>
                  <a:lnTo>
                    <a:pt x="17" y="1665"/>
                  </a:lnTo>
                  <a:lnTo>
                    <a:pt x="8" y="1687"/>
                  </a:lnTo>
                  <a:lnTo>
                    <a:pt x="0" y="1710"/>
                  </a:lnTo>
                  <a:lnTo>
                    <a:pt x="0" y="1710"/>
                  </a:lnTo>
                  <a:lnTo>
                    <a:pt x="0" y="1712"/>
                  </a:lnTo>
                  <a:lnTo>
                    <a:pt x="1" y="1714"/>
                  </a:lnTo>
                  <a:lnTo>
                    <a:pt x="2" y="1716"/>
                  </a:lnTo>
                  <a:lnTo>
                    <a:pt x="4" y="1717"/>
                  </a:lnTo>
                  <a:lnTo>
                    <a:pt x="6" y="1717"/>
                  </a:lnTo>
                  <a:lnTo>
                    <a:pt x="9" y="1716"/>
                  </a:lnTo>
                  <a:lnTo>
                    <a:pt x="11" y="1715"/>
                  </a:lnTo>
                  <a:lnTo>
                    <a:pt x="12" y="1713"/>
                  </a:lnTo>
                  <a:lnTo>
                    <a:pt x="12" y="1713"/>
                  </a:lnTo>
                  <a:lnTo>
                    <a:pt x="20" y="1689"/>
                  </a:lnTo>
                  <a:lnTo>
                    <a:pt x="30" y="1666"/>
                  </a:lnTo>
                  <a:lnTo>
                    <a:pt x="51" y="1620"/>
                  </a:lnTo>
                  <a:lnTo>
                    <a:pt x="51" y="1620"/>
                  </a:lnTo>
                  <a:lnTo>
                    <a:pt x="71" y="1575"/>
                  </a:lnTo>
                  <a:lnTo>
                    <a:pt x="91" y="1532"/>
                  </a:lnTo>
                  <a:lnTo>
                    <a:pt x="91" y="1532"/>
                  </a:lnTo>
                  <a:lnTo>
                    <a:pt x="110" y="1489"/>
                  </a:lnTo>
                  <a:lnTo>
                    <a:pt x="130" y="1447"/>
                  </a:lnTo>
                  <a:lnTo>
                    <a:pt x="147" y="1402"/>
                  </a:lnTo>
                  <a:lnTo>
                    <a:pt x="154" y="1381"/>
                  </a:lnTo>
                  <a:lnTo>
                    <a:pt x="161" y="1358"/>
                  </a:lnTo>
                  <a:lnTo>
                    <a:pt x="161" y="1358"/>
                  </a:lnTo>
                  <a:lnTo>
                    <a:pt x="168" y="1335"/>
                  </a:lnTo>
                  <a:lnTo>
                    <a:pt x="174" y="1313"/>
                  </a:lnTo>
                  <a:lnTo>
                    <a:pt x="178" y="1290"/>
                  </a:lnTo>
                  <a:lnTo>
                    <a:pt x="182" y="1266"/>
                  </a:lnTo>
                  <a:lnTo>
                    <a:pt x="185" y="1243"/>
                  </a:lnTo>
                  <a:lnTo>
                    <a:pt x="187" y="1220"/>
                  </a:lnTo>
                  <a:lnTo>
                    <a:pt x="188" y="1195"/>
                  </a:lnTo>
                  <a:lnTo>
                    <a:pt x="187" y="1172"/>
                  </a:lnTo>
                  <a:lnTo>
                    <a:pt x="187" y="1172"/>
                  </a:lnTo>
                  <a:lnTo>
                    <a:pt x="184" y="1150"/>
                  </a:lnTo>
                  <a:lnTo>
                    <a:pt x="181" y="1126"/>
                  </a:lnTo>
                  <a:lnTo>
                    <a:pt x="175" y="1104"/>
                  </a:lnTo>
                  <a:lnTo>
                    <a:pt x="169" y="1083"/>
                  </a:lnTo>
                  <a:lnTo>
                    <a:pt x="162" y="1060"/>
                  </a:lnTo>
                  <a:lnTo>
                    <a:pt x="154" y="1039"/>
                  </a:lnTo>
                  <a:lnTo>
                    <a:pt x="137" y="997"/>
                  </a:lnTo>
                  <a:lnTo>
                    <a:pt x="137" y="997"/>
                  </a:lnTo>
                  <a:lnTo>
                    <a:pt x="120" y="955"/>
                  </a:lnTo>
                  <a:lnTo>
                    <a:pt x="102" y="912"/>
                  </a:lnTo>
                  <a:lnTo>
                    <a:pt x="94" y="891"/>
                  </a:lnTo>
                  <a:lnTo>
                    <a:pt x="87" y="869"/>
                  </a:lnTo>
                  <a:lnTo>
                    <a:pt x="80" y="847"/>
                  </a:lnTo>
                  <a:lnTo>
                    <a:pt x="75" y="825"/>
                  </a:lnTo>
                  <a:lnTo>
                    <a:pt x="75" y="825"/>
                  </a:lnTo>
                  <a:lnTo>
                    <a:pt x="65" y="777"/>
                  </a:lnTo>
                  <a:lnTo>
                    <a:pt x="57" y="729"/>
                  </a:lnTo>
                  <a:lnTo>
                    <a:pt x="57" y="729"/>
                  </a:lnTo>
                  <a:lnTo>
                    <a:pt x="49" y="678"/>
                  </a:lnTo>
                  <a:lnTo>
                    <a:pt x="43" y="625"/>
                  </a:lnTo>
                  <a:lnTo>
                    <a:pt x="43" y="625"/>
                  </a:lnTo>
                  <a:lnTo>
                    <a:pt x="40" y="601"/>
                  </a:lnTo>
                  <a:lnTo>
                    <a:pt x="38" y="576"/>
                  </a:lnTo>
                  <a:lnTo>
                    <a:pt x="37" y="550"/>
                  </a:lnTo>
                  <a:lnTo>
                    <a:pt x="37" y="525"/>
                  </a:lnTo>
                  <a:lnTo>
                    <a:pt x="38" y="500"/>
                  </a:lnTo>
                  <a:lnTo>
                    <a:pt x="39" y="474"/>
                  </a:lnTo>
                  <a:lnTo>
                    <a:pt x="42" y="449"/>
                  </a:lnTo>
                  <a:lnTo>
                    <a:pt x="47" y="425"/>
                  </a:lnTo>
                  <a:lnTo>
                    <a:pt x="47" y="425"/>
                  </a:lnTo>
                  <a:lnTo>
                    <a:pt x="51" y="404"/>
                  </a:lnTo>
                  <a:lnTo>
                    <a:pt x="56" y="385"/>
                  </a:lnTo>
                  <a:lnTo>
                    <a:pt x="62" y="366"/>
                  </a:lnTo>
                  <a:lnTo>
                    <a:pt x="69" y="347"/>
                  </a:lnTo>
                  <a:lnTo>
                    <a:pt x="76" y="327"/>
                  </a:lnTo>
                  <a:lnTo>
                    <a:pt x="84" y="309"/>
                  </a:lnTo>
                  <a:lnTo>
                    <a:pt x="92" y="291"/>
                  </a:lnTo>
                  <a:lnTo>
                    <a:pt x="102" y="273"/>
                  </a:lnTo>
                  <a:lnTo>
                    <a:pt x="102" y="273"/>
                  </a:lnTo>
                  <a:lnTo>
                    <a:pt x="111" y="256"/>
                  </a:lnTo>
                  <a:lnTo>
                    <a:pt x="123" y="240"/>
                  </a:lnTo>
                  <a:lnTo>
                    <a:pt x="144" y="209"/>
                  </a:lnTo>
                  <a:lnTo>
                    <a:pt x="168" y="178"/>
                  </a:lnTo>
                  <a:lnTo>
                    <a:pt x="192" y="149"/>
                  </a:lnTo>
                  <a:lnTo>
                    <a:pt x="219" y="120"/>
                  </a:lnTo>
                  <a:lnTo>
                    <a:pt x="245" y="93"/>
                  </a:lnTo>
                  <a:lnTo>
                    <a:pt x="300" y="38"/>
                  </a:lnTo>
                  <a:lnTo>
                    <a:pt x="300" y="38"/>
                  </a:lnTo>
                  <a:lnTo>
                    <a:pt x="329" y="10"/>
                  </a:lnTo>
                  <a:lnTo>
                    <a:pt x="329" y="10"/>
                  </a:lnTo>
                  <a:lnTo>
                    <a:pt x="330" y="8"/>
                  </a:lnTo>
                  <a:lnTo>
                    <a:pt x="331" y="6"/>
                  </a:lnTo>
                  <a:lnTo>
                    <a:pt x="330" y="3"/>
                  </a:lnTo>
                  <a:lnTo>
                    <a:pt x="329" y="2"/>
                  </a:lnTo>
                  <a:lnTo>
                    <a:pt x="327" y="0"/>
                  </a:lnTo>
                  <a:lnTo>
                    <a:pt x="325" y="0"/>
                  </a:lnTo>
                  <a:lnTo>
                    <a:pt x="323" y="0"/>
                  </a:lnTo>
                  <a:lnTo>
                    <a:pt x="320" y="1"/>
                  </a:lnTo>
                  <a:lnTo>
                    <a:pt x="32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2" name="Freeform 71">
              <a:extLst>
                <a:ext uri="{FF2B5EF4-FFF2-40B4-BE49-F238E27FC236}">
                  <a16:creationId xmlns:a16="http://schemas.microsoft.com/office/drawing/2014/main" id="{8A9ED5FA-97A8-DEE9-55AC-3800CD811B8B}"/>
                </a:ext>
              </a:extLst>
            </p:cNvPr>
            <p:cNvSpPr>
              <a:spLocks/>
            </p:cNvSpPr>
            <p:nvPr/>
          </p:nvSpPr>
          <p:spPr bwMode="auto">
            <a:xfrm>
              <a:off x="2428" y="1281"/>
              <a:ext cx="349" cy="835"/>
            </a:xfrm>
            <a:custGeom>
              <a:avLst/>
              <a:gdLst>
                <a:gd name="T0" fmla="*/ 12 w 698"/>
                <a:gd name="T1" fmla="*/ 31 h 1669"/>
                <a:gd name="T2" fmla="*/ 39 w 698"/>
                <a:gd name="T3" fmla="*/ 97 h 1669"/>
                <a:gd name="T4" fmla="*/ 58 w 698"/>
                <a:gd name="T5" fmla="*/ 166 h 1669"/>
                <a:gd name="T6" fmla="*/ 70 w 698"/>
                <a:gd name="T7" fmla="*/ 236 h 1669"/>
                <a:gd name="T8" fmla="*/ 92 w 698"/>
                <a:gd name="T9" fmla="*/ 350 h 1669"/>
                <a:gd name="T10" fmla="*/ 105 w 698"/>
                <a:gd name="T11" fmla="*/ 392 h 1669"/>
                <a:gd name="T12" fmla="*/ 129 w 698"/>
                <a:gd name="T13" fmla="*/ 445 h 1669"/>
                <a:gd name="T14" fmla="*/ 148 w 698"/>
                <a:gd name="T15" fmla="*/ 471 h 1669"/>
                <a:gd name="T16" fmla="*/ 170 w 698"/>
                <a:gd name="T17" fmla="*/ 494 h 1669"/>
                <a:gd name="T18" fmla="*/ 246 w 698"/>
                <a:gd name="T19" fmla="*/ 557 h 1669"/>
                <a:gd name="T20" fmla="*/ 285 w 698"/>
                <a:gd name="T21" fmla="*/ 589 h 1669"/>
                <a:gd name="T22" fmla="*/ 319 w 698"/>
                <a:gd name="T23" fmla="*/ 627 h 1669"/>
                <a:gd name="T24" fmla="*/ 346 w 698"/>
                <a:gd name="T25" fmla="*/ 670 h 1669"/>
                <a:gd name="T26" fmla="*/ 360 w 698"/>
                <a:gd name="T27" fmla="*/ 707 h 1669"/>
                <a:gd name="T28" fmla="*/ 378 w 698"/>
                <a:gd name="T29" fmla="*/ 773 h 1669"/>
                <a:gd name="T30" fmla="*/ 432 w 698"/>
                <a:gd name="T31" fmla="*/ 967 h 1669"/>
                <a:gd name="T32" fmla="*/ 520 w 698"/>
                <a:gd name="T33" fmla="*/ 1254 h 1669"/>
                <a:gd name="T34" fmla="*/ 569 w 698"/>
                <a:gd name="T35" fmla="*/ 1394 h 1669"/>
                <a:gd name="T36" fmla="*/ 625 w 698"/>
                <a:gd name="T37" fmla="*/ 1532 h 1669"/>
                <a:gd name="T38" fmla="*/ 666 w 698"/>
                <a:gd name="T39" fmla="*/ 1623 h 1669"/>
                <a:gd name="T40" fmla="*/ 689 w 698"/>
                <a:gd name="T41" fmla="*/ 1668 h 1669"/>
                <a:gd name="T42" fmla="*/ 695 w 698"/>
                <a:gd name="T43" fmla="*/ 1668 h 1669"/>
                <a:gd name="T44" fmla="*/ 698 w 698"/>
                <a:gd name="T45" fmla="*/ 1663 h 1669"/>
                <a:gd name="T46" fmla="*/ 676 w 698"/>
                <a:gd name="T47" fmla="*/ 1616 h 1669"/>
                <a:gd name="T48" fmla="*/ 615 w 698"/>
                <a:gd name="T49" fmla="*/ 1478 h 1669"/>
                <a:gd name="T50" fmla="*/ 561 w 698"/>
                <a:gd name="T51" fmla="*/ 1338 h 1669"/>
                <a:gd name="T52" fmla="*/ 513 w 698"/>
                <a:gd name="T53" fmla="*/ 1196 h 1669"/>
                <a:gd name="T54" fmla="*/ 428 w 698"/>
                <a:gd name="T55" fmla="*/ 908 h 1669"/>
                <a:gd name="T56" fmla="*/ 375 w 698"/>
                <a:gd name="T57" fmla="*/ 716 h 1669"/>
                <a:gd name="T58" fmla="*/ 357 w 698"/>
                <a:gd name="T59" fmla="*/ 663 h 1669"/>
                <a:gd name="T60" fmla="*/ 338 w 698"/>
                <a:gd name="T61" fmla="*/ 633 h 1669"/>
                <a:gd name="T62" fmla="*/ 307 w 698"/>
                <a:gd name="T63" fmla="*/ 594 h 1669"/>
                <a:gd name="T64" fmla="*/ 283 w 698"/>
                <a:gd name="T65" fmla="*/ 572 h 1669"/>
                <a:gd name="T66" fmla="*/ 205 w 698"/>
                <a:gd name="T67" fmla="*/ 509 h 1669"/>
                <a:gd name="T68" fmla="*/ 157 w 698"/>
                <a:gd name="T69" fmla="*/ 464 h 1669"/>
                <a:gd name="T70" fmla="*/ 130 w 698"/>
                <a:gd name="T71" fmla="*/ 423 h 1669"/>
                <a:gd name="T72" fmla="*/ 115 w 698"/>
                <a:gd name="T73" fmla="*/ 387 h 1669"/>
                <a:gd name="T74" fmla="*/ 97 w 698"/>
                <a:gd name="T75" fmla="*/ 318 h 1669"/>
                <a:gd name="T76" fmla="*/ 81 w 698"/>
                <a:gd name="T77" fmla="*/ 226 h 1669"/>
                <a:gd name="T78" fmla="*/ 68 w 698"/>
                <a:gd name="T79" fmla="*/ 157 h 1669"/>
                <a:gd name="T80" fmla="*/ 50 w 698"/>
                <a:gd name="T81" fmla="*/ 90 h 1669"/>
                <a:gd name="T82" fmla="*/ 33 w 698"/>
                <a:gd name="T83" fmla="*/ 46 h 1669"/>
                <a:gd name="T84" fmla="*/ 11 w 698"/>
                <a:gd name="T85" fmla="*/ 3 h 1669"/>
                <a:gd name="T86" fmla="*/ 5 w 698"/>
                <a:gd name="T87" fmla="*/ 0 h 1669"/>
                <a:gd name="T88" fmla="*/ 0 w 698"/>
                <a:gd name="T89" fmla="*/ 4 h 1669"/>
                <a:gd name="T90" fmla="*/ 1 w 698"/>
                <a:gd name="T91" fmla="*/ 9 h 16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698" h="1669">
                  <a:moveTo>
                    <a:pt x="1" y="9"/>
                  </a:moveTo>
                  <a:lnTo>
                    <a:pt x="1" y="9"/>
                  </a:lnTo>
                  <a:lnTo>
                    <a:pt x="12" y="31"/>
                  </a:lnTo>
                  <a:lnTo>
                    <a:pt x="23" y="52"/>
                  </a:lnTo>
                  <a:lnTo>
                    <a:pt x="32" y="74"/>
                  </a:lnTo>
                  <a:lnTo>
                    <a:pt x="39" y="97"/>
                  </a:lnTo>
                  <a:lnTo>
                    <a:pt x="46" y="120"/>
                  </a:lnTo>
                  <a:lnTo>
                    <a:pt x="52" y="142"/>
                  </a:lnTo>
                  <a:lnTo>
                    <a:pt x="58" y="166"/>
                  </a:lnTo>
                  <a:lnTo>
                    <a:pt x="62" y="190"/>
                  </a:lnTo>
                  <a:lnTo>
                    <a:pt x="62" y="190"/>
                  </a:lnTo>
                  <a:lnTo>
                    <a:pt x="70" y="236"/>
                  </a:lnTo>
                  <a:lnTo>
                    <a:pt x="78" y="281"/>
                  </a:lnTo>
                  <a:lnTo>
                    <a:pt x="87" y="327"/>
                  </a:lnTo>
                  <a:lnTo>
                    <a:pt x="92" y="350"/>
                  </a:lnTo>
                  <a:lnTo>
                    <a:pt x="98" y="372"/>
                  </a:lnTo>
                  <a:lnTo>
                    <a:pt x="98" y="372"/>
                  </a:lnTo>
                  <a:lnTo>
                    <a:pt x="105" y="392"/>
                  </a:lnTo>
                  <a:lnTo>
                    <a:pt x="111" y="410"/>
                  </a:lnTo>
                  <a:lnTo>
                    <a:pt x="119" y="428"/>
                  </a:lnTo>
                  <a:lnTo>
                    <a:pt x="129" y="445"/>
                  </a:lnTo>
                  <a:lnTo>
                    <a:pt x="129" y="445"/>
                  </a:lnTo>
                  <a:lnTo>
                    <a:pt x="138" y="459"/>
                  </a:lnTo>
                  <a:lnTo>
                    <a:pt x="148" y="471"/>
                  </a:lnTo>
                  <a:lnTo>
                    <a:pt x="159" y="483"/>
                  </a:lnTo>
                  <a:lnTo>
                    <a:pt x="170" y="494"/>
                  </a:lnTo>
                  <a:lnTo>
                    <a:pt x="170" y="494"/>
                  </a:lnTo>
                  <a:lnTo>
                    <a:pt x="195" y="516"/>
                  </a:lnTo>
                  <a:lnTo>
                    <a:pt x="221" y="537"/>
                  </a:lnTo>
                  <a:lnTo>
                    <a:pt x="246" y="557"/>
                  </a:lnTo>
                  <a:lnTo>
                    <a:pt x="272" y="578"/>
                  </a:lnTo>
                  <a:lnTo>
                    <a:pt x="272" y="578"/>
                  </a:lnTo>
                  <a:lnTo>
                    <a:pt x="285" y="589"/>
                  </a:lnTo>
                  <a:lnTo>
                    <a:pt x="297" y="602"/>
                  </a:lnTo>
                  <a:lnTo>
                    <a:pt x="308" y="614"/>
                  </a:lnTo>
                  <a:lnTo>
                    <a:pt x="319" y="627"/>
                  </a:lnTo>
                  <a:lnTo>
                    <a:pt x="329" y="640"/>
                  </a:lnTo>
                  <a:lnTo>
                    <a:pt x="338" y="654"/>
                  </a:lnTo>
                  <a:lnTo>
                    <a:pt x="346" y="670"/>
                  </a:lnTo>
                  <a:lnTo>
                    <a:pt x="353" y="685"/>
                  </a:lnTo>
                  <a:lnTo>
                    <a:pt x="353" y="685"/>
                  </a:lnTo>
                  <a:lnTo>
                    <a:pt x="360" y="707"/>
                  </a:lnTo>
                  <a:lnTo>
                    <a:pt x="367" y="729"/>
                  </a:lnTo>
                  <a:lnTo>
                    <a:pt x="378" y="773"/>
                  </a:lnTo>
                  <a:lnTo>
                    <a:pt x="378" y="773"/>
                  </a:lnTo>
                  <a:lnTo>
                    <a:pt x="404" y="870"/>
                  </a:lnTo>
                  <a:lnTo>
                    <a:pt x="404" y="870"/>
                  </a:lnTo>
                  <a:lnTo>
                    <a:pt x="432" y="967"/>
                  </a:lnTo>
                  <a:lnTo>
                    <a:pt x="459" y="1063"/>
                  </a:lnTo>
                  <a:lnTo>
                    <a:pt x="488" y="1158"/>
                  </a:lnTo>
                  <a:lnTo>
                    <a:pt x="520" y="1254"/>
                  </a:lnTo>
                  <a:lnTo>
                    <a:pt x="520" y="1254"/>
                  </a:lnTo>
                  <a:lnTo>
                    <a:pt x="552" y="1348"/>
                  </a:lnTo>
                  <a:lnTo>
                    <a:pt x="569" y="1394"/>
                  </a:lnTo>
                  <a:lnTo>
                    <a:pt x="587" y="1440"/>
                  </a:lnTo>
                  <a:lnTo>
                    <a:pt x="606" y="1487"/>
                  </a:lnTo>
                  <a:lnTo>
                    <a:pt x="625" y="1532"/>
                  </a:lnTo>
                  <a:lnTo>
                    <a:pt x="644" y="1578"/>
                  </a:lnTo>
                  <a:lnTo>
                    <a:pt x="666" y="1623"/>
                  </a:lnTo>
                  <a:lnTo>
                    <a:pt x="666" y="1623"/>
                  </a:lnTo>
                  <a:lnTo>
                    <a:pt x="687" y="1666"/>
                  </a:lnTo>
                  <a:lnTo>
                    <a:pt x="687" y="1666"/>
                  </a:lnTo>
                  <a:lnTo>
                    <a:pt x="689" y="1668"/>
                  </a:lnTo>
                  <a:lnTo>
                    <a:pt x="691" y="1669"/>
                  </a:lnTo>
                  <a:lnTo>
                    <a:pt x="693" y="1669"/>
                  </a:lnTo>
                  <a:lnTo>
                    <a:pt x="695" y="1668"/>
                  </a:lnTo>
                  <a:lnTo>
                    <a:pt x="697" y="1667"/>
                  </a:lnTo>
                  <a:lnTo>
                    <a:pt x="698" y="1665"/>
                  </a:lnTo>
                  <a:lnTo>
                    <a:pt x="698" y="1663"/>
                  </a:lnTo>
                  <a:lnTo>
                    <a:pt x="697" y="1660"/>
                  </a:lnTo>
                  <a:lnTo>
                    <a:pt x="697" y="1660"/>
                  </a:lnTo>
                  <a:lnTo>
                    <a:pt x="676" y="1616"/>
                  </a:lnTo>
                  <a:lnTo>
                    <a:pt x="654" y="1570"/>
                  </a:lnTo>
                  <a:lnTo>
                    <a:pt x="634" y="1524"/>
                  </a:lnTo>
                  <a:lnTo>
                    <a:pt x="615" y="1478"/>
                  </a:lnTo>
                  <a:lnTo>
                    <a:pt x="597" y="1432"/>
                  </a:lnTo>
                  <a:lnTo>
                    <a:pt x="578" y="1385"/>
                  </a:lnTo>
                  <a:lnTo>
                    <a:pt x="561" y="1338"/>
                  </a:lnTo>
                  <a:lnTo>
                    <a:pt x="545" y="1291"/>
                  </a:lnTo>
                  <a:lnTo>
                    <a:pt x="545" y="1291"/>
                  </a:lnTo>
                  <a:lnTo>
                    <a:pt x="513" y="1196"/>
                  </a:lnTo>
                  <a:lnTo>
                    <a:pt x="483" y="1100"/>
                  </a:lnTo>
                  <a:lnTo>
                    <a:pt x="455" y="1004"/>
                  </a:lnTo>
                  <a:lnTo>
                    <a:pt x="428" y="908"/>
                  </a:lnTo>
                  <a:lnTo>
                    <a:pt x="428" y="908"/>
                  </a:lnTo>
                  <a:lnTo>
                    <a:pt x="375" y="716"/>
                  </a:lnTo>
                  <a:lnTo>
                    <a:pt x="375" y="716"/>
                  </a:lnTo>
                  <a:lnTo>
                    <a:pt x="370" y="698"/>
                  </a:lnTo>
                  <a:lnTo>
                    <a:pt x="364" y="681"/>
                  </a:lnTo>
                  <a:lnTo>
                    <a:pt x="357" y="663"/>
                  </a:lnTo>
                  <a:lnTo>
                    <a:pt x="348" y="646"/>
                  </a:lnTo>
                  <a:lnTo>
                    <a:pt x="348" y="646"/>
                  </a:lnTo>
                  <a:lnTo>
                    <a:pt x="338" y="633"/>
                  </a:lnTo>
                  <a:lnTo>
                    <a:pt x="329" y="619"/>
                  </a:lnTo>
                  <a:lnTo>
                    <a:pt x="318" y="607"/>
                  </a:lnTo>
                  <a:lnTo>
                    <a:pt x="307" y="594"/>
                  </a:lnTo>
                  <a:lnTo>
                    <a:pt x="307" y="594"/>
                  </a:lnTo>
                  <a:lnTo>
                    <a:pt x="295" y="583"/>
                  </a:lnTo>
                  <a:lnTo>
                    <a:pt x="283" y="572"/>
                  </a:lnTo>
                  <a:lnTo>
                    <a:pt x="257" y="551"/>
                  </a:lnTo>
                  <a:lnTo>
                    <a:pt x="231" y="531"/>
                  </a:lnTo>
                  <a:lnTo>
                    <a:pt x="205" y="509"/>
                  </a:lnTo>
                  <a:lnTo>
                    <a:pt x="180" y="488"/>
                  </a:lnTo>
                  <a:lnTo>
                    <a:pt x="168" y="476"/>
                  </a:lnTo>
                  <a:lnTo>
                    <a:pt x="157" y="464"/>
                  </a:lnTo>
                  <a:lnTo>
                    <a:pt x="147" y="452"/>
                  </a:lnTo>
                  <a:lnTo>
                    <a:pt x="138" y="437"/>
                  </a:lnTo>
                  <a:lnTo>
                    <a:pt x="130" y="423"/>
                  </a:lnTo>
                  <a:lnTo>
                    <a:pt x="123" y="408"/>
                  </a:lnTo>
                  <a:lnTo>
                    <a:pt x="123" y="408"/>
                  </a:lnTo>
                  <a:lnTo>
                    <a:pt x="115" y="387"/>
                  </a:lnTo>
                  <a:lnTo>
                    <a:pt x="109" y="363"/>
                  </a:lnTo>
                  <a:lnTo>
                    <a:pt x="103" y="341"/>
                  </a:lnTo>
                  <a:lnTo>
                    <a:pt x="97" y="318"/>
                  </a:lnTo>
                  <a:lnTo>
                    <a:pt x="97" y="318"/>
                  </a:lnTo>
                  <a:lnTo>
                    <a:pt x="89" y="272"/>
                  </a:lnTo>
                  <a:lnTo>
                    <a:pt x="81" y="226"/>
                  </a:lnTo>
                  <a:lnTo>
                    <a:pt x="81" y="226"/>
                  </a:lnTo>
                  <a:lnTo>
                    <a:pt x="73" y="181"/>
                  </a:lnTo>
                  <a:lnTo>
                    <a:pt x="68" y="157"/>
                  </a:lnTo>
                  <a:lnTo>
                    <a:pt x="63" y="135"/>
                  </a:lnTo>
                  <a:lnTo>
                    <a:pt x="57" y="112"/>
                  </a:lnTo>
                  <a:lnTo>
                    <a:pt x="50" y="90"/>
                  </a:lnTo>
                  <a:lnTo>
                    <a:pt x="42" y="67"/>
                  </a:lnTo>
                  <a:lnTo>
                    <a:pt x="33" y="46"/>
                  </a:lnTo>
                  <a:lnTo>
                    <a:pt x="33" y="46"/>
                  </a:lnTo>
                  <a:lnTo>
                    <a:pt x="23" y="24"/>
                  </a:lnTo>
                  <a:lnTo>
                    <a:pt x="11" y="3"/>
                  </a:lnTo>
                  <a:lnTo>
                    <a:pt x="11" y="3"/>
                  </a:lnTo>
                  <a:lnTo>
                    <a:pt x="9" y="1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1"/>
                  </a:lnTo>
                  <a:lnTo>
                    <a:pt x="1" y="2"/>
                  </a:lnTo>
                  <a:lnTo>
                    <a:pt x="0" y="4"/>
                  </a:lnTo>
                  <a:lnTo>
                    <a:pt x="0" y="6"/>
                  </a:lnTo>
                  <a:lnTo>
                    <a:pt x="1" y="9"/>
                  </a:lnTo>
                  <a:lnTo>
                    <a:pt x="1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3" name="Freeform 72">
              <a:extLst>
                <a:ext uri="{FF2B5EF4-FFF2-40B4-BE49-F238E27FC236}">
                  <a16:creationId xmlns:a16="http://schemas.microsoft.com/office/drawing/2014/main" id="{EEC95F22-F76E-6505-DBE9-DABF8F704A86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2" y="2166"/>
              <a:ext cx="334" cy="209"/>
            </a:xfrm>
            <a:custGeom>
              <a:avLst/>
              <a:gdLst>
                <a:gd name="T0" fmla="*/ 41 w 667"/>
                <a:gd name="T1" fmla="*/ 397 h 417"/>
                <a:gd name="T2" fmla="*/ 134 w 667"/>
                <a:gd name="T3" fmla="*/ 328 h 417"/>
                <a:gd name="T4" fmla="*/ 251 w 667"/>
                <a:gd name="T5" fmla="*/ 232 h 417"/>
                <a:gd name="T6" fmla="*/ 315 w 667"/>
                <a:gd name="T7" fmla="*/ 186 h 417"/>
                <a:gd name="T8" fmla="*/ 378 w 667"/>
                <a:gd name="T9" fmla="*/ 145 h 417"/>
                <a:gd name="T10" fmla="*/ 407 w 667"/>
                <a:gd name="T11" fmla="*/ 122 h 417"/>
                <a:gd name="T12" fmla="*/ 435 w 667"/>
                <a:gd name="T13" fmla="*/ 97 h 417"/>
                <a:gd name="T14" fmla="*/ 477 w 667"/>
                <a:gd name="T15" fmla="*/ 52 h 417"/>
                <a:gd name="T16" fmla="*/ 509 w 667"/>
                <a:gd name="T17" fmla="*/ 25 h 417"/>
                <a:gd name="T18" fmla="*/ 535 w 667"/>
                <a:gd name="T19" fmla="*/ 14 h 417"/>
                <a:gd name="T20" fmla="*/ 555 w 667"/>
                <a:gd name="T21" fmla="*/ 12 h 417"/>
                <a:gd name="T22" fmla="*/ 577 w 667"/>
                <a:gd name="T23" fmla="*/ 15 h 417"/>
                <a:gd name="T24" fmla="*/ 609 w 667"/>
                <a:gd name="T25" fmla="*/ 28 h 417"/>
                <a:gd name="T26" fmla="*/ 634 w 667"/>
                <a:gd name="T27" fmla="*/ 51 h 417"/>
                <a:gd name="T28" fmla="*/ 645 w 667"/>
                <a:gd name="T29" fmla="*/ 72 h 417"/>
                <a:gd name="T30" fmla="*/ 654 w 667"/>
                <a:gd name="T31" fmla="*/ 105 h 417"/>
                <a:gd name="T32" fmla="*/ 654 w 667"/>
                <a:gd name="T33" fmla="*/ 140 h 417"/>
                <a:gd name="T34" fmla="*/ 649 w 667"/>
                <a:gd name="T35" fmla="*/ 162 h 417"/>
                <a:gd name="T36" fmla="*/ 633 w 667"/>
                <a:gd name="T37" fmla="*/ 197 h 417"/>
                <a:gd name="T38" fmla="*/ 608 w 667"/>
                <a:gd name="T39" fmla="*/ 228 h 417"/>
                <a:gd name="T40" fmla="*/ 589 w 667"/>
                <a:gd name="T41" fmla="*/ 246 h 417"/>
                <a:gd name="T42" fmla="*/ 542 w 667"/>
                <a:gd name="T43" fmla="*/ 281 h 417"/>
                <a:gd name="T44" fmla="*/ 441 w 667"/>
                <a:gd name="T45" fmla="*/ 342 h 417"/>
                <a:gd name="T46" fmla="*/ 408 w 667"/>
                <a:gd name="T47" fmla="*/ 373 h 417"/>
                <a:gd name="T48" fmla="*/ 390 w 667"/>
                <a:gd name="T49" fmla="*/ 396 h 417"/>
                <a:gd name="T50" fmla="*/ 381 w 667"/>
                <a:gd name="T51" fmla="*/ 411 h 417"/>
                <a:gd name="T52" fmla="*/ 384 w 667"/>
                <a:gd name="T53" fmla="*/ 416 h 417"/>
                <a:gd name="T54" fmla="*/ 390 w 667"/>
                <a:gd name="T55" fmla="*/ 416 h 417"/>
                <a:gd name="T56" fmla="*/ 400 w 667"/>
                <a:gd name="T57" fmla="*/ 402 h 417"/>
                <a:gd name="T58" fmla="*/ 430 w 667"/>
                <a:gd name="T59" fmla="*/ 368 h 417"/>
                <a:gd name="T60" fmla="*/ 479 w 667"/>
                <a:gd name="T61" fmla="*/ 332 h 417"/>
                <a:gd name="T62" fmla="*/ 557 w 667"/>
                <a:gd name="T63" fmla="*/ 285 h 417"/>
                <a:gd name="T64" fmla="*/ 594 w 667"/>
                <a:gd name="T65" fmla="*/ 258 h 417"/>
                <a:gd name="T66" fmla="*/ 627 w 667"/>
                <a:gd name="T67" fmla="*/ 226 h 417"/>
                <a:gd name="T68" fmla="*/ 643 w 667"/>
                <a:gd name="T69" fmla="*/ 205 h 417"/>
                <a:gd name="T70" fmla="*/ 655 w 667"/>
                <a:gd name="T71" fmla="*/ 183 h 417"/>
                <a:gd name="T72" fmla="*/ 665 w 667"/>
                <a:gd name="T73" fmla="*/ 148 h 417"/>
                <a:gd name="T74" fmla="*/ 666 w 667"/>
                <a:gd name="T75" fmla="*/ 111 h 417"/>
                <a:gd name="T76" fmla="*/ 663 w 667"/>
                <a:gd name="T77" fmla="*/ 87 h 417"/>
                <a:gd name="T78" fmla="*/ 650 w 667"/>
                <a:gd name="T79" fmla="*/ 54 h 417"/>
                <a:gd name="T80" fmla="*/ 628 w 667"/>
                <a:gd name="T81" fmla="*/ 27 h 417"/>
                <a:gd name="T82" fmla="*/ 608 w 667"/>
                <a:gd name="T83" fmla="*/ 13 h 417"/>
                <a:gd name="T84" fmla="*/ 568 w 667"/>
                <a:gd name="T85" fmla="*/ 1 h 417"/>
                <a:gd name="T86" fmla="*/ 547 w 667"/>
                <a:gd name="T87" fmla="*/ 0 h 417"/>
                <a:gd name="T88" fmla="*/ 512 w 667"/>
                <a:gd name="T89" fmla="*/ 9 h 417"/>
                <a:gd name="T90" fmla="*/ 488 w 667"/>
                <a:gd name="T91" fmla="*/ 25 h 417"/>
                <a:gd name="T92" fmla="*/ 456 w 667"/>
                <a:gd name="T93" fmla="*/ 57 h 417"/>
                <a:gd name="T94" fmla="*/ 420 w 667"/>
                <a:gd name="T95" fmla="*/ 94 h 417"/>
                <a:gd name="T96" fmla="*/ 393 w 667"/>
                <a:gd name="T97" fmla="*/ 118 h 417"/>
                <a:gd name="T98" fmla="*/ 314 w 667"/>
                <a:gd name="T99" fmla="*/ 172 h 417"/>
                <a:gd name="T100" fmla="*/ 250 w 667"/>
                <a:gd name="T101" fmla="*/ 217 h 417"/>
                <a:gd name="T102" fmla="*/ 160 w 667"/>
                <a:gd name="T103" fmla="*/ 292 h 417"/>
                <a:gd name="T104" fmla="*/ 69 w 667"/>
                <a:gd name="T105" fmla="*/ 364 h 417"/>
                <a:gd name="T106" fmla="*/ 3 w 667"/>
                <a:gd name="T107" fmla="*/ 406 h 417"/>
                <a:gd name="T108" fmla="*/ 0 w 667"/>
                <a:gd name="T109" fmla="*/ 410 h 417"/>
                <a:gd name="T110" fmla="*/ 2 w 667"/>
                <a:gd name="T111" fmla="*/ 416 h 417"/>
                <a:gd name="T112" fmla="*/ 9 w 667"/>
                <a:gd name="T113" fmla="*/ 417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667" h="417">
                  <a:moveTo>
                    <a:pt x="9" y="417"/>
                  </a:moveTo>
                  <a:lnTo>
                    <a:pt x="9" y="417"/>
                  </a:lnTo>
                  <a:lnTo>
                    <a:pt x="41" y="397"/>
                  </a:lnTo>
                  <a:lnTo>
                    <a:pt x="73" y="375"/>
                  </a:lnTo>
                  <a:lnTo>
                    <a:pt x="103" y="353"/>
                  </a:lnTo>
                  <a:lnTo>
                    <a:pt x="134" y="328"/>
                  </a:lnTo>
                  <a:lnTo>
                    <a:pt x="192" y="281"/>
                  </a:lnTo>
                  <a:lnTo>
                    <a:pt x="222" y="256"/>
                  </a:lnTo>
                  <a:lnTo>
                    <a:pt x="251" y="232"/>
                  </a:lnTo>
                  <a:lnTo>
                    <a:pt x="251" y="232"/>
                  </a:lnTo>
                  <a:lnTo>
                    <a:pt x="282" y="209"/>
                  </a:lnTo>
                  <a:lnTo>
                    <a:pt x="315" y="186"/>
                  </a:lnTo>
                  <a:lnTo>
                    <a:pt x="315" y="186"/>
                  </a:lnTo>
                  <a:lnTo>
                    <a:pt x="346" y="166"/>
                  </a:lnTo>
                  <a:lnTo>
                    <a:pt x="378" y="145"/>
                  </a:lnTo>
                  <a:lnTo>
                    <a:pt x="378" y="145"/>
                  </a:lnTo>
                  <a:lnTo>
                    <a:pt x="393" y="134"/>
                  </a:lnTo>
                  <a:lnTo>
                    <a:pt x="407" y="122"/>
                  </a:lnTo>
                  <a:lnTo>
                    <a:pt x="421" y="110"/>
                  </a:lnTo>
                  <a:lnTo>
                    <a:pt x="435" y="97"/>
                  </a:lnTo>
                  <a:lnTo>
                    <a:pt x="435" y="97"/>
                  </a:lnTo>
                  <a:lnTo>
                    <a:pt x="457" y="75"/>
                  </a:lnTo>
                  <a:lnTo>
                    <a:pt x="477" y="52"/>
                  </a:lnTo>
                  <a:lnTo>
                    <a:pt x="477" y="52"/>
                  </a:lnTo>
                  <a:lnTo>
                    <a:pt x="487" y="42"/>
                  </a:lnTo>
                  <a:lnTo>
                    <a:pt x="498" y="33"/>
                  </a:lnTo>
                  <a:lnTo>
                    <a:pt x="509" y="25"/>
                  </a:lnTo>
                  <a:lnTo>
                    <a:pt x="521" y="18"/>
                  </a:lnTo>
                  <a:lnTo>
                    <a:pt x="521" y="18"/>
                  </a:lnTo>
                  <a:lnTo>
                    <a:pt x="535" y="14"/>
                  </a:lnTo>
                  <a:lnTo>
                    <a:pt x="547" y="12"/>
                  </a:lnTo>
                  <a:lnTo>
                    <a:pt x="547" y="12"/>
                  </a:lnTo>
                  <a:lnTo>
                    <a:pt x="555" y="12"/>
                  </a:lnTo>
                  <a:lnTo>
                    <a:pt x="562" y="12"/>
                  </a:lnTo>
                  <a:lnTo>
                    <a:pt x="577" y="15"/>
                  </a:lnTo>
                  <a:lnTo>
                    <a:pt x="577" y="15"/>
                  </a:lnTo>
                  <a:lnTo>
                    <a:pt x="589" y="18"/>
                  </a:lnTo>
                  <a:lnTo>
                    <a:pt x="599" y="22"/>
                  </a:lnTo>
                  <a:lnTo>
                    <a:pt x="609" y="28"/>
                  </a:lnTo>
                  <a:lnTo>
                    <a:pt x="619" y="35"/>
                  </a:lnTo>
                  <a:lnTo>
                    <a:pt x="627" y="42"/>
                  </a:lnTo>
                  <a:lnTo>
                    <a:pt x="634" y="51"/>
                  </a:lnTo>
                  <a:lnTo>
                    <a:pt x="640" y="60"/>
                  </a:lnTo>
                  <a:lnTo>
                    <a:pt x="645" y="72"/>
                  </a:lnTo>
                  <a:lnTo>
                    <a:pt x="645" y="72"/>
                  </a:lnTo>
                  <a:lnTo>
                    <a:pt x="649" y="82"/>
                  </a:lnTo>
                  <a:lnTo>
                    <a:pt x="652" y="93"/>
                  </a:lnTo>
                  <a:lnTo>
                    <a:pt x="654" y="105"/>
                  </a:lnTo>
                  <a:lnTo>
                    <a:pt x="655" y="116"/>
                  </a:lnTo>
                  <a:lnTo>
                    <a:pt x="655" y="128"/>
                  </a:lnTo>
                  <a:lnTo>
                    <a:pt x="654" y="140"/>
                  </a:lnTo>
                  <a:lnTo>
                    <a:pt x="652" y="151"/>
                  </a:lnTo>
                  <a:lnTo>
                    <a:pt x="649" y="162"/>
                  </a:lnTo>
                  <a:lnTo>
                    <a:pt x="649" y="162"/>
                  </a:lnTo>
                  <a:lnTo>
                    <a:pt x="645" y="174"/>
                  </a:lnTo>
                  <a:lnTo>
                    <a:pt x="640" y="186"/>
                  </a:lnTo>
                  <a:lnTo>
                    <a:pt x="633" y="197"/>
                  </a:lnTo>
                  <a:lnTo>
                    <a:pt x="626" y="209"/>
                  </a:lnTo>
                  <a:lnTo>
                    <a:pt x="618" y="219"/>
                  </a:lnTo>
                  <a:lnTo>
                    <a:pt x="608" y="228"/>
                  </a:lnTo>
                  <a:lnTo>
                    <a:pt x="599" y="237"/>
                  </a:lnTo>
                  <a:lnTo>
                    <a:pt x="589" y="246"/>
                  </a:lnTo>
                  <a:lnTo>
                    <a:pt x="589" y="246"/>
                  </a:lnTo>
                  <a:lnTo>
                    <a:pt x="578" y="255"/>
                  </a:lnTo>
                  <a:lnTo>
                    <a:pt x="566" y="264"/>
                  </a:lnTo>
                  <a:lnTo>
                    <a:pt x="542" y="281"/>
                  </a:lnTo>
                  <a:lnTo>
                    <a:pt x="491" y="310"/>
                  </a:lnTo>
                  <a:lnTo>
                    <a:pt x="466" y="326"/>
                  </a:lnTo>
                  <a:lnTo>
                    <a:pt x="441" y="342"/>
                  </a:lnTo>
                  <a:lnTo>
                    <a:pt x="430" y="353"/>
                  </a:lnTo>
                  <a:lnTo>
                    <a:pt x="419" y="362"/>
                  </a:lnTo>
                  <a:lnTo>
                    <a:pt x="408" y="373"/>
                  </a:lnTo>
                  <a:lnTo>
                    <a:pt x="399" y="384"/>
                  </a:lnTo>
                  <a:lnTo>
                    <a:pt x="399" y="384"/>
                  </a:lnTo>
                  <a:lnTo>
                    <a:pt x="390" y="396"/>
                  </a:lnTo>
                  <a:lnTo>
                    <a:pt x="382" y="408"/>
                  </a:lnTo>
                  <a:lnTo>
                    <a:pt x="382" y="408"/>
                  </a:lnTo>
                  <a:lnTo>
                    <a:pt x="381" y="411"/>
                  </a:lnTo>
                  <a:lnTo>
                    <a:pt x="381" y="413"/>
                  </a:lnTo>
                  <a:lnTo>
                    <a:pt x="382" y="415"/>
                  </a:lnTo>
                  <a:lnTo>
                    <a:pt x="384" y="416"/>
                  </a:lnTo>
                  <a:lnTo>
                    <a:pt x="386" y="417"/>
                  </a:lnTo>
                  <a:lnTo>
                    <a:pt x="388" y="417"/>
                  </a:lnTo>
                  <a:lnTo>
                    <a:pt x="390" y="416"/>
                  </a:lnTo>
                  <a:lnTo>
                    <a:pt x="392" y="414"/>
                  </a:lnTo>
                  <a:lnTo>
                    <a:pt x="392" y="414"/>
                  </a:lnTo>
                  <a:lnTo>
                    <a:pt x="400" y="402"/>
                  </a:lnTo>
                  <a:lnTo>
                    <a:pt x="410" y="390"/>
                  </a:lnTo>
                  <a:lnTo>
                    <a:pt x="420" y="379"/>
                  </a:lnTo>
                  <a:lnTo>
                    <a:pt x="430" y="368"/>
                  </a:lnTo>
                  <a:lnTo>
                    <a:pt x="442" y="359"/>
                  </a:lnTo>
                  <a:lnTo>
                    <a:pt x="454" y="349"/>
                  </a:lnTo>
                  <a:lnTo>
                    <a:pt x="479" y="332"/>
                  </a:lnTo>
                  <a:lnTo>
                    <a:pt x="505" y="316"/>
                  </a:lnTo>
                  <a:lnTo>
                    <a:pt x="531" y="301"/>
                  </a:lnTo>
                  <a:lnTo>
                    <a:pt x="557" y="285"/>
                  </a:lnTo>
                  <a:lnTo>
                    <a:pt x="582" y="267"/>
                  </a:lnTo>
                  <a:lnTo>
                    <a:pt x="582" y="267"/>
                  </a:lnTo>
                  <a:lnTo>
                    <a:pt x="594" y="258"/>
                  </a:lnTo>
                  <a:lnTo>
                    <a:pt x="605" y="248"/>
                  </a:lnTo>
                  <a:lnTo>
                    <a:pt x="617" y="237"/>
                  </a:lnTo>
                  <a:lnTo>
                    <a:pt x="627" y="226"/>
                  </a:lnTo>
                  <a:lnTo>
                    <a:pt x="627" y="226"/>
                  </a:lnTo>
                  <a:lnTo>
                    <a:pt x="635" y="216"/>
                  </a:lnTo>
                  <a:lnTo>
                    <a:pt x="643" y="205"/>
                  </a:lnTo>
                  <a:lnTo>
                    <a:pt x="649" y="194"/>
                  </a:lnTo>
                  <a:lnTo>
                    <a:pt x="655" y="183"/>
                  </a:lnTo>
                  <a:lnTo>
                    <a:pt x="655" y="183"/>
                  </a:lnTo>
                  <a:lnTo>
                    <a:pt x="659" y="172"/>
                  </a:lnTo>
                  <a:lnTo>
                    <a:pt x="662" y="160"/>
                  </a:lnTo>
                  <a:lnTo>
                    <a:pt x="665" y="148"/>
                  </a:lnTo>
                  <a:lnTo>
                    <a:pt x="666" y="136"/>
                  </a:lnTo>
                  <a:lnTo>
                    <a:pt x="667" y="123"/>
                  </a:lnTo>
                  <a:lnTo>
                    <a:pt x="666" y="111"/>
                  </a:lnTo>
                  <a:lnTo>
                    <a:pt x="665" y="99"/>
                  </a:lnTo>
                  <a:lnTo>
                    <a:pt x="663" y="87"/>
                  </a:lnTo>
                  <a:lnTo>
                    <a:pt x="663" y="87"/>
                  </a:lnTo>
                  <a:lnTo>
                    <a:pt x="659" y="76"/>
                  </a:lnTo>
                  <a:lnTo>
                    <a:pt x="655" y="65"/>
                  </a:lnTo>
                  <a:lnTo>
                    <a:pt x="650" y="54"/>
                  </a:lnTo>
                  <a:lnTo>
                    <a:pt x="643" y="44"/>
                  </a:lnTo>
                  <a:lnTo>
                    <a:pt x="636" y="35"/>
                  </a:lnTo>
                  <a:lnTo>
                    <a:pt x="628" y="27"/>
                  </a:lnTo>
                  <a:lnTo>
                    <a:pt x="619" y="19"/>
                  </a:lnTo>
                  <a:lnTo>
                    <a:pt x="608" y="13"/>
                  </a:lnTo>
                  <a:lnTo>
                    <a:pt x="608" y="13"/>
                  </a:lnTo>
                  <a:lnTo>
                    <a:pt x="595" y="8"/>
                  </a:lnTo>
                  <a:lnTo>
                    <a:pt x="582" y="3"/>
                  </a:lnTo>
                  <a:lnTo>
                    <a:pt x="568" y="1"/>
                  </a:lnTo>
                  <a:lnTo>
                    <a:pt x="554" y="0"/>
                  </a:lnTo>
                  <a:lnTo>
                    <a:pt x="554" y="0"/>
                  </a:lnTo>
                  <a:lnTo>
                    <a:pt x="547" y="0"/>
                  </a:lnTo>
                  <a:lnTo>
                    <a:pt x="540" y="1"/>
                  </a:lnTo>
                  <a:lnTo>
                    <a:pt x="525" y="4"/>
                  </a:lnTo>
                  <a:lnTo>
                    <a:pt x="512" y="9"/>
                  </a:lnTo>
                  <a:lnTo>
                    <a:pt x="500" y="16"/>
                  </a:lnTo>
                  <a:lnTo>
                    <a:pt x="500" y="16"/>
                  </a:lnTo>
                  <a:lnTo>
                    <a:pt x="488" y="25"/>
                  </a:lnTo>
                  <a:lnTo>
                    <a:pt x="477" y="35"/>
                  </a:lnTo>
                  <a:lnTo>
                    <a:pt x="467" y="46"/>
                  </a:lnTo>
                  <a:lnTo>
                    <a:pt x="456" y="57"/>
                  </a:lnTo>
                  <a:lnTo>
                    <a:pt x="456" y="57"/>
                  </a:lnTo>
                  <a:lnTo>
                    <a:pt x="432" y="82"/>
                  </a:lnTo>
                  <a:lnTo>
                    <a:pt x="420" y="94"/>
                  </a:lnTo>
                  <a:lnTo>
                    <a:pt x="408" y="105"/>
                  </a:lnTo>
                  <a:lnTo>
                    <a:pt x="408" y="105"/>
                  </a:lnTo>
                  <a:lnTo>
                    <a:pt x="393" y="118"/>
                  </a:lnTo>
                  <a:lnTo>
                    <a:pt x="378" y="129"/>
                  </a:lnTo>
                  <a:lnTo>
                    <a:pt x="346" y="152"/>
                  </a:lnTo>
                  <a:lnTo>
                    <a:pt x="314" y="172"/>
                  </a:lnTo>
                  <a:lnTo>
                    <a:pt x="281" y="193"/>
                  </a:lnTo>
                  <a:lnTo>
                    <a:pt x="281" y="193"/>
                  </a:lnTo>
                  <a:lnTo>
                    <a:pt x="250" y="217"/>
                  </a:lnTo>
                  <a:lnTo>
                    <a:pt x="220" y="241"/>
                  </a:lnTo>
                  <a:lnTo>
                    <a:pt x="160" y="292"/>
                  </a:lnTo>
                  <a:lnTo>
                    <a:pt x="160" y="292"/>
                  </a:lnTo>
                  <a:lnTo>
                    <a:pt x="130" y="316"/>
                  </a:lnTo>
                  <a:lnTo>
                    <a:pt x="100" y="340"/>
                  </a:lnTo>
                  <a:lnTo>
                    <a:pt x="69" y="364"/>
                  </a:lnTo>
                  <a:lnTo>
                    <a:pt x="37" y="385"/>
                  </a:lnTo>
                  <a:lnTo>
                    <a:pt x="37" y="385"/>
                  </a:lnTo>
                  <a:lnTo>
                    <a:pt x="3" y="406"/>
                  </a:lnTo>
                  <a:lnTo>
                    <a:pt x="3" y="406"/>
                  </a:lnTo>
                  <a:lnTo>
                    <a:pt x="1" y="408"/>
                  </a:lnTo>
                  <a:lnTo>
                    <a:pt x="0" y="410"/>
                  </a:lnTo>
                  <a:lnTo>
                    <a:pt x="0" y="412"/>
                  </a:lnTo>
                  <a:lnTo>
                    <a:pt x="1" y="414"/>
                  </a:lnTo>
                  <a:lnTo>
                    <a:pt x="2" y="416"/>
                  </a:lnTo>
                  <a:lnTo>
                    <a:pt x="4" y="417"/>
                  </a:lnTo>
                  <a:lnTo>
                    <a:pt x="6" y="417"/>
                  </a:lnTo>
                  <a:lnTo>
                    <a:pt x="9" y="417"/>
                  </a:lnTo>
                  <a:lnTo>
                    <a:pt x="9" y="4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4" name="Freeform 73">
              <a:extLst>
                <a:ext uri="{FF2B5EF4-FFF2-40B4-BE49-F238E27FC236}">
                  <a16:creationId xmlns:a16="http://schemas.microsoft.com/office/drawing/2014/main" id="{D21E8CD8-BAD4-51CD-0578-BE4770934C3E}"/>
                </a:ext>
              </a:extLst>
            </p:cNvPr>
            <p:cNvSpPr>
              <a:spLocks/>
            </p:cNvSpPr>
            <p:nvPr/>
          </p:nvSpPr>
          <p:spPr bwMode="auto">
            <a:xfrm>
              <a:off x="2698" y="2340"/>
              <a:ext cx="495" cy="112"/>
            </a:xfrm>
            <a:custGeom>
              <a:avLst/>
              <a:gdLst>
                <a:gd name="T0" fmla="*/ 24 w 990"/>
                <a:gd name="T1" fmla="*/ 32 h 225"/>
                <a:gd name="T2" fmla="*/ 70 w 990"/>
                <a:gd name="T3" fmla="*/ 72 h 225"/>
                <a:gd name="T4" fmla="*/ 95 w 990"/>
                <a:gd name="T5" fmla="*/ 90 h 225"/>
                <a:gd name="T6" fmla="*/ 143 w 990"/>
                <a:gd name="T7" fmla="*/ 109 h 225"/>
                <a:gd name="T8" fmla="*/ 193 w 990"/>
                <a:gd name="T9" fmla="*/ 118 h 225"/>
                <a:gd name="T10" fmla="*/ 273 w 990"/>
                <a:gd name="T11" fmla="*/ 124 h 225"/>
                <a:gd name="T12" fmla="*/ 412 w 990"/>
                <a:gd name="T13" fmla="*/ 129 h 225"/>
                <a:gd name="T14" fmla="*/ 506 w 990"/>
                <a:gd name="T15" fmla="*/ 132 h 225"/>
                <a:gd name="T16" fmla="*/ 531 w 990"/>
                <a:gd name="T17" fmla="*/ 131 h 225"/>
                <a:gd name="T18" fmla="*/ 699 w 990"/>
                <a:gd name="T19" fmla="*/ 120 h 225"/>
                <a:gd name="T20" fmla="*/ 769 w 990"/>
                <a:gd name="T21" fmla="*/ 119 h 225"/>
                <a:gd name="T22" fmla="*/ 839 w 990"/>
                <a:gd name="T23" fmla="*/ 123 h 225"/>
                <a:gd name="T24" fmla="*/ 886 w 990"/>
                <a:gd name="T25" fmla="*/ 131 h 225"/>
                <a:gd name="T26" fmla="*/ 937 w 990"/>
                <a:gd name="T27" fmla="*/ 147 h 225"/>
                <a:gd name="T28" fmla="*/ 952 w 990"/>
                <a:gd name="T29" fmla="*/ 158 h 225"/>
                <a:gd name="T30" fmla="*/ 967 w 990"/>
                <a:gd name="T31" fmla="*/ 172 h 225"/>
                <a:gd name="T32" fmla="*/ 976 w 990"/>
                <a:gd name="T33" fmla="*/ 189 h 225"/>
                <a:gd name="T34" fmla="*/ 979 w 990"/>
                <a:gd name="T35" fmla="*/ 202 h 225"/>
                <a:gd name="T36" fmla="*/ 978 w 990"/>
                <a:gd name="T37" fmla="*/ 217 h 225"/>
                <a:gd name="T38" fmla="*/ 980 w 990"/>
                <a:gd name="T39" fmla="*/ 224 h 225"/>
                <a:gd name="T40" fmla="*/ 984 w 990"/>
                <a:gd name="T41" fmla="*/ 225 h 225"/>
                <a:gd name="T42" fmla="*/ 990 w 990"/>
                <a:gd name="T43" fmla="*/ 220 h 225"/>
                <a:gd name="T44" fmla="*/ 990 w 990"/>
                <a:gd name="T45" fmla="*/ 204 h 225"/>
                <a:gd name="T46" fmla="*/ 986 w 990"/>
                <a:gd name="T47" fmla="*/ 181 h 225"/>
                <a:gd name="T48" fmla="*/ 974 w 990"/>
                <a:gd name="T49" fmla="*/ 161 h 225"/>
                <a:gd name="T50" fmla="*/ 962 w 990"/>
                <a:gd name="T51" fmla="*/ 150 h 225"/>
                <a:gd name="T52" fmla="*/ 932 w 990"/>
                <a:gd name="T53" fmla="*/ 132 h 225"/>
                <a:gd name="T54" fmla="*/ 895 w 990"/>
                <a:gd name="T55" fmla="*/ 120 h 225"/>
                <a:gd name="T56" fmla="*/ 831 w 990"/>
                <a:gd name="T57" fmla="*/ 111 h 225"/>
                <a:gd name="T58" fmla="*/ 783 w 990"/>
                <a:gd name="T59" fmla="*/ 108 h 225"/>
                <a:gd name="T60" fmla="*/ 689 w 990"/>
                <a:gd name="T61" fmla="*/ 109 h 225"/>
                <a:gd name="T62" fmla="*/ 553 w 990"/>
                <a:gd name="T63" fmla="*/ 117 h 225"/>
                <a:gd name="T64" fmla="*/ 498 w 990"/>
                <a:gd name="T65" fmla="*/ 119 h 225"/>
                <a:gd name="T66" fmla="*/ 380 w 990"/>
                <a:gd name="T67" fmla="*/ 116 h 225"/>
                <a:gd name="T68" fmla="*/ 240 w 990"/>
                <a:gd name="T69" fmla="*/ 110 h 225"/>
                <a:gd name="T70" fmla="*/ 177 w 990"/>
                <a:gd name="T71" fmla="*/ 104 h 225"/>
                <a:gd name="T72" fmla="*/ 128 w 990"/>
                <a:gd name="T73" fmla="*/ 92 h 225"/>
                <a:gd name="T74" fmla="*/ 102 w 990"/>
                <a:gd name="T75" fmla="*/ 80 h 225"/>
                <a:gd name="T76" fmla="*/ 57 w 990"/>
                <a:gd name="T77" fmla="*/ 45 h 225"/>
                <a:gd name="T78" fmla="*/ 10 w 990"/>
                <a:gd name="T79" fmla="*/ 1 h 225"/>
                <a:gd name="T80" fmla="*/ 6 w 990"/>
                <a:gd name="T81" fmla="*/ 0 h 225"/>
                <a:gd name="T82" fmla="*/ 0 w 990"/>
                <a:gd name="T83" fmla="*/ 4 h 225"/>
                <a:gd name="T84" fmla="*/ 2 w 990"/>
                <a:gd name="T85" fmla="*/ 11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990" h="225">
                  <a:moveTo>
                    <a:pt x="2" y="11"/>
                  </a:moveTo>
                  <a:lnTo>
                    <a:pt x="2" y="11"/>
                  </a:lnTo>
                  <a:lnTo>
                    <a:pt x="24" y="32"/>
                  </a:lnTo>
                  <a:lnTo>
                    <a:pt x="47" y="52"/>
                  </a:lnTo>
                  <a:lnTo>
                    <a:pt x="58" y="62"/>
                  </a:lnTo>
                  <a:lnTo>
                    <a:pt x="70" y="72"/>
                  </a:lnTo>
                  <a:lnTo>
                    <a:pt x="82" y="82"/>
                  </a:lnTo>
                  <a:lnTo>
                    <a:pt x="95" y="90"/>
                  </a:lnTo>
                  <a:lnTo>
                    <a:pt x="95" y="90"/>
                  </a:lnTo>
                  <a:lnTo>
                    <a:pt x="110" y="98"/>
                  </a:lnTo>
                  <a:lnTo>
                    <a:pt x="127" y="104"/>
                  </a:lnTo>
                  <a:lnTo>
                    <a:pt x="143" y="109"/>
                  </a:lnTo>
                  <a:lnTo>
                    <a:pt x="159" y="113"/>
                  </a:lnTo>
                  <a:lnTo>
                    <a:pt x="176" y="116"/>
                  </a:lnTo>
                  <a:lnTo>
                    <a:pt x="193" y="118"/>
                  </a:lnTo>
                  <a:lnTo>
                    <a:pt x="227" y="121"/>
                  </a:lnTo>
                  <a:lnTo>
                    <a:pt x="227" y="121"/>
                  </a:lnTo>
                  <a:lnTo>
                    <a:pt x="273" y="124"/>
                  </a:lnTo>
                  <a:lnTo>
                    <a:pt x="320" y="126"/>
                  </a:lnTo>
                  <a:lnTo>
                    <a:pt x="412" y="129"/>
                  </a:lnTo>
                  <a:lnTo>
                    <a:pt x="412" y="129"/>
                  </a:lnTo>
                  <a:lnTo>
                    <a:pt x="460" y="130"/>
                  </a:lnTo>
                  <a:lnTo>
                    <a:pt x="506" y="132"/>
                  </a:lnTo>
                  <a:lnTo>
                    <a:pt x="506" y="132"/>
                  </a:lnTo>
                  <a:lnTo>
                    <a:pt x="518" y="131"/>
                  </a:lnTo>
                  <a:lnTo>
                    <a:pt x="531" y="131"/>
                  </a:lnTo>
                  <a:lnTo>
                    <a:pt x="531" y="131"/>
                  </a:lnTo>
                  <a:lnTo>
                    <a:pt x="615" y="125"/>
                  </a:lnTo>
                  <a:lnTo>
                    <a:pt x="656" y="122"/>
                  </a:lnTo>
                  <a:lnTo>
                    <a:pt x="699" y="120"/>
                  </a:lnTo>
                  <a:lnTo>
                    <a:pt x="699" y="120"/>
                  </a:lnTo>
                  <a:lnTo>
                    <a:pt x="745" y="119"/>
                  </a:lnTo>
                  <a:lnTo>
                    <a:pt x="769" y="119"/>
                  </a:lnTo>
                  <a:lnTo>
                    <a:pt x="793" y="120"/>
                  </a:lnTo>
                  <a:lnTo>
                    <a:pt x="816" y="121"/>
                  </a:lnTo>
                  <a:lnTo>
                    <a:pt x="839" y="123"/>
                  </a:lnTo>
                  <a:lnTo>
                    <a:pt x="863" y="126"/>
                  </a:lnTo>
                  <a:lnTo>
                    <a:pt x="886" y="131"/>
                  </a:lnTo>
                  <a:lnTo>
                    <a:pt x="886" y="131"/>
                  </a:lnTo>
                  <a:lnTo>
                    <a:pt x="903" y="135"/>
                  </a:lnTo>
                  <a:lnTo>
                    <a:pt x="920" y="140"/>
                  </a:lnTo>
                  <a:lnTo>
                    <a:pt x="937" y="147"/>
                  </a:lnTo>
                  <a:lnTo>
                    <a:pt x="945" y="153"/>
                  </a:lnTo>
                  <a:lnTo>
                    <a:pt x="952" y="158"/>
                  </a:lnTo>
                  <a:lnTo>
                    <a:pt x="952" y="158"/>
                  </a:lnTo>
                  <a:lnTo>
                    <a:pt x="958" y="162"/>
                  </a:lnTo>
                  <a:lnTo>
                    <a:pt x="962" y="167"/>
                  </a:lnTo>
                  <a:lnTo>
                    <a:pt x="967" y="172"/>
                  </a:lnTo>
                  <a:lnTo>
                    <a:pt x="970" y="177"/>
                  </a:lnTo>
                  <a:lnTo>
                    <a:pt x="974" y="183"/>
                  </a:lnTo>
                  <a:lnTo>
                    <a:pt x="976" y="189"/>
                  </a:lnTo>
                  <a:lnTo>
                    <a:pt x="978" y="196"/>
                  </a:lnTo>
                  <a:lnTo>
                    <a:pt x="979" y="202"/>
                  </a:lnTo>
                  <a:lnTo>
                    <a:pt x="979" y="202"/>
                  </a:lnTo>
                  <a:lnTo>
                    <a:pt x="979" y="210"/>
                  </a:lnTo>
                  <a:lnTo>
                    <a:pt x="978" y="217"/>
                  </a:lnTo>
                  <a:lnTo>
                    <a:pt x="978" y="217"/>
                  </a:lnTo>
                  <a:lnTo>
                    <a:pt x="978" y="219"/>
                  </a:lnTo>
                  <a:lnTo>
                    <a:pt x="979" y="222"/>
                  </a:lnTo>
                  <a:lnTo>
                    <a:pt x="980" y="224"/>
                  </a:lnTo>
                  <a:lnTo>
                    <a:pt x="982" y="225"/>
                  </a:lnTo>
                  <a:lnTo>
                    <a:pt x="982" y="225"/>
                  </a:lnTo>
                  <a:lnTo>
                    <a:pt x="984" y="225"/>
                  </a:lnTo>
                  <a:lnTo>
                    <a:pt x="987" y="225"/>
                  </a:lnTo>
                  <a:lnTo>
                    <a:pt x="989" y="223"/>
                  </a:lnTo>
                  <a:lnTo>
                    <a:pt x="990" y="220"/>
                  </a:lnTo>
                  <a:lnTo>
                    <a:pt x="990" y="220"/>
                  </a:lnTo>
                  <a:lnTo>
                    <a:pt x="990" y="212"/>
                  </a:lnTo>
                  <a:lnTo>
                    <a:pt x="990" y="204"/>
                  </a:lnTo>
                  <a:lnTo>
                    <a:pt x="990" y="196"/>
                  </a:lnTo>
                  <a:lnTo>
                    <a:pt x="988" y="189"/>
                  </a:lnTo>
                  <a:lnTo>
                    <a:pt x="986" y="181"/>
                  </a:lnTo>
                  <a:lnTo>
                    <a:pt x="983" y="174"/>
                  </a:lnTo>
                  <a:lnTo>
                    <a:pt x="979" y="167"/>
                  </a:lnTo>
                  <a:lnTo>
                    <a:pt x="974" y="161"/>
                  </a:lnTo>
                  <a:lnTo>
                    <a:pt x="974" y="161"/>
                  </a:lnTo>
                  <a:lnTo>
                    <a:pt x="968" y="155"/>
                  </a:lnTo>
                  <a:lnTo>
                    <a:pt x="962" y="150"/>
                  </a:lnTo>
                  <a:lnTo>
                    <a:pt x="955" y="144"/>
                  </a:lnTo>
                  <a:lnTo>
                    <a:pt x="948" y="139"/>
                  </a:lnTo>
                  <a:lnTo>
                    <a:pt x="932" y="132"/>
                  </a:lnTo>
                  <a:lnTo>
                    <a:pt x="916" y="126"/>
                  </a:lnTo>
                  <a:lnTo>
                    <a:pt x="916" y="126"/>
                  </a:lnTo>
                  <a:lnTo>
                    <a:pt x="895" y="120"/>
                  </a:lnTo>
                  <a:lnTo>
                    <a:pt x="874" y="116"/>
                  </a:lnTo>
                  <a:lnTo>
                    <a:pt x="853" y="113"/>
                  </a:lnTo>
                  <a:lnTo>
                    <a:pt x="831" y="111"/>
                  </a:lnTo>
                  <a:lnTo>
                    <a:pt x="831" y="111"/>
                  </a:lnTo>
                  <a:lnTo>
                    <a:pt x="807" y="109"/>
                  </a:lnTo>
                  <a:lnTo>
                    <a:pt x="783" y="108"/>
                  </a:lnTo>
                  <a:lnTo>
                    <a:pt x="733" y="108"/>
                  </a:lnTo>
                  <a:lnTo>
                    <a:pt x="733" y="108"/>
                  </a:lnTo>
                  <a:lnTo>
                    <a:pt x="689" y="109"/>
                  </a:lnTo>
                  <a:lnTo>
                    <a:pt x="643" y="111"/>
                  </a:lnTo>
                  <a:lnTo>
                    <a:pt x="553" y="117"/>
                  </a:lnTo>
                  <a:lnTo>
                    <a:pt x="553" y="117"/>
                  </a:lnTo>
                  <a:lnTo>
                    <a:pt x="523" y="119"/>
                  </a:lnTo>
                  <a:lnTo>
                    <a:pt x="523" y="119"/>
                  </a:lnTo>
                  <a:lnTo>
                    <a:pt x="498" y="119"/>
                  </a:lnTo>
                  <a:lnTo>
                    <a:pt x="474" y="118"/>
                  </a:lnTo>
                  <a:lnTo>
                    <a:pt x="474" y="118"/>
                  </a:lnTo>
                  <a:lnTo>
                    <a:pt x="380" y="116"/>
                  </a:lnTo>
                  <a:lnTo>
                    <a:pt x="286" y="112"/>
                  </a:lnTo>
                  <a:lnTo>
                    <a:pt x="286" y="112"/>
                  </a:lnTo>
                  <a:lnTo>
                    <a:pt x="240" y="110"/>
                  </a:lnTo>
                  <a:lnTo>
                    <a:pt x="194" y="106"/>
                  </a:lnTo>
                  <a:lnTo>
                    <a:pt x="194" y="106"/>
                  </a:lnTo>
                  <a:lnTo>
                    <a:pt x="177" y="104"/>
                  </a:lnTo>
                  <a:lnTo>
                    <a:pt x="161" y="101"/>
                  </a:lnTo>
                  <a:lnTo>
                    <a:pt x="144" y="98"/>
                  </a:lnTo>
                  <a:lnTo>
                    <a:pt x="128" y="92"/>
                  </a:lnTo>
                  <a:lnTo>
                    <a:pt x="128" y="92"/>
                  </a:lnTo>
                  <a:lnTo>
                    <a:pt x="114" y="87"/>
                  </a:lnTo>
                  <a:lnTo>
                    <a:pt x="102" y="80"/>
                  </a:lnTo>
                  <a:lnTo>
                    <a:pt x="90" y="72"/>
                  </a:lnTo>
                  <a:lnTo>
                    <a:pt x="78" y="63"/>
                  </a:lnTo>
                  <a:lnTo>
                    <a:pt x="57" y="45"/>
                  </a:lnTo>
                  <a:lnTo>
                    <a:pt x="35" y="26"/>
                  </a:lnTo>
                  <a:lnTo>
                    <a:pt x="35" y="26"/>
                  </a:lnTo>
                  <a:lnTo>
                    <a:pt x="10" y="1"/>
                  </a:lnTo>
                  <a:lnTo>
                    <a:pt x="10" y="1"/>
                  </a:lnTo>
                  <a:lnTo>
                    <a:pt x="8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7"/>
                  </a:lnTo>
                  <a:lnTo>
                    <a:pt x="0" y="9"/>
                  </a:lnTo>
                  <a:lnTo>
                    <a:pt x="2" y="11"/>
                  </a:lnTo>
                  <a:lnTo>
                    <a:pt x="2" y="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5" name="Freeform 74">
              <a:extLst>
                <a:ext uri="{FF2B5EF4-FFF2-40B4-BE49-F238E27FC236}">
                  <a16:creationId xmlns:a16="http://schemas.microsoft.com/office/drawing/2014/main" id="{9048280D-35FE-E135-5D53-AC16FA56BD6E}"/>
                </a:ext>
              </a:extLst>
            </p:cNvPr>
            <p:cNvSpPr>
              <a:spLocks/>
            </p:cNvSpPr>
            <p:nvPr/>
          </p:nvSpPr>
          <p:spPr bwMode="auto">
            <a:xfrm>
              <a:off x="3187" y="2415"/>
              <a:ext cx="48" cy="20"/>
            </a:xfrm>
            <a:custGeom>
              <a:avLst/>
              <a:gdLst>
                <a:gd name="T0" fmla="*/ 6 w 96"/>
                <a:gd name="T1" fmla="*/ 13 h 39"/>
                <a:gd name="T2" fmla="*/ 6 w 96"/>
                <a:gd name="T3" fmla="*/ 13 h 39"/>
                <a:gd name="T4" fmla="*/ 16 w 96"/>
                <a:gd name="T5" fmla="*/ 12 h 39"/>
                <a:gd name="T6" fmla="*/ 28 w 96"/>
                <a:gd name="T7" fmla="*/ 13 h 39"/>
                <a:gd name="T8" fmla="*/ 38 w 96"/>
                <a:gd name="T9" fmla="*/ 15 h 39"/>
                <a:gd name="T10" fmla="*/ 49 w 96"/>
                <a:gd name="T11" fmla="*/ 17 h 39"/>
                <a:gd name="T12" fmla="*/ 58 w 96"/>
                <a:gd name="T13" fmla="*/ 21 h 39"/>
                <a:gd name="T14" fmla="*/ 68 w 96"/>
                <a:gd name="T15" fmla="*/ 26 h 39"/>
                <a:gd name="T16" fmla="*/ 77 w 96"/>
                <a:gd name="T17" fmla="*/ 31 h 39"/>
                <a:gd name="T18" fmla="*/ 86 w 96"/>
                <a:gd name="T19" fmla="*/ 38 h 39"/>
                <a:gd name="T20" fmla="*/ 86 w 96"/>
                <a:gd name="T21" fmla="*/ 38 h 39"/>
                <a:gd name="T22" fmla="*/ 88 w 96"/>
                <a:gd name="T23" fmla="*/ 39 h 39"/>
                <a:gd name="T24" fmla="*/ 90 w 96"/>
                <a:gd name="T25" fmla="*/ 39 h 39"/>
                <a:gd name="T26" fmla="*/ 92 w 96"/>
                <a:gd name="T27" fmla="*/ 39 h 39"/>
                <a:gd name="T28" fmla="*/ 94 w 96"/>
                <a:gd name="T29" fmla="*/ 38 h 39"/>
                <a:gd name="T30" fmla="*/ 94 w 96"/>
                <a:gd name="T31" fmla="*/ 38 h 39"/>
                <a:gd name="T32" fmla="*/ 95 w 96"/>
                <a:gd name="T33" fmla="*/ 36 h 39"/>
                <a:gd name="T34" fmla="*/ 96 w 96"/>
                <a:gd name="T35" fmla="*/ 33 h 39"/>
                <a:gd name="T36" fmla="*/ 95 w 96"/>
                <a:gd name="T37" fmla="*/ 31 h 39"/>
                <a:gd name="T38" fmla="*/ 94 w 96"/>
                <a:gd name="T39" fmla="*/ 29 h 39"/>
                <a:gd name="T40" fmla="*/ 94 w 96"/>
                <a:gd name="T41" fmla="*/ 29 h 39"/>
                <a:gd name="T42" fmla="*/ 85 w 96"/>
                <a:gd name="T43" fmla="*/ 22 h 39"/>
                <a:gd name="T44" fmla="*/ 75 w 96"/>
                <a:gd name="T45" fmla="*/ 16 h 39"/>
                <a:gd name="T46" fmla="*/ 64 w 96"/>
                <a:gd name="T47" fmla="*/ 11 h 39"/>
                <a:gd name="T48" fmla="*/ 53 w 96"/>
                <a:gd name="T49" fmla="*/ 6 h 39"/>
                <a:gd name="T50" fmla="*/ 42 w 96"/>
                <a:gd name="T51" fmla="*/ 3 h 39"/>
                <a:gd name="T52" fmla="*/ 30 w 96"/>
                <a:gd name="T53" fmla="*/ 1 h 39"/>
                <a:gd name="T54" fmla="*/ 18 w 96"/>
                <a:gd name="T55" fmla="*/ 0 h 39"/>
                <a:gd name="T56" fmla="*/ 6 w 96"/>
                <a:gd name="T57" fmla="*/ 1 h 39"/>
                <a:gd name="T58" fmla="*/ 6 w 96"/>
                <a:gd name="T59" fmla="*/ 1 h 39"/>
                <a:gd name="T60" fmla="*/ 3 w 96"/>
                <a:gd name="T61" fmla="*/ 2 h 39"/>
                <a:gd name="T62" fmla="*/ 2 w 96"/>
                <a:gd name="T63" fmla="*/ 3 h 39"/>
                <a:gd name="T64" fmla="*/ 0 w 96"/>
                <a:gd name="T65" fmla="*/ 5 h 39"/>
                <a:gd name="T66" fmla="*/ 0 w 96"/>
                <a:gd name="T67" fmla="*/ 7 h 39"/>
                <a:gd name="T68" fmla="*/ 0 w 96"/>
                <a:gd name="T69" fmla="*/ 7 h 39"/>
                <a:gd name="T70" fmla="*/ 0 w 96"/>
                <a:gd name="T71" fmla="*/ 9 h 39"/>
                <a:gd name="T72" fmla="*/ 2 w 96"/>
                <a:gd name="T73" fmla="*/ 11 h 39"/>
                <a:gd name="T74" fmla="*/ 3 w 96"/>
                <a:gd name="T75" fmla="*/ 13 h 39"/>
                <a:gd name="T76" fmla="*/ 6 w 96"/>
                <a:gd name="T77" fmla="*/ 13 h 39"/>
                <a:gd name="T78" fmla="*/ 6 w 96"/>
                <a:gd name="T79" fmla="*/ 13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96" h="39">
                  <a:moveTo>
                    <a:pt x="6" y="13"/>
                  </a:moveTo>
                  <a:lnTo>
                    <a:pt x="6" y="13"/>
                  </a:lnTo>
                  <a:lnTo>
                    <a:pt x="16" y="12"/>
                  </a:lnTo>
                  <a:lnTo>
                    <a:pt x="28" y="13"/>
                  </a:lnTo>
                  <a:lnTo>
                    <a:pt x="38" y="15"/>
                  </a:lnTo>
                  <a:lnTo>
                    <a:pt x="49" y="17"/>
                  </a:lnTo>
                  <a:lnTo>
                    <a:pt x="58" y="21"/>
                  </a:lnTo>
                  <a:lnTo>
                    <a:pt x="68" y="26"/>
                  </a:lnTo>
                  <a:lnTo>
                    <a:pt x="77" y="31"/>
                  </a:lnTo>
                  <a:lnTo>
                    <a:pt x="86" y="38"/>
                  </a:lnTo>
                  <a:lnTo>
                    <a:pt x="86" y="38"/>
                  </a:lnTo>
                  <a:lnTo>
                    <a:pt x="88" y="39"/>
                  </a:lnTo>
                  <a:lnTo>
                    <a:pt x="90" y="39"/>
                  </a:lnTo>
                  <a:lnTo>
                    <a:pt x="92" y="39"/>
                  </a:lnTo>
                  <a:lnTo>
                    <a:pt x="94" y="38"/>
                  </a:lnTo>
                  <a:lnTo>
                    <a:pt x="94" y="38"/>
                  </a:lnTo>
                  <a:lnTo>
                    <a:pt x="95" y="36"/>
                  </a:lnTo>
                  <a:lnTo>
                    <a:pt x="96" y="33"/>
                  </a:lnTo>
                  <a:lnTo>
                    <a:pt x="95" y="31"/>
                  </a:lnTo>
                  <a:lnTo>
                    <a:pt x="94" y="29"/>
                  </a:lnTo>
                  <a:lnTo>
                    <a:pt x="94" y="29"/>
                  </a:lnTo>
                  <a:lnTo>
                    <a:pt x="85" y="22"/>
                  </a:lnTo>
                  <a:lnTo>
                    <a:pt x="75" y="16"/>
                  </a:lnTo>
                  <a:lnTo>
                    <a:pt x="64" y="11"/>
                  </a:lnTo>
                  <a:lnTo>
                    <a:pt x="53" y="6"/>
                  </a:lnTo>
                  <a:lnTo>
                    <a:pt x="42" y="3"/>
                  </a:lnTo>
                  <a:lnTo>
                    <a:pt x="30" y="1"/>
                  </a:lnTo>
                  <a:lnTo>
                    <a:pt x="18" y="0"/>
                  </a:lnTo>
                  <a:lnTo>
                    <a:pt x="6" y="1"/>
                  </a:lnTo>
                  <a:lnTo>
                    <a:pt x="6" y="1"/>
                  </a:lnTo>
                  <a:lnTo>
                    <a:pt x="3" y="2"/>
                  </a:lnTo>
                  <a:lnTo>
                    <a:pt x="2" y="3"/>
                  </a:lnTo>
                  <a:lnTo>
                    <a:pt x="0" y="5"/>
                  </a:lnTo>
                  <a:lnTo>
                    <a:pt x="0" y="7"/>
                  </a:lnTo>
                  <a:lnTo>
                    <a:pt x="0" y="7"/>
                  </a:lnTo>
                  <a:lnTo>
                    <a:pt x="0" y="9"/>
                  </a:lnTo>
                  <a:lnTo>
                    <a:pt x="2" y="11"/>
                  </a:lnTo>
                  <a:lnTo>
                    <a:pt x="3" y="13"/>
                  </a:lnTo>
                  <a:lnTo>
                    <a:pt x="6" y="13"/>
                  </a:lnTo>
                  <a:lnTo>
                    <a:pt x="6" y="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6" name="Freeform 75">
              <a:extLst>
                <a:ext uri="{FF2B5EF4-FFF2-40B4-BE49-F238E27FC236}">
                  <a16:creationId xmlns:a16="http://schemas.microsoft.com/office/drawing/2014/main" id="{31677E87-8A08-E18F-8C32-140DD49FC9DB}"/>
                </a:ext>
              </a:extLst>
            </p:cNvPr>
            <p:cNvSpPr>
              <a:spLocks/>
            </p:cNvSpPr>
            <p:nvPr/>
          </p:nvSpPr>
          <p:spPr bwMode="auto">
            <a:xfrm>
              <a:off x="3223" y="2412"/>
              <a:ext cx="72" cy="32"/>
            </a:xfrm>
            <a:custGeom>
              <a:avLst/>
              <a:gdLst>
                <a:gd name="T0" fmla="*/ 6 w 145"/>
                <a:gd name="T1" fmla="*/ 15 h 63"/>
                <a:gd name="T2" fmla="*/ 6 w 145"/>
                <a:gd name="T3" fmla="*/ 15 h 63"/>
                <a:gd name="T4" fmla="*/ 23 w 145"/>
                <a:gd name="T5" fmla="*/ 13 h 63"/>
                <a:gd name="T6" fmla="*/ 42 w 145"/>
                <a:gd name="T7" fmla="*/ 13 h 63"/>
                <a:gd name="T8" fmla="*/ 60 w 145"/>
                <a:gd name="T9" fmla="*/ 14 h 63"/>
                <a:gd name="T10" fmla="*/ 70 w 145"/>
                <a:gd name="T11" fmla="*/ 15 h 63"/>
                <a:gd name="T12" fmla="*/ 79 w 145"/>
                <a:gd name="T13" fmla="*/ 17 h 63"/>
                <a:gd name="T14" fmla="*/ 88 w 145"/>
                <a:gd name="T15" fmla="*/ 19 h 63"/>
                <a:gd name="T16" fmla="*/ 96 w 145"/>
                <a:gd name="T17" fmla="*/ 22 h 63"/>
                <a:gd name="T18" fmla="*/ 104 w 145"/>
                <a:gd name="T19" fmla="*/ 26 h 63"/>
                <a:gd name="T20" fmla="*/ 111 w 145"/>
                <a:gd name="T21" fmla="*/ 30 h 63"/>
                <a:gd name="T22" fmla="*/ 119 w 145"/>
                <a:gd name="T23" fmla="*/ 36 h 63"/>
                <a:gd name="T24" fmla="*/ 125 w 145"/>
                <a:gd name="T25" fmla="*/ 42 h 63"/>
                <a:gd name="T26" fmla="*/ 129 w 145"/>
                <a:gd name="T27" fmla="*/ 50 h 63"/>
                <a:gd name="T28" fmla="*/ 133 w 145"/>
                <a:gd name="T29" fmla="*/ 58 h 63"/>
                <a:gd name="T30" fmla="*/ 133 w 145"/>
                <a:gd name="T31" fmla="*/ 58 h 63"/>
                <a:gd name="T32" fmla="*/ 134 w 145"/>
                <a:gd name="T33" fmla="*/ 61 h 63"/>
                <a:gd name="T34" fmla="*/ 136 w 145"/>
                <a:gd name="T35" fmla="*/ 62 h 63"/>
                <a:gd name="T36" fmla="*/ 138 w 145"/>
                <a:gd name="T37" fmla="*/ 63 h 63"/>
                <a:gd name="T38" fmla="*/ 141 w 145"/>
                <a:gd name="T39" fmla="*/ 62 h 63"/>
                <a:gd name="T40" fmla="*/ 143 w 145"/>
                <a:gd name="T41" fmla="*/ 61 h 63"/>
                <a:gd name="T42" fmla="*/ 144 w 145"/>
                <a:gd name="T43" fmla="*/ 60 h 63"/>
                <a:gd name="T44" fmla="*/ 145 w 145"/>
                <a:gd name="T45" fmla="*/ 58 h 63"/>
                <a:gd name="T46" fmla="*/ 145 w 145"/>
                <a:gd name="T47" fmla="*/ 55 h 63"/>
                <a:gd name="T48" fmla="*/ 145 w 145"/>
                <a:gd name="T49" fmla="*/ 55 h 63"/>
                <a:gd name="T50" fmla="*/ 141 w 145"/>
                <a:gd name="T51" fmla="*/ 48 h 63"/>
                <a:gd name="T52" fmla="*/ 138 w 145"/>
                <a:gd name="T53" fmla="*/ 41 h 63"/>
                <a:gd name="T54" fmla="*/ 133 w 145"/>
                <a:gd name="T55" fmla="*/ 34 h 63"/>
                <a:gd name="T56" fmla="*/ 128 w 145"/>
                <a:gd name="T57" fmla="*/ 29 h 63"/>
                <a:gd name="T58" fmla="*/ 122 w 145"/>
                <a:gd name="T59" fmla="*/ 24 h 63"/>
                <a:gd name="T60" fmla="*/ 116 w 145"/>
                <a:gd name="T61" fmla="*/ 19 h 63"/>
                <a:gd name="T62" fmla="*/ 109 w 145"/>
                <a:gd name="T63" fmla="*/ 15 h 63"/>
                <a:gd name="T64" fmla="*/ 102 w 145"/>
                <a:gd name="T65" fmla="*/ 12 h 63"/>
                <a:gd name="T66" fmla="*/ 87 w 145"/>
                <a:gd name="T67" fmla="*/ 7 h 63"/>
                <a:gd name="T68" fmla="*/ 72 w 145"/>
                <a:gd name="T69" fmla="*/ 3 h 63"/>
                <a:gd name="T70" fmla="*/ 56 w 145"/>
                <a:gd name="T71" fmla="*/ 1 h 63"/>
                <a:gd name="T72" fmla="*/ 40 w 145"/>
                <a:gd name="T73" fmla="*/ 0 h 63"/>
                <a:gd name="T74" fmla="*/ 40 w 145"/>
                <a:gd name="T75" fmla="*/ 0 h 63"/>
                <a:gd name="T76" fmla="*/ 22 w 145"/>
                <a:gd name="T77" fmla="*/ 1 h 63"/>
                <a:gd name="T78" fmla="*/ 6 w 145"/>
                <a:gd name="T79" fmla="*/ 2 h 63"/>
                <a:gd name="T80" fmla="*/ 6 w 145"/>
                <a:gd name="T81" fmla="*/ 2 h 63"/>
                <a:gd name="T82" fmla="*/ 3 w 145"/>
                <a:gd name="T83" fmla="*/ 3 h 63"/>
                <a:gd name="T84" fmla="*/ 1 w 145"/>
                <a:gd name="T85" fmla="*/ 5 h 63"/>
                <a:gd name="T86" fmla="*/ 0 w 145"/>
                <a:gd name="T87" fmla="*/ 7 h 63"/>
                <a:gd name="T88" fmla="*/ 0 w 145"/>
                <a:gd name="T89" fmla="*/ 9 h 63"/>
                <a:gd name="T90" fmla="*/ 0 w 145"/>
                <a:gd name="T91" fmla="*/ 12 h 63"/>
                <a:gd name="T92" fmla="*/ 1 w 145"/>
                <a:gd name="T93" fmla="*/ 13 h 63"/>
                <a:gd name="T94" fmla="*/ 3 w 145"/>
                <a:gd name="T95" fmla="*/ 15 h 63"/>
                <a:gd name="T96" fmla="*/ 6 w 145"/>
                <a:gd name="T97" fmla="*/ 15 h 63"/>
                <a:gd name="T98" fmla="*/ 6 w 145"/>
                <a:gd name="T99" fmla="*/ 15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45" h="63">
                  <a:moveTo>
                    <a:pt x="6" y="15"/>
                  </a:moveTo>
                  <a:lnTo>
                    <a:pt x="6" y="15"/>
                  </a:lnTo>
                  <a:lnTo>
                    <a:pt x="23" y="13"/>
                  </a:lnTo>
                  <a:lnTo>
                    <a:pt x="42" y="13"/>
                  </a:lnTo>
                  <a:lnTo>
                    <a:pt x="60" y="14"/>
                  </a:lnTo>
                  <a:lnTo>
                    <a:pt x="70" y="15"/>
                  </a:lnTo>
                  <a:lnTo>
                    <a:pt x="79" y="17"/>
                  </a:lnTo>
                  <a:lnTo>
                    <a:pt x="88" y="19"/>
                  </a:lnTo>
                  <a:lnTo>
                    <a:pt x="96" y="22"/>
                  </a:lnTo>
                  <a:lnTo>
                    <a:pt x="104" y="26"/>
                  </a:lnTo>
                  <a:lnTo>
                    <a:pt x="111" y="30"/>
                  </a:lnTo>
                  <a:lnTo>
                    <a:pt x="119" y="36"/>
                  </a:lnTo>
                  <a:lnTo>
                    <a:pt x="125" y="42"/>
                  </a:lnTo>
                  <a:lnTo>
                    <a:pt x="129" y="50"/>
                  </a:lnTo>
                  <a:lnTo>
                    <a:pt x="133" y="58"/>
                  </a:lnTo>
                  <a:lnTo>
                    <a:pt x="133" y="58"/>
                  </a:lnTo>
                  <a:lnTo>
                    <a:pt x="134" y="61"/>
                  </a:lnTo>
                  <a:lnTo>
                    <a:pt x="136" y="62"/>
                  </a:lnTo>
                  <a:lnTo>
                    <a:pt x="138" y="63"/>
                  </a:lnTo>
                  <a:lnTo>
                    <a:pt x="141" y="62"/>
                  </a:lnTo>
                  <a:lnTo>
                    <a:pt x="143" y="61"/>
                  </a:lnTo>
                  <a:lnTo>
                    <a:pt x="144" y="60"/>
                  </a:lnTo>
                  <a:lnTo>
                    <a:pt x="145" y="58"/>
                  </a:lnTo>
                  <a:lnTo>
                    <a:pt x="145" y="55"/>
                  </a:lnTo>
                  <a:lnTo>
                    <a:pt x="145" y="55"/>
                  </a:lnTo>
                  <a:lnTo>
                    <a:pt x="141" y="48"/>
                  </a:lnTo>
                  <a:lnTo>
                    <a:pt x="138" y="41"/>
                  </a:lnTo>
                  <a:lnTo>
                    <a:pt x="133" y="34"/>
                  </a:lnTo>
                  <a:lnTo>
                    <a:pt x="128" y="29"/>
                  </a:lnTo>
                  <a:lnTo>
                    <a:pt x="122" y="24"/>
                  </a:lnTo>
                  <a:lnTo>
                    <a:pt x="116" y="19"/>
                  </a:lnTo>
                  <a:lnTo>
                    <a:pt x="109" y="15"/>
                  </a:lnTo>
                  <a:lnTo>
                    <a:pt x="102" y="12"/>
                  </a:lnTo>
                  <a:lnTo>
                    <a:pt x="87" y="7"/>
                  </a:lnTo>
                  <a:lnTo>
                    <a:pt x="72" y="3"/>
                  </a:lnTo>
                  <a:lnTo>
                    <a:pt x="56" y="1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22" y="1"/>
                  </a:lnTo>
                  <a:lnTo>
                    <a:pt x="6" y="2"/>
                  </a:lnTo>
                  <a:lnTo>
                    <a:pt x="6" y="2"/>
                  </a:lnTo>
                  <a:lnTo>
                    <a:pt x="3" y="3"/>
                  </a:lnTo>
                  <a:lnTo>
                    <a:pt x="1" y="5"/>
                  </a:lnTo>
                  <a:lnTo>
                    <a:pt x="0" y="7"/>
                  </a:lnTo>
                  <a:lnTo>
                    <a:pt x="0" y="9"/>
                  </a:lnTo>
                  <a:lnTo>
                    <a:pt x="0" y="12"/>
                  </a:lnTo>
                  <a:lnTo>
                    <a:pt x="1" y="13"/>
                  </a:lnTo>
                  <a:lnTo>
                    <a:pt x="3" y="15"/>
                  </a:lnTo>
                  <a:lnTo>
                    <a:pt x="6" y="15"/>
                  </a:lnTo>
                  <a:lnTo>
                    <a:pt x="6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7" name="Freeform 76">
              <a:extLst>
                <a:ext uri="{FF2B5EF4-FFF2-40B4-BE49-F238E27FC236}">
                  <a16:creationId xmlns:a16="http://schemas.microsoft.com/office/drawing/2014/main" id="{D362EE27-08E8-ECEC-1EF6-247FD23E4C62}"/>
                </a:ext>
              </a:extLst>
            </p:cNvPr>
            <p:cNvSpPr>
              <a:spLocks/>
            </p:cNvSpPr>
            <p:nvPr/>
          </p:nvSpPr>
          <p:spPr bwMode="auto">
            <a:xfrm>
              <a:off x="2464" y="2442"/>
              <a:ext cx="851" cy="238"/>
            </a:xfrm>
            <a:custGeom>
              <a:avLst/>
              <a:gdLst>
                <a:gd name="T0" fmla="*/ 1684 w 1703"/>
                <a:gd name="T1" fmla="*/ 16 h 477"/>
                <a:gd name="T2" fmla="*/ 1691 w 1703"/>
                <a:gd name="T3" fmla="*/ 30 h 477"/>
                <a:gd name="T4" fmla="*/ 1691 w 1703"/>
                <a:gd name="T5" fmla="*/ 38 h 477"/>
                <a:gd name="T6" fmla="*/ 1683 w 1703"/>
                <a:gd name="T7" fmla="*/ 52 h 477"/>
                <a:gd name="T8" fmla="*/ 1671 w 1703"/>
                <a:gd name="T9" fmla="*/ 63 h 477"/>
                <a:gd name="T10" fmla="*/ 1635 w 1703"/>
                <a:gd name="T11" fmla="*/ 85 h 477"/>
                <a:gd name="T12" fmla="*/ 1568 w 1703"/>
                <a:gd name="T13" fmla="*/ 112 h 477"/>
                <a:gd name="T14" fmla="*/ 1507 w 1703"/>
                <a:gd name="T15" fmla="*/ 130 h 477"/>
                <a:gd name="T16" fmla="*/ 1446 w 1703"/>
                <a:gd name="T17" fmla="*/ 145 h 477"/>
                <a:gd name="T18" fmla="*/ 1348 w 1703"/>
                <a:gd name="T19" fmla="*/ 169 h 477"/>
                <a:gd name="T20" fmla="*/ 1290 w 1703"/>
                <a:gd name="T21" fmla="*/ 187 h 477"/>
                <a:gd name="T22" fmla="*/ 1178 w 1703"/>
                <a:gd name="T23" fmla="*/ 230 h 477"/>
                <a:gd name="T24" fmla="*/ 1066 w 1703"/>
                <a:gd name="T25" fmla="*/ 277 h 477"/>
                <a:gd name="T26" fmla="*/ 1011 w 1703"/>
                <a:gd name="T27" fmla="*/ 297 h 477"/>
                <a:gd name="T28" fmla="*/ 939 w 1703"/>
                <a:gd name="T29" fmla="*/ 326 h 477"/>
                <a:gd name="T30" fmla="*/ 874 w 1703"/>
                <a:gd name="T31" fmla="*/ 355 h 477"/>
                <a:gd name="T32" fmla="*/ 809 w 1703"/>
                <a:gd name="T33" fmla="*/ 381 h 477"/>
                <a:gd name="T34" fmla="*/ 741 w 1703"/>
                <a:gd name="T35" fmla="*/ 393 h 477"/>
                <a:gd name="T36" fmla="*/ 712 w 1703"/>
                <a:gd name="T37" fmla="*/ 392 h 477"/>
                <a:gd name="T38" fmla="*/ 625 w 1703"/>
                <a:gd name="T39" fmla="*/ 379 h 477"/>
                <a:gd name="T40" fmla="*/ 535 w 1703"/>
                <a:gd name="T41" fmla="*/ 362 h 477"/>
                <a:gd name="T42" fmla="*/ 474 w 1703"/>
                <a:gd name="T43" fmla="*/ 352 h 477"/>
                <a:gd name="T44" fmla="*/ 385 w 1703"/>
                <a:gd name="T45" fmla="*/ 347 h 477"/>
                <a:gd name="T46" fmla="*/ 297 w 1703"/>
                <a:gd name="T47" fmla="*/ 358 h 477"/>
                <a:gd name="T48" fmla="*/ 267 w 1703"/>
                <a:gd name="T49" fmla="*/ 366 h 477"/>
                <a:gd name="T50" fmla="*/ 159 w 1703"/>
                <a:gd name="T51" fmla="*/ 400 h 477"/>
                <a:gd name="T52" fmla="*/ 104 w 1703"/>
                <a:gd name="T53" fmla="*/ 419 h 477"/>
                <a:gd name="T54" fmla="*/ 52 w 1703"/>
                <a:gd name="T55" fmla="*/ 442 h 477"/>
                <a:gd name="T56" fmla="*/ 3 w 1703"/>
                <a:gd name="T57" fmla="*/ 466 h 477"/>
                <a:gd name="T58" fmla="*/ 0 w 1703"/>
                <a:gd name="T59" fmla="*/ 472 h 477"/>
                <a:gd name="T60" fmla="*/ 4 w 1703"/>
                <a:gd name="T61" fmla="*/ 477 h 477"/>
                <a:gd name="T62" fmla="*/ 9 w 1703"/>
                <a:gd name="T63" fmla="*/ 477 h 477"/>
                <a:gd name="T64" fmla="*/ 89 w 1703"/>
                <a:gd name="T65" fmla="*/ 439 h 477"/>
                <a:gd name="T66" fmla="*/ 171 w 1703"/>
                <a:gd name="T67" fmla="*/ 408 h 477"/>
                <a:gd name="T68" fmla="*/ 257 w 1703"/>
                <a:gd name="T69" fmla="*/ 381 h 477"/>
                <a:gd name="T70" fmla="*/ 334 w 1703"/>
                <a:gd name="T71" fmla="*/ 363 h 477"/>
                <a:gd name="T72" fmla="*/ 380 w 1703"/>
                <a:gd name="T73" fmla="*/ 359 h 477"/>
                <a:gd name="T74" fmla="*/ 470 w 1703"/>
                <a:gd name="T75" fmla="*/ 364 h 477"/>
                <a:gd name="T76" fmla="*/ 531 w 1703"/>
                <a:gd name="T77" fmla="*/ 373 h 477"/>
                <a:gd name="T78" fmla="*/ 651 w 1703"/>
                <a:gd name="T79" fmla="*/ 398 h 477"/>
                <a:gd name="T80" fmla="*/ 712 w 1703"/>
                <a:gd name="T81" fmla="*/ 405 h 477"/>
                <a:gd name="T82" fmla="*/ 761 w 1703"/>
                <a:gd name="T83" fmla="*/ 403 h 477"/>
                <a:gd name="T84" fmla="*/ 809 w 1703"/>
                <a:gd name="T85" fmla="*/ 394 h 477"/>
                <a:gd name="T86" fmla="*/ 873 w 1703"/>
                <a:gd name="T87" fmla="*/ 369 h 477"/>
                <a:gd name="T88" fmla="*/ 939 w 1703"/>
                <a:gd name="T89" fmla="*/ 339 h 477"/>
                <a:gd name="T90" fmla="*/ 985 w 1703"/>
                <a:gd name="T91" fmla="*/ 320 h 477"/>
                <a:gd name="T92" fmla="*/ 1097 w 1703"/>
                <a:gd name="T93" fmla="*/ 278 h 477"/>
                <a:gd name="T94" fmla="*/ 1267 w 1703"/>
                <a:gd name="T95" fmla="*/ 208 h 477"/>
                <a:gd name="T96" fmla="*/ 1325 w 1703"/>
                <a:gd name="T97" fmla="*/ 188 h 477"/>
                <a:gd name="T98" fmla="*/ 1397 w 1703"/>
                <a:gd name="T99" fmla="*/ 169 h 477"/>
                <a:gd name="T100" fmla="*/ 1439 w 1703"/>
                <a:gd name="T101" fmla="*/ 159 h 477"/>
                <a:gd name="T102" fmla="*/ 1531 w 1703"/>
                <a:gd name="T103" fmla="*/ 136 h 477"/>
                <a:gd name="T104" fmla="*/ 1590 w 1703"/>
                <a:gd name="T105" fmla="*/ 117 h 477"/>
                <a:gd name="T106" fmla="*/ 1645 w 1703"/>
                <a:gd name="T107" fmla="*/ 94 h 477"/>
                <a:gd name="T108" fmla="*/ 1670 w 1703"/>
                <a:gd name="T109" fmla="*/ 78 h 477"/>
                <a:gd name="T110" fmla="*/ 1692 w 1703"/>
                <a:gd name="T111" fmla="*/ 60 h 477"/>
                <a:gd name="T112" fmla="*/ 1703 w 1703"/>
                <a:gd name="T113" fmla="*/ 36 h 477"/>
                <a:gd name="T114" fmla="*/ 1702 w 1703"/>
                <a:gd name="T115" fmla="*/ 23 h 477"/>
                <a:gd name="T116" fmla="*/ 1694 w 1703"/>
                <a:gd name="T117" fmla="*/ 9 h 477"/>
                <a:gd name="T118" fmla="*/ 1685 w 1703"/>
                <a:gd name="T119" fmla="*/ 0 h 477"/>
                <a:gd name="T120" fmla="*/ 1679 w 1703"/>
                <a:gd name="T121" fmla="*/ 2 h 477"/>
                <a:gd name="T122" fmla="*/ 1677 w 1703"/>
                <a:gd name="T123" fmla="*/ 8 h 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703" h="477">
                  <a:moveTo>
                    <a:pt x="1679" y="10"/>
                  </a:moveTo>
                  <a:lnTo>
                    <a:pt x="1679" y="10"/>
                  </a:lnTo>
                  <a:lnTo>
                    <a:pt x="1684" y="16"/>
                  </a:lnTo>
                  <a:lnTo>
                    <a:pt x="1689" y="23"/>
                  </a:lnTo>
                  <a:lnTo>
                    <a:pt x="1690" y="26"/>
                  </a:lnTo>
                  <a:lnTo>
                    <a:pt x="1691" y="30"/>
                  </a:lnTo>
                  <a:lnTo>
                    <a:pt x="1691" y="34"/>
                  </a:lnTo>
                  <a:lnTo>
                    <a:pt x="1691" y="38"/>
                  </a:lnTo>
                  <a:lnTo>
                    <a:pt x="1691" y="38"/>
                  </a:lnTo>
                  <a:lnTo>
                    <a:pt x="1690" y="41"/>
                  </a:lnTo>
                  <a:lnTo>
                    <a:pt x="1688" y="45"/>
                  </a:lnTo>
                  <a:lnTo>
                    <a:pt x="1683" y="52"/>
                  </a:lnTo>
                  <a:lnTo>
                    <a:pt x="1677" y="58"/>
                  </a:lnTo>
                  <a:lnTo>
                    <a:pt x="1671" y="63"/>
                  </a:lnTo>
                  <a:lnTo>
                    <a:pt x="1671" y="63"/>
                  </a:lnTo>
                  <a:lnTo>
                    <a:pt x="1659" y="71"/>
                  </a:lnTo>
                  <a:lnTo>
                    <a:pt x="1647" y="79"/>
                  </a:lnTo>
                  <a:lnTo>
                    <a:pt x="1635" y="85"/>
                  </a:lnTo>
                  <a:lnTo>
                    <a:pt x="1621" y="92"/>
                  </a:lnTo>
                  <a:lnTo>
                    <a:pt x="1595" y="103"/>
                  </a:lnTo>
                  <a:lnTo>
                    <a:pt x="1568" y="112"/>
                  </a:lnTo>
                  <a:lnTo>
                    <a:pt x="1568" y="112"/>
                  </a:lnTo>
                  <a:lnTo>
                    <a:pt x="1537" y="121"/>
                  </a:lnTo>
                  <a:lnTo>
                    <a:pt x="1507" y="130"/>
                  </a:lnTo>
                  <a:lnTo>
                    <a:pt x="1477" y="138"/>
                  </a:lnTo>
                  <a:lnTo>
                    <a:pt x="1446" y="145"/>
                  </a:lnTo>
                  <a:lnTo>
                    <a:pt x="1446" y="145"/>
                  </a:lnTo>
                  <a:lnTo>
                    <a:pt x="1397" y="156"/>
                  </a:lnTo>
                  <a:lnTo>
                    <a:pt x="1372" y="161"/>
                  </a:lnTo>
                  <a:lnTo>
                    <a:pt x="1348" y="169"/>
                  </a:lnTo>
                  <a:lnTo>
                    <a:pt x="1348" y="169"/>
                  </a:lnTo>
                  <a:lnTo>
                    <a:pt x="1319" y="177"/>
                  </a:lnTo>
                  <a:lnTo>
                    <a:pt x="1290" y="187"/>
                  </a:lnTo>
                  <a:lnTo>
                    <a:pt x="1262" y="197"/>
                  </a:lnTo>
                  <a:lnTo>
                    <a:pt x="1234" y="208"/>
                  </a:lnTo>
                  <a:lnTo>
                    <a:pt x="1178" y="230"/>
                  </a:lnTo>
                  <a:lnTo>
                    <a:pt x="1122" y="254"/>
                  </a:lnTo>
                  <a:lnTo>
                    <a:pt x="1122" y="254"/>
                  </a:lnTo>
                  <a:lnTo>
                    <a:pt x="1066" y="277"/>
                  </a:lnTo>
                  <a:lnTo>
                    <a:pt x="1039" y="288"/>
                  </a:lnTo>
                  <a:lnTo>
                    <a:pt x="1011" y="297"/>
                  </a:lnTo>
                  <a:lnTo>
                    <a:pt x="1011" y="297"/>
                  </a:lnTo>
                  <a:lnTo>
                    <a:pt x="986" y="306"/>
                  </a:lnTo>
                  <a:lnTo>
                    <a:pt x="963" y="316"/>
                  </a:lnTo>
                  <a:lnTo>
                    <a:pt x="939" y="326"/>
                  </a:lnTo>
                  <a:lnTo>
                    <a:pt x="916" y="336"/>
                  </a:lnTo>
                  <a:lnTo>
                    <a:pt x="916" y="336"/>
                  </a:lnTo>
                  <a:lnTo>
                    <a:pt x="874" y="355"/>
                  </a:lnTo>
                  <a:lnTo>
                    <a:pt x="853" y="364"/>
                  </a:lnTo>
                  <a:lnTo>
                    <a:pt x="832" y="372"/>
                  </a:lnTo>
                  <a:lnTo>
                    <a:pt x="809" y="381"/>
                  </a:lnTo>
                  <a:lnTo>
                    <a:pt x="787" y="386"/>
                  </a:lnTo>
                  <a:lnTo>
                    <a:pt x="765" y="390"/>
                  </a:lnTo>
                  <a:lnTo>
                    <a:pt x="741" y="393"/>
                  </a:lnTo>
                  <a:lnTo>
                    <a:pt x="741" y="393"/>
                  </a:lnTo>
                  <a:lnTo>
                    <a:pt x="726" y="393"/>
                  </a:lnTo>
                  <a:lnTo>
                    <a:pt x="712" y="392"/>
                  </a:lnTo>
                  <a:lnTo>
                    <a:pt x="683" y="390"/>
                  </a:lnTo>
                  <a:lnTo>
                    <a:pt x="654" y="385"/>
                  </a:lnTo>
                  <a:lnTo>
                    <a:pt x="625" y="379"/>
                  </a:lnTo>
                  <a:lnTo>
                    <a:pt x="625" y="379"/>
                  </a:lnTo>
                  <a:lnTo>
                    <a:pt x="565" y="367"/>
                  </a:lnTo>
                  <a:lnTo>
                    <a:pt x="535" y="362"/>
                  </a:lnTo>
                  <a:lnTo>
                    <a:pt x="504" y="357"/>
                  </a:lnTo>
                  <a:lnTo>
                    <a:pt x="504" y="357"/>
                  </a:lnTo>
                  <a:lnTo>
                    <a:pt x="474" y="352"/>
                  </a:lnTo>
                  <a:lnTo>
                    <a:pt x="445" y="349"/>
                  </a:lnTo>
                  <a:lnTo>
                    <a:pt x="415" y="348"/>
                  </a:lnTo>
                  <a:lnTo>
                    <a:pt x="385" y="347"/>
                  </a:lnTo>
                  <a:lnTo>
                    <a:pt x="356" y="349"/>
                  </a:lnTo>
                  <a:lnTo>
                    <a:pt x="326" y="352"/>
                  </a:lnTo>
                  <a:lnTo>
                    <a:pt x="297" y="358"/>
                  </a:lnTo>
                  <a:lnTo>
                    <a:pt x="282" y="361"/>
                  </a:lnTo>
                  <a:lnTo>
                    <a:pt x="267" y="366"/>
                  </a:lnTo>
                  <a:lnTo>
                    <a:pt x="267" y="366"/>
                  </a:lnTo>
                  <a:lnTo>
                    <a:pt x="213" y="383"/>
                  </a:lnTo>
                  <a:lnTo>
                    <a:pt x="185" y="391"/>
                  </a:lnTo>
                  <a:lnTo>
                    <a:pt x="159" y="400"/>
                  </a:lnTo>
                  <a:lnTo>
                    <a:pt x="159" y="400"/>
                  </a:lnTo>
                  <a:lnTo>
                    <a:pt x="132" y="409"/>
                  </a:lnTo>
                  <a:lnTo>
                    <a:pt x="104" y="419"/>
                  </a:lnTo>
                  <a:lnTo>
                    <a:pt x="78" y="430"/>
                  </a:lnTo>
                  <a:lnTo>
                    <a:pt x="52" y="442"/>
                  </a:lnTo>
                  <a:lnTo>
                    <a:pt x="52" y="442"/>
                  </a:lnTo>
                  <a:lnTo>
                    <a:pt x="27" y="454"/>
                  </a:lnTo>
                  <a:lnTo>
                    <a:pt x="3" y="466"/>
                  </a:lnTo>
                  <a:lnTo>
                    <a:pt x="3" y="466"/>
                  </a:lnTo>
                  <a:lnTo>
                    <a:pt x="1" y="468"/>
                  </a:lnTo>
                  <a:lnTo>
                    <a:pt x="0" y="470"/>
                  </a:lnTo>
                  <a:lnTo>
                    <a:pt x="0" y="472"/>
                  </a:lnTo>
                  <a:lnTo>
                    <a:pt x="1" y="474"/>
                  </a:lnTo>
                  <a:lnTo>
                    <a:pt x="2" y="476"/>
                  </a:lnTo>
                  <a:lnTo>
                    <a:pt x="4" y="477"/>
                  </a:lnTo>
                  <a:lnTo>
                    <a:pt x="6" y="477"/>
                  </a:lnTo>
                  <a:lnTo>
                    <a:pt x="9" y="477"/>
                  </a:lnTo>
                  <a:lnTo>
                    <a:pt x="9" y="477"/>
                  </a:lnTo>
                  <a:lnTo>
                    <a:pt x="36" y="464"/>
                  </a:lnTo>
                  <a:lnTo>
                    <a:pt x="62" y="450"/>
                  </a:lnTo>
                  <a:lnTo>
                    <a:pt x="89" y="439"/>
                  </a:lnTo>
                  <a:lnTo>
                    <a:pt x="117" y="428"/>
                  </a:lnTo>
                  <a:lnTo>
                    <a:pt x="144" y="417"/>
                  </a:lnTo>
                  <a:lnTo>
                    <a:pt x="171" y="408"/>
                  </a:lnTo>
                  <a:lnTo>
                    <a:pt x="228" y="390"/>
                  </a:lnTo>
                  <a:lnTo>
                    <a:pt x="228" y="390"/>
                  </a:lnTo>
                  <a:lnTo>
                    <a:pt x="257" y="381"/>
                  </a:lnTo>
                  <a:lnTo>
                    <a:pt x="288" y="372"/>
                  </a:lnTo>
                  <a:lnTo>
                    <a:pt x="318" y="365"/>
                  </a:lnTo>
                  <a:lnTo>
                    <a:pt x="334" y="363"/>
                  </a:lnTo>
                  <a:lnTo>
                    <a:pt x="349" y="361"/>
                  </a:lnTo>
                  <a:lnTo>
                    <a:pt x="349" y="361"/>
                  </a:lnTo>
                  <a:lnTo>
                    <a:pt x="380" y="359"/>
                  </a:lnTo>
                  <a:lnTo>
                    <a:pt x="410" y="359"/>
                  </a:lnTo>
                  <a:lnTo>
                    <a:pt x="440" y="361"/>
                  </a:lnTo>
                  <a:lnTo>
                    <a:pt x="470" y="364"/>
                  </a:lnTo>
                  <a:lnTo>
                    <a:pt x="470" y="364"/>
                  </a:lnTo>
                  <a:lnTo>
                    <a:pt x="500" y="368"/>
                  </a:lnTo>
                  <a:lnTo>
                    <a:pt x="531" y="373"/>
                  </a:lnTo>
                  <a:lnTo>
                    <a:pt x="592" y="386"/>
                  </a:lnTo>
                  <a:lnTo>
                    <a:pt x="592" y="386"/>
                  </a:lnTo>
                  <a:lnTo>
                    <a:pt x="651" y="398"/>
                  </a:lnTo>
                  <a:lnTo>
                    <a:pt x="682" y="402"/>
                  </a:lnTo>
                  <a:lnTo>
                    <a:pt x="697" y="404"/>
                  </a:lnTo>
                  <a:lnTo>
                    <a:pt x="712" y="405"/>
                  </a:lnTo>
                  <a:lnTo>
                    <a:pt x="712" y="405"/>
                  </a:lnTo>
                  <a:lnTo>
                    <a:pt x="736" y="405"/>
                  </a:lnTo>
                  <a:lnTo>
                    <a:pt x="761" y="403"/>
                  </a:lnTo>
                  <a:lnTo>
                    <a:pt x="785" y="399"/>
                  </a:lnTo>
                  <a:lnTo>
                    <a:pt x="809" y="394"/>
                  </a:lnTo>
                  <a:lnTo>
                    <a:pt x="809" y="394"/>
                  </a:lnTo>
                  <a:lnTo>
                    <a:pt x="830" y="387"/>
                  </a:lnTo>
                  <a:lnTo>
                    <a:pt x="852" y="378"/>
                  </a:lnTo>
                  <a:lnTo>
                    <a:pt x="873" y="369"/>
                  </a:lnTo>
                  <a:lnTo>
                    <a:pt x="893" y="360"/>
                  </a:lnTo>
                  <a:lnTo>
                    <a:pt x="893" y="360"/>
                  </a:lnTo>
                  <a:lnTo>
                    <a:pt x="939" y="339"/>
                  </a:lnTo>
                  <a:lnTo>
                    <a:pt x="962" y="329"/>
                  </a:lnTo>
                  <a:lnTo>
                    <a:pt x="985" y="320"/>
                  </a:lnTo>
                  <a:lnTo>
                    <a:pt x="985" y="320"/>
                  </a:lnTo>
                  <a:lnTo>
                    <a:pt x="1041" y="299"/>
                  </a:lnTo>
                  <a:lnTo>
                    <a:pt x="1069" y="288"/>
                  </a:lnTo>
                  <a:lnTo>
                    <a:pt x="1097" y="278"/>
                  </a:lnTo>
                  <a:lnTo>
                    <a:pt x="1097" y="278"/>
                  </a:lnTo>
                  <a:lnTo>
                    <a:pt x="1210" y="230"/>
                  </a:lnTo>
                  <a:lnTo>
                    <a:pt x="1267" y="208"/>
                  </a:lnTo>
                  <a:lnTo>
                    <a:pt x="1295" y="198"/>
                  </a:lnTo>
                  <a:lnTo>
                    <a:pt x="1325" y="188"/>
                  </a:lnTo>
                  <a:lnTo>
                    <a:pt x="1325" y="188"/>
                  </a:lnTo>
                  <a:lnTo>
                    <a:pt x="1360" y="178"/>
                  </a:lnTo>
                  <a:lnTo>
                    <a:pt x="1378" y="173"/>
                  </a:lnTo>
                  <a:lnTo>
                    <a:pt x="1397" y="169"/>
                  </a:lnTo>
                  <a:lnTo>
                    <a:pt x="1397" y="169"/>
                  </a:lnTo>
                  <a:lnTo>
                    <a:pt x="1439" y="159"/>
                  </a:lnTo>
                  <a:lnTo>
                    <a:pt x="1439" y="159"/>
                  </a:lnTo>
                  <a:lnTo>
                    <a:pt x="1469" y="152"/>
                  </a:lnTo>
                  <a:lnTo>
                    <a:pt x="1501" y="144"/>
                  </a:lnTo>
                  <a:lnTo>
                    <a:pt x="1531" y="136"/>
                  </a:lnTo>
                  <a:lnTo>
                    <a:pt x="1562" y="126"/>
                  </a:lnTo>
                  <a:lnTo>
                    <a:pt x="1562" y="126"/>
                  </a:lnTo>
                  <a:lnTo>
                    <a:pt x="1590" y="117"/>
                  </a:lnTo>
                  <a:lnTo>
                    <a:pt x="1617" y="107"/>
                  </a:lnTo>
                  <a:lnTo>
                    <a:pt x="1631" y="101"/>
                  </a:lnTo>
                  <a:lnTo>
                    <a:pt x="1645" y="94"/>
                  </a:lnTo>
                  <a:lnTo>
                    <a:pt x="1658" y="86"/>
                  </a:lnTo>
                  <a:lnTo>
                    <a:pt x="1670" y="78"/>
                  </a:lnTo>
                  <a:lnTo>
                    <a:pt x="1670" y="78"/>
                  </a:lnTo>
                  <a:lnTo>
                    <a:pt x="1678" y="73"/>
                  </a:lnTo>
                  <a:lnTo>
                    <a:pt x="1685" y="67"/>
                  </a:lnTo>
                  <a:lnTo>
                    <a:pt x="1692" y="60"/>
                  </a:lnTo>
                  <a:lnTo>
                    <a:pt x="1697" y="53"/>
                  </a:lnTo>
                  <a:lnTo>
                    <a:pt x="1701" y="45"/>
                  </a:lnTo>
                  <a:lnTo>
                    <a:pt x="1703" y="36"/>
                  </a:lnTo>
                  <a:lnTo>
                    <a:pt x="1703" y="32"/>
                  </a:lnTo>
                  <a:lnTo>
                    <a:pt x="1703" y="27"/>
                  </a:lnTo>
                  <a:lnTo>
                    <a:pt x="1702" y="23"/>
                  </a:lnTo>
                  <a:lnTo>
                    <a:pt x="1700" y="18"/>
                  </a:lnTo>
                  <a:lnTo>
                    <a:pt x="1700" y="18"/>
                  </a:lnTo>
                  <a:lnTo>
                    <a:pt x="1694" y="9"/>
                  </a:lnTo>
                  <a:lnTo>
                    <a:pt x="1687" y="1"/>
                  </a:lnTo>
                  <a:lnTo>
                    <a:pt x="1687" y="1"/>
                  </a:lnTo>
                  <a:lnTo>
                    <a:pt x="1685" y="0"/>
                  </a:lnTo>
                  <a:lnTo>
                    <a:pt x="1683" y="0"/>
                  </a:lnTo>
                  <a:lnTo>
                    <a:pt x="1681" y="0"/>
                  </a:lnTo>
                  <a:lnTo>
                    <a:pt x="1679" y="2"/>
                  </a:lnTo>
                  <a:lnTo>
                    <a:pt x="1677" y="4"/>
                  </a:lnTo>
                  <a:lnTo>
                    <a:pt x="1677" y="6"/>
                  </a:lnTo>
                  <a:lnTo>
                    <a:pt x="1677" y="8"/>
                  </a:lnTo>
                  <a:lnTo>
                    <a:pt x="1679" y="10"/>
                  </a:lnTo>
                  <a:lnTo>
                    <a:pt x="1679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8" name="Freeform 77">
              <a:extLst>
                <a:ext uri="{FF2B5EF4-FFF2-40B4-BE49-F238E27FC236}">
                  <a16:creationId xmlns:a16="http://schemas.microsoft.com/office/drawing/2014/main" id="{054C386D-CA19-FD26-D8E6-B0AD61684F32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1" y="2460"/>
              <a:ext cx="311" cy="52"/>
            </a:xfrm>
            <a:custGeom>
              <a:avLst/>
              <a:gdLst>
                <a:gd name="T0" fmla="*/ 6 w 623"/>
                <a:gd name="T1" fmla="*/ 96 h 104"/>
                <a:gd name="T2" fmla="*/ 66 w 623"/>
                <a:gd name="T3" fmla="*/ 101 h 104"/>
                <a:gd name="T4" fmla="*/ 126 w 623"/>
                <a:gd name="T5" fmla="*/ 104 h 104"/>
                <a:gd name="T6" fmla="*/ 186 w 623"/>
                <a:gd name="T7" fmla="*/ 103 h 104"/>
                <a:gd name="T8" fmla="*/ 245 w 623"/>
                <a:gd name="T9" fmla="*/ 100 h 104"/>
                <a:gd name="T10" fmla="*/ 309 w 623"/>
                <a:gd name="T11" fmla="*/ 94 h 104"/>
                <a:gd name="T12" fmla="*/ 373 w 623"/>
                <a:gd name="T13" fmla="*/ 86 h 104"/>
                <a:gd name="T14" fmla="*/ 436 w 623"/>
                <a:gd name="T15" fmla="*/ 74 h 104"/>
                <a:gd name="T16" fmla="*/ 499 w 623"/>
                <a:gd name="T17" fmla="*/ 58 h 104"/>
                <a:gd name="T18" fmla="*/ 529 w 623"/>
                <a:gd name="T19" fmla="*/ 48 h 104"/>
                <a:gd name="T20" fmla="*/ 591 w 623"/>
                <a:gd name="T21" fmla="*/ 25 h 104"/>
                <a:gd name="T22" fmla="*/ 620 w 623"/>
                <a:gd name="T23" fmla="*/ 11 h 104"/>
                <a:gd name="T24" fmla="*/ 623 w 623"/>
                <a:gd name="T25" fmla="*/ 7 h 104"/>
                <a:gd name="T26" fmla="*/ 622 w 623"/>
                <a:gd name="T27" fmla="*/ 3 h 104"/>
                <a:gd name="T28" fmla="*/ 619 w 623"/>
                <a:gd name="T29" fmla="*/ 0 h 104"/>
                <a:gd name="T30" fmla="*/ 614 w 623"/>
                <a:gd name="T31" fmla="*/ 0 h 104"/>
                <a:gd name="T32" fmla="*/ 587 w 623"/>
                <a:gd name="T33" fmla="*/ 13 h 104"/>
                <a:gd name="T34" fmla="*/ 531 w 623"/>
                <a:gd name="T35" fmla="*/ 35 h 104"/>
                <a:gd name="T36" fmla="*/ 474 w 623"/>
                <a:gd name="T37" fmla="*/ 52 h 104"/>
                <a:gd name="T38" fmla="*/ 415 w 623"/>
                <a:gd name="T39" fmla="*/ 66 h 104"/>
                <a:gd name="T40" fmla="*/ 386 w 623"/>
                <a:gd name="T41" fmla="*/ 71 h 104"/>
                <a:gd name="T42" fmla="*/ 323 w 623"/>
                <a:gd name="T43" fmla="*/ 81 h 104"/>
                <a:gd name="T44" fmla="*/ 261 w 623"/>
                <a:gd name="T45" fmla="*/ 87 h 104"/>
                <a:gd name="T46" fmla="*/ 197 w 623"/>
                <a:gd name="T47" fmla="*/ 91 h 104"/>
                <a:gd name="T48" fmla="*/ 133 w 623"/>
                <a:gd name="T49" fmla="*/ 92 h 104"/>
                <a:gd name="T50" fmla="*/ 102 w 623"/>
                <a:gd name="T51" fmla="*/ 91 h 104"/>
                <a:gd name="T52" fmla="*/ 38 w 623"/>
                <a:gd name="T53" fmla="*/ 87 h 104"/>
                <a:gd name="T54" fmla="*/ 6 w 623"/>
                <a:gd name="T55" fmla="*/ 84 h 104"/>
                <a:gd name="T56" fmla="*/ 2 w 623"/>
                <a:gd name="T57" fmla="*/ 85 h 104"/>
                <a:gd name="T58" fmla="*/ 0 w 623"/>
                <a:gd name="T59" fmla="*/ 89 h 104"/>
                <a:gd name="T60" fmla="*/ 2 w 623"/>
                <a:gd name="T61" fmla="*/ 93 h 104"/>
                <a:gd name="T62" fmla="*/ 6 w 623"/>
                <a:gd name="T63" fmla="*/ 96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623" h="104">
                  <a:moveTo>
                    <a:pt x="6" y="96"/>
                  </a:moveTo>
                  <a:lnTo>
                    <a:pt x="6" y="96"/>
                  </a:lnTo>
                  <a:lnTo>
                    <a:pt x="36" y="99"/>
                  </a:lnTo>
                  <a:lnTo>
                    <a:pt x="66" y="101"/>
                  </a:lnTo>
                  <a:lnTo>
                    <a:pt x="95" y="103"/>
                  </a:lnTo>
                  <a:lnTo>
                    <a:pt x="126" y="104"/>
                  </a:lnTo>
                  <a:lnTo>
                    <a:pt x="156" y="104"/>
                  </a:lnTo>
                  <a:lnTo>
                    <a:pt x="186" y="103"/>
                  </a:lnTo>
                  <a:lnTo>
                    <a:pt x="245" y="100"/>
                  </a:lnTo>
                  <a:lnTo>
                    <a:pt x="245" y="100"/>
                  </a:lnTo>
                  <a:lnTo>
                    <a:pt x="278" y="98"/>
                  </a:lnTo>
                  <a:lnTo>
                    <a:pt x="309" y="94"/>
                  </a:lnTo>
                  <a:lnTo>
                    <a:pt x="342" y="90"/>
                  </a:lnTo>
                  <a:lnTo>
                    <a:pt x="373" y="86"/>
                  </a:lnTo>
                  <a:lnTo>
                    <a:pt x="404" y="80"/>
                  </a:lnTo>
                  <a:lnTo>
                    <a:pt x="436" y="74"/>
                  </a:lnTo>
                  <a:lnTo>
                    <a:pt x="467" y="66"/>
                  </a:lnTo>
                  <a:lnTo>
                    <a:pt x="499" y="58"/>
                  </a:lnTo>
                  <a:lnTo>
                    <a:pt x="499" y="58"/>
                  </a:lnTo>
                  <a:lnTo>
                    <a:pt x="529" y="48"/>
                  </a:lnTo>
                  <a:lnTo>
                    <a:pt x="560" y="37"/>
                  </a:lnTo>
                  <a:lnTo>
                    <a:pt x="591" y="25"/>
                  </a:lnTo>
                  <a:lnTo>
                    <a:pt x="620" y="11"/>
                  </a:lnTo>
                  <a:lnTo>
                    <a:pt x="620" y="11"/>
                  </a:lnTo>
                  <a:lnTo>
                    <a:pt x="622" y="9"/>
                  </a:lnTo>
                  <a:lnTo>
                    <a:pt x="623" y="7"/>
                  </a:lnTo>
                  <a:lnTo>
                    <a:pt x="623" y="5"/>
                  </a:lnTo>
                  <a:lnTo>
                    <a:pt x="622" y="3"/>
                  </a:lnTo>
                  <a:lnTo>
                    <a:pt x="621" y="1"/>
                  </a:lnTo>
                  <a:lnTo>
                    <a:pt x="619" y="0"/>
                  </a:lnTo>
                  <a:lnTo>
                    <a:pt x="616" y="0"/>
                  </a:lnTo>
                  <a:lnTo>
                    <a:pt x="614" y="0"/>
                  </a:lnTo>
                  <a:lnTo>
                    <a:pt x="614" y="0"/>
                  </a:lnTo>
                  <a:lnTo>
                    <a:pt x="587" y="13"/>
                  </a:lnTo>
                  <a:lnTo>
                    <a:pt x="559" y="25"/>
                  </a:lnTo>
                  <a:lnTo>
                    <a:pt x="531" y="35"/>
                  </a:lnTo>
                  <a:lnTo>
                    <a:pt x="503" y="44"/>
                  </a:lnTo>
                  <a:lnTo>
                    <a:pt x="474" y="52"/>
                  </a:lnTo>
                  <a:lnTo>
                    <a:pt x="445" y="60"/>
                  </a:lnTo>
                  <a:lnTo>
                    <a:pt x="415" y="66"/>
                  </a:lnTo>
                  <a:lnTo>
                    <a:pt x="386" y="71"/>
                  </a:lnTo>
                  <a:lnTo>
                    <a:pt x="386" y="71"/>
                  </a:lnTo>
                  <a:lnTo>
                    <a:pt x="355" y="76"/>
                  </a:lnTo>
                  <a:lnTo>
                    <a:pt x="323" y="81"/>
                  </a:lnTo>
                  <a:lnTo>
                    <a:pt x="292" y="84"/>
                  </a:lnTo>
                  <a:lnTo>
                    <a:pt x="261" y="87"/>
                  </a:lnTo>
                  <a:lnTo>
                    <a:pt x="228" y="89"/>
                  </a:lnTo>
                  <a:lnTo>
                    <a:pt x="197" y="91"/>
                  </a:lnTo>
                  <a:lnTo>
                    <a:pt x="165" y="91"/>
                  </a:lnTo>
                  <a:lnTo>
                    <a:pt x="133" y="92"/>
                  </a:lnTo>
                  <a:lnTo>
                    <a:pt x="133" y="92"/>
                  </a:lnTo>
                  <a:lnTo>
                    <a:pt x="102" y="91"/>
                  </a:lnTo>
                  <a:lnTo>
                    <a:pt x="70" y="89"/>
                  </a:lnTo>
                  <a:lnTo>
                    <a:pt x="38" y="87"/>
                  </a:lnTo>
                  <a:lnTo>
                    <a:pt x="6" y="84"/>
                  </a:lnTo>
                  <a:lnTo>
                    <a:pt x="6" y="84"/>
                  </a:lnTo>
                  <a:lnTo>
                    <a:pt x="3" y="84"/>
                  </a:lnTo>
                  <a:lnTo>
                    <a:pt x="2" y="85"/>
                  </a:lnTo>
                  <a:lnTo>
                    <a:pt x="1" y="87"/>
                  </a:lnTo>
                  <a:lnTo>
                    <a:pt x="0" y="89"/>
                  </a:lnTo>
                  <a:lnTo>
                    <a:pt x="1" y="91"/>
                  </a:lnTo>
                  <a:lnTo>
                    <a:pt x="2" y="93"/>
                  </a:lnTo>
                  <a:lnTo>
                    <a:pt x="3" y="95"/>
                  </a:lnTo>
                  <a:lnTo>
                    <a:pt x="6" y="96"/>
                  </a:lnTo>
                  <a:lnTo>
                    <a:pt x="6" y="9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9" name="Freeform 78">
              <a:extLst>
                <a:ext uri="{FF2B5EF4-FFF2-40B4-BE49-F238E27FC236}">
                  <a16:creationId xmlns:a16="http://schemas.microsoft.com/office/drawing/2014/main" id="{3E570525-7A41-B0E5-CF04-79420FA350F5}"/>
                </a:ext>
              </a:extLst>
            </p:cNvPr>
            <p:cNvSpPr>
              <a:spLocks/>
            </p:cNvSpPr>
            <p:nvPr/>
          </p:nvSpPr>
          <p:spPr bwMode="auto">
            <a:xfrm>
              <a:off x="2990" y="2528"/>
              <a:ext cx="55" cy="13"/>
            </a:xfrm>
            <a:custGeom>
              <a:avLst/>
              <a:gdLst>
                <a:gd name="T0" fmla="*/ 6 w 110"/>
                <a:gd name="T1" fmla="*/ 25 h 25"/>
                <a:gd name="T2" fmla="*/ 6 w 110"/>
                <a:gd name="T3" fmla="*/ 25 h 25"/>
                <a:gd name="T4" fmla="*/ 32 w 110"/>
                <a:gd name="T5" fmla="*/ 24 h 25"/>
                <a:gd name="T6" fmla="*/ 56 w 110"/>
                <a:gd name="T7" fmla="*/ 22 h 25"/>
                <a:gd name="T8" fmla="*/ 81 w 110"/>
                <a:gd name="T9" fmla="*/ 18 h 25"/>
                <a:gd name="T10" fmla="*/ 106 w 110"/>
                <a:gd name="T11" fmla="*/ 12 h 25"/>
                <a:gd name="T12" fmla="*/ 106 w 110"/>
                <a:gd name="T13" fmla="*/ 12 h 25"/>
                <a:gd name="T14" fmla="*/ 108 w 110"/>
                <a:gd name="T15" fmla="*/ 11 h 25"/>
                <a:gd name="T16" fmla="*/ 109 w 110"/>
                <a:gd name="T17" fmla="*/ 9 h 25"/>
                <a:gd name="T18" fmla="*/ 110 w 110"/>
                <a:gd name="T19" fmla="*/ 7 h 25"/>
                <a:gd name="T20" fmla="*/ 110 w 110"/>
                <a:gd name="T21" fmla="*/ 4 h 25"/>
                <a:gd name="T22" fmla="*/ 109 w 110"/>
                <a:gd name="T23" fmla="*/ 2 h 25"/>
                <a:gd name="T24" fmla="*/ 107 w 110"/>
                <a:gd name="T25" fmla="*/ 1 h 25"/>
                <a:gd name="T26" fmla="*/ 105 w 110"/>
                <a:gd name="T27" fmla="*/ 0 h 25"/>
                <a:gd name="T28" fmla="*/ 102 w 110"/>
                <a:gd name="T29" fmla="*/ 0 h 25"/>
                <a:gd name="T30" fmla="*/ 102 w 110"/>
                <a:gd name="T31" fmla="*/ 0 h 25"/>
                <a:gd name="T32" fmla="*/ 78 w 110"/>
                <a:gd name="T33" fmla="*/ 6 h 25"/>
                <a:gd name="T34" fmla="*/ 55 w 110"/>
                <a:gd name="T35" fmla="*/ 10 h 25"/>
                <a:gd name="T36" fmla="*/ 31 w 110"/>
                <a:gd name="T37" fmla="*/ 12 h 25"/>
                <a:gd name="T38" fmla="*/ 6 w 110"/>
                <a:gd name="T39" fmla="*/ 13 h 25"/>
                <a:gd name="T40" fmla="*/ 6 w 110"/>
                <a:gd name="T41" fmla="*/ 13 h 25"/>
                <a:gd name="T42" fmla="*/ 3 w 110"/>
                <a:gd name="T43" fmla="*/ 14 h 25"/>
                <a:gd name="T44" fmla="*/ 1 w 110"/>
                <a:gd name="T45" fmla="*/ 15 h 25"/>
                <a:gd name="T46" fmla="*/ 0 w 110"/>
                <a:gd name="T47" fmla="*/ 17 h 25"/>
                <a:gd name="T48" fmla="*/ 0 w 110"/>
                <a:gd name="T49" fmla="*/ 19 h 25"/>
                <a:gd name="T50" fmla="*/ 0 w 110"/>
                <a:gd name="T51" fmla="*/ 21 h 25"/>
                <a:gd name="T52" fmla="*/ 1 w 110"/>
                <a:gd name="T53" fmla="*/ 23 h 25"/>
                <a:gd name="T54" fmla="*/ 3 w 110"/>
                <a:gd name="T55" fmla="*/ 25 h 25"/>
                <a:gd name="T56" fmla="*/ 6 w 110"/>
                <a:gd name="T57" fmla="*/ 25 h 25"/>
                <a:gd name="T58" fmla="*/ 6 w 110"/>
                <a:gd name="T59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10" h="25">
                  <a:moveTo>
                    <a:pt x="6" y="25"/>
                  </a:moveTo>
                  <a:lnTo>
                    <a:pt x="6" y="25"/>
                  </a:lnTo>
                  <a:lnTo>
                    <a:pt x="32" y="24"/>
                  </a:lnTo>
                  <a:lnTo>
                    <a:pt x="56" y="22"/>
                  </a:lnTo>
                  <a:lnTo>
                    <a:pt x="81" y="18"/>
                  </a:lnTo>
                  <a:lnTo>
                    <a:pt x="106" y="12"/>
                  </a:lnTo>
                  <a:lnTo>
                    <a:pt x="106" y="12"/>
                  </a:lnTo>
                  <a:lnTo>
                    <a:pt x="108" y="11"/>
                  </a:lnTo>
                  <a:lnTo>
                    <a:pt x="109" y="9"/>
                  </a:lnTo>
                  <a:lnTo>
                    <a:pt x="110" y="7"/>
                  </a:lnTo>
                  <a:lnTo>
                    <a:pt x="110" y="4"/>
                  </a:lnTo>
                  <a:lnTo>
                    <a:pt x="109" y="2"/>
                  </a:lnTo>
                  <a:lnTo>
                    <a:pt x="107" y="1"/>
                  </a:lnTo>
                  <a:lnTo>
                    <a:pt x="105" y="0"/>
                  </a:lnTo>
                  <a:lnTo>
                    <a:pt x="102" y="0"/>
                  </a:lnTo>
                  <a:lnTo>
                    <a:pt x="102" y="0"/>
                  </a:lnTo>
                  <a:lnTo>
                    <a:pt x="78" y="6"/>
                  </a:lnTo>
                  <a:lnTo>
                    <a:pt x="55" y="10"/>
                  </a:lnTo>
                  <a:lnTo>
                    <a:pt x="31" y="12"/>
                  </a:lnTo>
                  <a:lnTo>
                    <a:pt x="6" y="13"/>
                  </a:lnTo>
                  <a:lnTo>
                    <a:pt x="6" y="13"/>
                  </a:lnTo>
                  <a:lnTo>
                    <a:pt x="3" y="14"/>
                  </a:lnTo>
                  <a:lnTo>
                    <a:pt x="1" y="15"/>
                  </a:lnTo>
                  <a:lnTo>
                    <a:pt x="0" y="17"/>
                  </a:lnTo>
                  <a:lnTo>
                    <a:pt x="0" y="19"/>
                  </a:lnTo>
                  <a:lnTo>
                    <a:pt x="0" y="21"/>
                  </a:lnTo>
                  <a:lnTo>
                    <a:pt x="1" y="23"/>
                  </a:lnTo>
                  <a:lnTo>
                    <a:pt x="3" y="25"/>
                  </a:lnTo>
                  <a:lnTo>
                    <a:pt x="6" y="25"/>
                  </a:lnTo>
                  <a:lnTo>
                    <a:pt x="6" y="2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0" name="Freeform 79">
              <a:extLst>
                <a:ext uri="{FF2B5EF4-FFF2-40B4-BE49-F238E27FC236}">
                  <a16:creationId xmlns:a16="http://schemas.microsoft.com/office/drawing/2014/main" id="{0367E529-18B0-25B3-F52D-2FC8B255538C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0" y="2451"/>
              <a:ext cx="77" cy="39"/>
            </a:xfrm>
            <a:custGeom>
              <a:avLst/>
              <a:gdLst>
                <a:gd name="T0" fmla="*/ 144 w 153"/>
                <a:gd name="T1" fmla="*/ 1 h 79"/>
                <a:gd name="T2" fmla="*/ 144 w 153"/>
                <a:gd name="T3" fmla="*/ 1 h 79"/>
                <a:gd name="T4" fmla="*/ 110 w 153"/>
                <a:gd name="T5" fmla="*/ 20 h 79"/>
                <a:gd name="T6" fmla="*/ 76 w 153"/>
                <a:gd name="T7" fmla="*/ 38 h 79"/>
                <a:gd name="T8" fmla="*/ 58 w 153"/>
                <a:gd name="T9" fmla="*/ 46 h 79"/>
                <a:gd name="T10" fmla="*/ 41 w 153"/>
                <a:gd name="T11" fmla="*/ 54 h 79"/>
                <a:gd name="T12" fmla="*/ 23 w 153"/>
                <a:gd name="T13" fmla="*/ 60 h 79"/>
                <a:gd name="T14" fmla="*/ 4 w 153"/>
                <a:gd name="T15" fmla="*/ 66 h 79"/>
                <a:gd name="T16" fmla="*/ 4 w 153"/>
                <a:gd name="T17" fmla="*/ 66 h 79"/>
                <a:gd name="T18" fmla="*/ 2 w 153"/>
                <a:gd name="T19" fmla="*/ 67 h 79"/>
                <a:gd name="T20" fmla="*/ 1 w 153"/>
                <a:gd name="T21" fmla="*/ 69 h 79"/>
                <a:gd name="T22" fmla="*/ 0 w 153"/>
                <a:gd name="T23" fmla="*/ 72 h 79"/>
                <a:gd name="T24" fmla="*/ 0 w 153"/>
                <a:gd name="T25" fmla="*/ 74 h 79"/>
                <a:gd name="T26" fmla="*/ 1 w 153"/>
                <a:gd name="T27" fmla="*/ 76 h 79"/>
                <a:gd name="T28" fmla="*/ 3 w 153"/>
                <a:gd name="T29" fmla="*/ 78 h 79"/>
                <a:gd name="T30" fmla="*/ 5 w 153"/>
                <a:gd name="T31" fmla="*/ 79 h 79"/>
                <a:gd name="T32" fmla="*/ 8 w 153"/>
                <a:gd name="T33" fmla="*/ 78 h 79"/>
                <a:gd name="T34" fmla="*/ 8 w 153"/>
                <a:gd name="T35" fmla="*/ 78 h 79"/>
                <a:gd name="T36" fmla="*/ 26 w 153"/>
                <a:gd name="T37" fmla="*/ 73 h 79"/>
                <a:gd name="T38" fmla="*/ 45 w 153"/>
                <a:gd name="T39" fmla="*/ 65 h 79"/>
                <a:gd name="T40" fmla="*/ 63 w 153"/>
                <a:gd name="T41" fmla="*/ 57 h 79"/>
                <a:gd name="T42" fmla="*/ 81 w 153"/>
                <a:gd name="T43" fmla="*/ 49 h 79"/>
                <a:gd name="T44" fmla="*/ 116 w 153"/>
                <a:gd name="T45" fmla="*/ 30 h 79"/>
                <a:gd name="T46" fmla="*/ 150 w 153"/>
                <a:gd name="T47" fmla="*/ 11 h 79"/>
                <a:gd name="T48" fmla="*/ 150 w 153"/>
                <a:gd name="T49" fmla="*/ 11 h 79"/>
                <a:gd name="T50" fmla="*/ 152 w 153"/>
                <a:gd name="T51" fmla="*/ 10 h 79"/>
                <a:gd name="T52" fmla="*/ 153 w 153"/>
                <a:gd name="T53" fmla="*/ 8 h 79"/>
                <a:gd name="T54" fmla="*/ 153 w 153"/>
                <a:gd name="T55" fmla="*/ 5 h 79"/>
                <a:gd name="T56" fmla="*/ 152 w 153"/>
                <a:gd name="T57" fmla="*/ 3 h 79"/>
                <a:gd name="T58" fmla="*/ 151 w 153"/>
                <a:gd name="T59" fmla="*/ 2 h 79"/>
                <a:gd name="T60" fmla="*/ 149 w 153"/>
                <a:gd name="T61" fmla="*/ 0 h 79"/>
                <a:gd name="T62" fmla="*/ 146 w 153"/>
                <a:gd name="T63" fmla="*/ 0 h 79"/>
                <a:gd name="T64" fmla="*/ 144 w 153"/>
                <a:gd name="T65" fmla="*/ 1 h 79"/>
                <a:gd name="T66" fmla="*/ 144 w 153"/>
                <a:gd name="T67" fmla="*/ 1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53" h="79">
                  <a:moveTo>
                    <a:pt x="144" y="1"/>
                  </a:moveTo>
                  <a:lnTo>
                    <a:pt x="144" y="1"/>
                  </a:lnTo>
                  <a:lnTo>
                    <a:pt x="110" y="20"/>
                  </a:lnTo>
                  <a:lnTo>
                    <a:pt x="76" y="38"/>
                  </a:lnTo>
                  <a:lnTo>
                    <a:pt x="58" y="46"/>
                  </a:lnTo>
                  <a:lnTo>
                    <a:pt x="41" y="54"/>
                  </a:lnTo>
                  <a:lnTo>
                    <a:pt x="23" y="60"/>
                  </a:lnTo>
                  <a:lnTo>
                    <a:pt x="4" y="66"/>
                  </a:lnTo>
                  <a:lnTo>
                    <a:pt x="4" y="66"/>
                  </a:lnTo>
                  <a:lnTo>
                    <a:pt x="2" y="67"/>
                  </a:lnTo>
                  <a:lnTo>
                    <a:pt x="1" y="69"/>
                  </a:lnTo>
                  <a:lnTo>
                    <a:pt x="0" y="72"/>
                  </a:lnTo>
                  <a:lnTo>
                    <a:pt x="0" y="74"/>
                  </a:lnTo>
                  <a:lnTo>
                    <a:pt x="1" y="76"/>
                  </a:lnTo>
                  <a:lnTo>
                    <a:pt x="3" y="78"/>
                  </a:lnTo>
                  <a:lnTo>
                    <a:pt x="5" y="79"/>
                  </a:lnTo>
                  <a:lnTo>
                    <a:pt x="8" y="78"/>
                  </a:lnTo>
                  <a:lnTo>
                    <a:pt x="8" y="78"/>
                  </a:lnTo>
                  <a:lnTo>
                    <a:pt x="26" y="73"/>
                  </a:lnTo>
                  <a:lnTo>
                    <a:pt x="45" y="65"/>
                  </a:lnTo>
                  <a:lnTo>
                    <a:pt x="63" y="57"/>
                  </a:lnTo>
                  <a:lnTo>
                    <a:pt x="81" y="49"/>
                  </a:lnTo>
                  <a:lnTo>
                    <a:pt x="116" y="30"/>
                  </a:lnTo>
                  <a:lnTo>
                    <a:pt x="150" y="11"/>
                  </a:lnTo>
                  <a:lnTo>
                    <a:pt x="150" y="11"/>
                  </a:lnTo>
                  <a:lnTo>
                    <a:pt x="152" y="10"/>
                  </a:lnTo>
                  <a:lnTo>
                    <a:pt x="153" y="8"/>
                  </a:lnTo>
                  <a:lnTo>
                    <a:pt x="153" y="5"/>
                  </a:lnTo>
                  <a:lnTo>
                    <a:pt x="152" y="3"/>
                  </a:lnTo>
                  <a:lnTo>
                    <a:pt x="151" y="2"/>
                  </a:lnTo>
                  <a:lnTo>
                    <a:pt x="149" y="0"/>
                  </a:lnTo>
                  <a:lnTo>
                    <a:pt x="146" y="0"/>
                  </a:lnTo>
                  <a:lnTo>
                    <a:pt x="144" y="1"/>
                  </a:lnTo>
                  <a:lnTo>
                    <a:pt x="14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1" name="Freeform 80">
              <a:extLst>
                <a:ext uri="{FF2B5EF4-FFF2-40B4-BE49-F238E27FC236}">
                  <a16:creationId xmlns:a16="http://schemas.microsoft.com/office/drawing/2014/main" id="{E840197C-278D-9456-D3D6-84B3C1803059}"/>
                </a:ext>
              </a:extLst>
            </p:cNvPr>
            <p:cNvSpPr>
              <a:spLocks/>
            </p:cNvSpPr>
            <p:nvPr/>
          </p:nvSpPr>
          <p:spPr bwMode="auto">
            <a:xfrm>
              <a:off x="3820" y="2071"/>
              <a:ext cx="565" cy="265"/>
            </a:xfrm>
            <a:custGeom>
              <a:avLst/>
              <a:gdLst>
                <a:gd name="T0" fmla="*/ 55 w 1130"/>
                <a:gd name="T1" fmla="*/ 514 h 530"/>
                <a:gd name="T2" fmla="*/ 144 w 1130"/>
                <a:gd name="T3" fmla="*/ 469 h 530"/>
                <a:gd name="T4" fmla="*/ 192 w 1130"/>
                <a:gd name="T5" fmla="*/ 430 h 530"/>
                <a:gd name="T6" fmla="*/ 250 w 1130"/>
                <a:gd name="T7" fmla="*/ 362 h 530"/>
                <a:gd name="T8" fmla="*/ 307 w 1130"/>
                <a:gd name="T9" fmla="*/ 310 h 530"/>
                <a:gd name="T10" fmla="*/ 372 w 1130"/>
                <a:gd name="T11" fmla="*/ 268 h 530"/>
                <a:gd name="T12" fmla="*/ 464 w 1130"/>
                <a:gd name="T13" fmla="*/ 220 h 530"/>
                <a:gd name="T14" fmla="*/ 511 w 1130"/>
                <a:gd name="T15" fmla="*/ 200 h 530"/>
                <a:gd name="T16" fmla="*/ 574 w 1130"/>
                <a:gd name="T17" fmla="*/ 165 h 530"/>
                <a:gd name="T18" fmla="*/ 609 w 1130"/>
                <a:gd name="T19" fmla="*/ 150 h 530"/>
                <a:gd name="T20" fmla="*/ 670 w 1130"/>
                <a:gd name="T21" fmla="*/ 136 h 530"/>
                <a:gd name="T22" fmla="*/ 769 w 1130"/>
                <a:gd name="T23" fmla="*/ 119 h 530"/>
                <a:gd name="T24" fmla="*/ 821 w 1130"/>
                <a:gd name="T25" fmla="*/ 101 h 530"/>
                <a:gd name="T26" fmla="*/ 872 w 1130"/>
                <a:gd name="T27" fmla="*/ 81 h 530"/>
                <a:gd name="T28" fmla="*/ 915 w 1130"/>
                <a:gd name="T29" fmla="*/ 52 h 530"/>
                <a:gd name="T30" fmla="*/ 960 w 1130"/>
                <a:gd name="T31" fmla="*/ 24 h 530"/>
                <a:gd name="T32" fmla="*/ 1009 w 1130"/>
                <a:gd name="T33" fmla="*/ 13 h 530"/>
                <a:gd name="T34" fmla="*/ 1056 w 1130"/>
                <a:gd name="T35" fmla="*/ 15 h 530"/>
                <a:gd name="T36" fmla="*/ 1097 w 1130"/>
                <a:gd name="T37" fmla="*/ 30 h 530"/>
                <a:gd name="T38" fmla="*/ 1112 w 1130"/>
                <a:gd name="T39" fmla="*/ 48 h 530"/>
                <a:gd name="T40" fmla="*/ 1118 w 1130"/>
                <a:gd name="T41" fmla="*/ 77 h 530"/>
                <a:gd name="T42" fmla="*/ 1114 w 1130"/>
                <a:gd name="T43" fmla="*/ 100 h 530"/>
                <a:gd name="T44" fmla="*/ 1093 w 1130"/>
                <a:gd name="T45" fmla="*/ 142 h 530"/>
                <a:gd name="T46" fmla="*/ 1063 w 1130"/>
                <a:gd name="T47" fmla="*/ 177 h 530"/>
                <a:gd name="T48" fmla="*/ 987 w 1130"/>
                <a:gd name="T49" fmla="*/ 235 h 530"/>
                <a:gd name="T50" fmla="*/ 923 w 1130"/>
                <a:gd name="T51" fmla="*/ 263 h 530"/>
                <a:gd name="T52" fmla="*/ 849 w 1130"/>
                <a:gd name="T53" fmla="*/ 273 h 530"/>
                <a:gd name="T54" fmla="*/ 722 w 1130"/>
                <a:gd name="T55" fmla="*/ 284 h 530"/>
                <a:gd name="T56" fmla="*/ 674 w 1130"/>
                <a:gd name="T57" fmla="*/ 298 h 530"/>
                <a:gd name="T58" fmla="*/ 651 w 1130"/>
                <a:gd name="T59" fmla="*/ 310 h 530"/>
                <a:gd name="T60" fmla="*/ 652 w 1130"/>
                <a:gd name="T61" fmla="*/ 318 h 530"/>
                <a:gd name="T62" fmla="*/ 659 w 1130"/>
                <a:gd name="T63" fmla="*/ 319 h 530"/>
                <a:gd name="T64" fmla="*/ 707 w 1130"/>
                <a:gd name="T65" fmla="*/ 300 h 530"/>
                <a:gd name="T66" fmla="*/ 810 w 1130"/>
                <a:gd name="T67" fmla="*/ 287 h 530"/>
                <a:gd name="T68" fmla="*/ 887 w 1130"/>
                <a:gd name="T69" fmla="*/ 281 h 530"/>
                <a:gd name="T70" fmla="*/ 960 w 1130"/>
                <a:gd name="T71" fmla="*/ 263 h 530"/>
                <a:gd name="T72" fmla="*/ 1021 w 1130"/>
                <a:gd name="T73" fmla="*/ 229 h 530"/>
                <a:gd name="T74" fmla="*/ 1075 w 1130"/>
                <a:gd name="T75" fmla="*/ 182 h 530"/>
                <a:gd name="T76" fmla="*/ 1106 w 1130"/>
                <a:gd name="T77" fmla="*/ 143 h 530"/>
                <a:gd name="T78" fmla="*/ 1127 w 1130"/>
                <a:gd name="T79" fmla="*/ 96 h 530"/>
                <a:gd name="T80" fmla="*/ 1130 w 1130"/>
                <a:gd name="T81" fmla="*/ 66 h 530"/>
                <a:gd name="T82" fmla="*/ 1119 w 1130"/>
                <a:gd name="T83" fmla="*/ 37 h 530"/>
                <a:gd name="T84" fmla="*/ 1097 w 1130"/>
                <a:gd name="T85" fmla="*/ 16 h 530"/>
                <a:gd name="T86" fmla="*/ 1052 w 1130"/>
                <a:gd name="T87" fmla="*/ 2 h 530"/>
                <a:gd name="T88" fmla="*/ 1005 w 1130"/>
                <a:gd name="T89" fmla="*/ 1 h 530"/>
                <a:gd name="T90" fmla="*/ 961 w 1130"/>
                <a:gd name="T91" fmla="*/ 11 h 530"/>
                <a:gd name="T92" fmla="*/ 929 w 1130"/>
                <a:gd name="T93" fmla="*/ 28 h 530"/>
                <a:gd name="T94" fmla="*/ 874 w 1130"/>
                <a:gd name="T95" fmla="*/ 66 h 530"/>
                <a:gd name="T96" fmla="*/ 809 w 1130"/>
                <a:gd name="T97" fmla="*/ 93 h 530"/>
                <a:gd name="T98" fmla="*/ 732 w 1130"/>
                <a:gd name="T99" fmla="*/ 114 h 530"/>
                <a:gd name="T100" fmla="*/ 632 w 1130"/>
                <a:gd name="T101" fmla="*/ 132 h 530"/>
                <a:gd name="T102" fmla="*/ 583 w 1130"/>
                <a:gd name="T103" fmla="*/ 147 h 530"/>
                <a:gd name="T104" fmla="*/ 529 w 1130"/>
                <a:gd name="T105" fmla="*/ 176 h 530"/>
                <a:gd name="T106" fmla="*/ 488 w 1130"/>
                <a:gd name="T107" fmla="*/ 197 h 530"/>
                <a:gd name="T108" fmla="*/ 398 w 1130"/>
                <a:gd name="T109" fmla="*/ 238 h 530"/>
                <a:gd name="T110" fmla="*/ 330 w 1130"/>
                <a:gd name="T111" fmla="*/ 279 h 530"/>
                <a:gd name="T112" fmla="*/ 249 w 1130"/>
                <a:gd name="T113" fmla="*/ 346 h 530"/>
                <a:gd name="T114" fmla="*/ 199 w 1130"/>
                <a:gd name="T115" fmla="*/ 405 h 530"/>
                <a:gd name="T116" fmla="*/ 162 w 1130"/>
                <a:gd name="T117" fmla="*/ 440 h 530"/>
                <a:gd name="T118" fmla="*/ 97 w 1130"/>
                <a:gd name="T119" fmla="*/ 482 h 530"/>
                <a:gd name="T120" fmla="*/ 27 w 1130"/>
                <a:gd name="T121" fmla="*/ 511 h 530"/>
                <a:gd name="T122" fmla="*/ 0 w 1130"/>
                <a:gd name="T123" fmla="*/ 521 h 530"/>
                <a:gd name="T124" fmla="*/ 3 w 1130"/>
                <a:gd name="T125" fmla="*/ 529 h 5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130" h="530">
                  <a:moveTo>
                    <a:pt x="7" y="530"/>
                  </a:moveTo>
                  <a:lnTo>
                    <a:pt x="7" y="530"/>
                  </a:lnTo>
                  <a:lnTo>
                    <a:pt x="31" y="522"/>
                  </a:lnTo>
                  <a:lnTo>
                    <a:pt x="55" y="514"/>
                  </a:lnTo>
                  <a:lnTo>
                    <a:pt x="78" y="505"/>
                  </a:lnTo>
                  <a:lnTo>
                    <a:pt x="100" y="494"/>
                  </a:lnTo>
                  <a:lnTo>
                    <a:pt x="123" y="482"/>
                  </a:lnTo>
                  <a:lnTo>
                    <a:pt x="144" y="469"/>
                  </a:lnTo>
                  <a:lnTo>
                    <a:pt x="164" y="454"/>
                  </a:lnTo>
                  <a:lnTo>
                    <a:pt x="183" y="438"/>
                  </a:lnTo>
                  <a:lnTo>
                    <a:pt x="183" y="438"/>
                  </a:lnTo>
                  <a:lnTo>
                    <a:pt x="192" y="430"/>
                  </a:lnTo>
                  <a:lnTo>
                    <a:pt x="202" y="420"/>
                  </a:lnTo>
                  <a:lnTo>
                    <a:pt x="218" y="401"/>
                  </a:lnTo>
                  <a:lnTo>
                    <a:pt x="233" y="381"/>
                  </a:lnTo>
                  <a:lnTo>
                    <a:pt x="250" y="362"/>
                  </a:lnTo>
                  <a:lnTo>
                    <a:pt x="250" y="362"/>
                  </a:lnTo>
                  <a:lnTo>
                    <a:pt x="268" y="344"/>
                  </a:lnTo>
                  <a:lnTo>
                    <a:pt x="288" y="327"/>
                  </a:lnTo>
                  <a:lnTo>
                    <a:pt x="307" y="310"/>
                  </a:lnTo>
                  <a:lnTo>
                    <a:pt x="328" y="295"/>
                  </a:lnTo>
                  <a:lnTo>
                    <a:pt x="328" y="295"/>
                  </a:lnTo>
                  <a:lnTo>
                    <a:pt x="349" y="281"/>
                  </a:lnTo>
                  <a:lnTo>
                    <a:pt x="372" y="268"/>
                  </a:lnTo>
                  <a:lnTo>
                    <a:pt x="394" y="255"/>
                  </a:lnTo>
                  <a:lnTo>
                    <a:pt x="417" y="242"/>
                  </a:lnTo>
                  <a:lnTo>
                    <a:pt x="417" y="242"/>
                  </a:lnTo>
                  <a:lnTo>
                    <a:pt x="464" y="220"/>
                  </a:lnTo>
                  <a:lnTo>
                    <a:pt x="464" y="220"/>
                  </a:lnTo>
                  <a:lnTo>
                    <a:pt x="487" y="210"/>
                  </a:lnTo>
                  <a:lnTo>
                    <a:pt x="511" y="200"/>
                  </a:lnTo>
                  <a:lnTo>
                    <a:pt x="511" y="200"/>
                  </a:lnTo>
                  <a:lnTo>
                    <a:pt x="533" y="189"/>
                  </a:lnTo>
                  <a:lnTo>
                    <a:pt x="554" y="177"/>
                  </a:lnTo>
                  <a:lnTo>
                    <a:pt x="554" y="177"/>
                  </a:lnTo>
                  <a:lnTo>
                    <a:pt x="574" y="165"/>
                  </a:lnTo>
                  <a:lnTo>
                    <a:pt x="574" y="165"/>
                  </a:lnTo>
                  <a:lnTo>
                    <a:pt x="585" y="159"/>
                  </a:lnTo>
                  <a:lnTo>
                    <a:pt x="597" y="155"/>
                  </a:lnTo>
                  <a:lnTo>
                    <a:pt x="609" y="150"/>
                  </a:lnTo>
                  <a:lnTo>
                    <a:pt x="621" y="147"/>
                  </a:lnTo>
                  <a:lnTo>
                    <a:pt x="621" y="147"/>
                  </a:lnTo>
                  <a:lnTo>
                    <a:pt x="646" y="141"/>
                  </a:lnTo>
                  <a:lnTo>
                    <a:pt x="670" y="136"/>
                  </a:lnTo>
                  <a:lnTo>
                    <a:pt x="721" y="128"/>
                  </a:lnTo>
                  <a:lnTo>
                    <a:pt x="721" y="128"/>
                  </a:lnTo>
                  <a:lnTo>
                    <a:pt x="744" y="124"/>
                  </a:lnTo>
                  <a:lnTo>
                    <a:pt x="769" y="119"/>
                  </a:lnTo>
                  <a:lnTo>
                    <a:pt x="769" y="119"/>
                  </a:lnTo>
                  <a:lnTo>
                    <a:pt x="795" y="111"/>
                  </a:lnTo>
                  <a:lnTo>
                    <a:pt x="821" y="101"/>
                  </a:lnTo>
                  <a:lnTo>
                    <a:pt x="821" y="101"/>
                  </a:lnTo>
                  <a:lnTo>
                    <a:pt x="848" y="92"/>
                  </a:lnTo>
                  <a:lnTo>
                    <a:pt x="860" y="87"/>
                  </a:lnTo>
                  <a:lnTo>
                    <a:pt x="872" y="81"/>
                  </a:lnTo>
                  <a:lnTo>
                    <a:pt x="872" y="81"/>
                  </a:lnTo>
                  <a:lnTo>
                    <a:pt x="883" y="74"/>
                  </a:lnTo>
                  <a:lnTo>
                    <a:pt x="894" y="67"/>
                  </a:lnTo>
                  <a:lnTo>
                    <a:pt x="915" y="52"/>
                  </a:lnTo>
                  <a:lnTo>
                    <a:pt x="915" y="52"/>
                  </a:lnTo>
                  <a:lnTo>
                    <a:pt x="937" y="37"/>
                  </a:lnTo>
                  <a:lnTo>
                    <a:pt x="948" y="30"/>
                  </a:lnTo>
                  <a:lnTo>
                    <a:pt x="960" y="24"/>
                  </a:lnTo>
                  <a:lnTo>
                    <a:pt x="960" y="24"/>
                  </a:lnTo>
                  <a:lnTo>
                    <a:pt x="976" y="19"/>
                  </a:lnTo>
                  <a:lnTo>
                    <a:pt x="993" y="15"/>
                  </a:lnTo>
                  <a:lnTo>
                    <a:pt x="993" y="15"/>
                  </a:lnTo>
                  <a:lnTo>
                    <a:pt x="1009" y="13"/>
                  </a:lnTo>
                  <a:lnTo>
                    <a:pt x="1025" y="12"/>
                  </a:lnTo>
                  <a:lnTo>
                    <a:pt x="1041" y="13"/>
                  </a:lnTo>
                  <a:lnTo>
                    <a:pt x="1056" y="15"/>
                  </a:lnTo>
                  <a:lnTo>
                    <a:pt x="1056" y="15"/>
                  </a:lnTo>
                  <a:lnTo>
                    <a:pt x="1070" y="18"/>
                  </a:lnTo>
                  <a:lnTo>
                    <a:pt x="1085" y="23"/>
                  </a:lnTo>
                  <a:lnTo>
                    <a:pt x="1091" y="26"/>
                  </a:lnTo>
                  <a:lnTo>
                    <a:pt x="1097" y="30"/>
                  </a:lnTo>
                  <a:lnTo>
                    <a:pt x="1103" y="36"/>
                  </a:lnTo>
                  <a:lnTo>
                    <a:pt x="1107" y="41"/>
                  </a:lnTo>
                  <a:lnTo>
                    <a:pt x="1107" y="41"/>
                  </a:lnTo>
                  <a:lnTo>
                    <a:pt x="1112" y="48"/>
                  </a:lnTo>
                  <a:lnTo>
                    <a:pt x="1115" y="55"/>
                  </a:lnTo>
                  <a:lnTo>
                    <a:pt x="1117" y="62"/>
                  </a:lnTo>
                  <a:lnTo>
                    <a:pt x="1118" y="70"/>
                  </a:lnTo>
                  <a:lnTo>
                    <a:pt x="1118" y="77"/>
                  </a:lnTo>
                  <a:lnTo>
                    <a:pt x="1117" y="85"/>
                  </a:lnTo>
                  <a:lnTo>
                    <a:pt x="1116" y="93"/>
                  </a:lnTo>
                  <a:lnTo>
                    <a:pt x="1114" y="100"/>
                  </a:lnTo>
                  <a:lnTo>
                    <a:pt x="1114" y="100"/>
                  </a:lnTo>
                  <a:lnTo>
                    <a:pt x="1110" y="112"/>
                  </a:lnTo>
                  <a:lnTo>
                    <a:pt x="1105" y="122"/>
                  </a:lnTo>
                  <a:lnTo>
                    <a:pt x="1099" y="132"/>
                  </a:lnTo>
                  <a:lnTo>
                    <a:pt x="1093" y="142"/>
                  </a:lnTo>
                  <a:lnTo>
                    <a:pt x="1087" y="151"/>
                  </a:lnTo>
                  <a:lnTo>
                    <a:pt x="1078" y="160"/>
                  </a:lnTo>
                  <a:lnTo>
                    <a:pt x="1063" y="177"/>
                  </a:lnTo>
                  <a:lnTo>
                    <a:pt x="1063" y="177"/>
                  </a:lnTo>
                  <a:lnTo>
                    <a:pt x="1046" y="194"/>
                  </a:lnTo>
                  <a:lnTo>
                    <a:pt x="1027" y="209"/>
                  </a:lnTo>
                  <a:lnTo>
                    <a:pt x="1008" y="223"/>
                  </a:lnTo>
                  <a:lnTo>
                    <a:pt x="987" y="235"/>
                  </a:lnTo>
                  <a:lnTo>
                    <a:pt x="987" y="235"/>
                  </a:lnTo>
                  <a:lnTo>
                    <a:pt x="966" y="246"/>
                  </a:lnTo>
                  <a:lnTo>
                    <a:pt x="945" y="256"/>
                  </a:lnTo>
                  <a:lnTo>
                    <a:pt x="923" y="263"/>
                  </a:lnTo>
                  <a:lnTo>
                    <a:pt x="900" y="267"/>
                  </a:lnTo>
                  <a:lnTo>
                    <a:pt x="900" y="267"/>
                  </a:lnTo>
                  <a:lnTo>
                    <a:pt x="875" y="271"/>
                  </a:lnTo>
                  <a:lnTo>
                    <a:pt x="849" y="273"/>
                  </a:lnTo>
                  <a:lnTo>
                    <a:pt x="798" y="276"/>
                  </a:lnTo>
                  <a:lnTo>
                    <a:pt x="773" y="278"/>
                  </a:lnTo>
                  <a:lnTo>
                    <a:pt x="747" y="280"/>
                  </a:lnTo>
                  <a:lnTo>
                    <a:pt x="722" y="284"/>
                  </a:lnTo>
                  <a:lnTo>
                    <a:pt x="697" y="290"/>
                  </a:lnTo>
                  <a:lnTo>
                    <a:pt x="697" y="290"/>
                  </a:lnTo>
                  <a:lnTo>
                    <a:pt x="686" y="294"/>
                  </a:lnTo>
                  <a:lnTo>
                    <a:pt x="674" y="298"/>
                  </a:lnTo>
                  <a:lnTo>
                    <a:pt x="663" y="303"/>
                  </a:lnTo>
                  <a:lnTo>
                    <a:pt x="653" y="308"/>
                  </a:lnTo>
                  <a:lnTo>
                    <a:pt x="653" y="308"/>
                  </a:lnTo>
                  <a:lnTo>
                    <a:pt x="651" y="310"/>
                  </a:lnTo>
                  <a:lnTo>
                    <a:pt x="650" y="312"/>
                  </a:lnTo>
                  <a:lnTo>
                    <a:pt x="650" y="314"/>
                  </a:lnTo>
                  <a:lnTo>
                    <a:pt x="651" y="316"/>
                  </a:lnTo>
                  <a:lnTo>
                    <a:pt x="652" y="318"/>
                  </a:lnTo>
                  <a:lnTo>
                    <a:pt x="654" y="319"/>
                  </a:lnTo>
                  <a:lnTo>
                    <a:pt x="657" y="319"/>
                  </a:lnTo>
                  <a:lnTo>
                    <a:pt x="659" y="319"/>
                  </a:lnTo>
                  <a:lnTo>
                    <a:pt x="659" y="319"/>
                  </a:lnTo>
                  <a:lnTo>
                    <a:pt x="671" y="313"/>
                  </a:lnTo>
                  <a:lnTo>
                    <a:pt x="683" y="308"/>
                  </a:lnTo>
                  <a:lnTo>
                    <a:pt x="695" y="303"/>
                  </a:lnTo>
                  <a:lnTo>
                    <a:pt x="707" y="300"/>
                  </a:lnTo>
                  <a:lnTo>
                    <a:pt x="732" y="294"/>
                  </a:lnTo>
                  <a:lnTo>
                    <a:pt x="758" y="291"/>
                  </a:lnTo>
                  <a:lnTo>
                    <a:pt x="784" y="289"/>
                  </a:lnTo>
                  <a:lnTo>
                    <a:pt x="810" y="287"/>
                  </a:lnTo>
                  <a:lnTo>
                    <a:pt x="836" y="286"/>
                  </a:lnTo>
                  <a:lnTo>
                    <a:pt x="862" y="284"/>
                  </a:lnTo>
                  <a:lnTo>
                    <a:pt x="862" y="284"/>
                  </a:lnTo>
                  <a:lnTo>
                    <a:pt x="887" y="281"/>
                  </a:lnTo>
                  <a:lnTo>
                    <a:pt x="911" y="277"/>
                  </a:lnTo>
                  <a:lnTo>
                    <a:pt x="937" y="271"/>
                  </a:lnTo>
                  <a:lnTo>
                    <a:pt x="949" y="268"/>
                  </a:lnTo>
                  <a:lnTo>
                    <a:pt x="960" y="263"/>
                  </a:lnTo>
                  <a:lnTo>
                    <a:pt x="960" y="263"/>
                  </a:lnTo>
                  <a:lnTo>
                    <a:pt x="981" y="253"/>
                  </a:lnTo>
                  <a:lnTo>
                    <a:pt x="1002" y="241"/>
                  </a:lnTo>
                  <a:lnTo>
                    <a:pt x="1021" y="229"/>
                  </a:lnTo>
                  <a:lnTo>
                    <a:pt x="1039" y="215"/>
                  </a:lnTo>
                  <a:lnTo>
                    <a:pt x="1039" y="215"/>
                  </a:lnTo>
                  <a:lnTo>
                    <a:pt x="1058" y="199"/>
                  </a:lnTo>
                  <a:lnTo>
                    <a:pt x="1075" y="182"/>
                  </a:lnTo>
                  <a:lnTo>
                    <a:pt x="1092" y="163"/>
                  </a:lnTo>
                  <a:lnTo>
                    <a:pt x="1100" y="153"/>
                  </a:lnTo>
                  <a:lnTo>
                    <a:pt x="1106" y="143"/>
                  </a:lnTo>
                  <a:lnTo>
                    <a:pt x="1106" y="143"/>
                  </a:lnTo>
                  <a:lnTo>
                    <a:pt x="1116" y="126"/>
                  </a:lnTo>
                  <a:lnTo>
                    <a:pt x="1121" y="117"/>
                  </a:lnTo>
                  <a:lnTo>
                    <a:pt x="1124" y="107"/>
                  </a:lnTo>
                  <a:lnTo>
                    <a:pt x="1127" y="96"/>
                  </a:lnTo>
                  <a:lnTo>
                    <a:pt x="1129" y="86"/>
                  </a:lnTo>
                  <a:lnTo>
                    <a:pt x="1130" y="76"/>
                  </a:lnTo>
                  <a:lnTo>
                    <a:pt x="1130" y="66"/>
                  </a:lnTo>
                  <a:lnTo>
                    <a:pt x="1130" y="66"/>
                  </a:lnTo>
                  <a:lnTo>
                    <a:pt x="1128" y="58"/>
                  </a:lnTo>
                  <a:lnTo>
                    <a:pt x="1126" y="50"/>
                  </a:lnTo>
                  <a:lnTo>
                    <a:pt x="1123" y="43"/>
                  </a:lnTo>
                  <a:lnTo>
                    <a:pt x="1119" y="37"/>
                  </a:lnTo>
                  <a:lnTo>
                    <a:pt x="1114" y="30"/>
                  </a:lnTo>
                  <a:lnTo>
                    <a:pt x="1109" y="25"/>
                  </a:lnTo>
                  <a:lnTo>
                    <a:pt x="1103" y="21"/>
                  </a:lnTo>
                  <a:lnTo>
                    <a:pt x="1097" y="16"/>
                  </a:lnTo>
                  <a:lnTo>
                    <a:pt x="1090" y="13"/>
                  </a:lnTo>
                  <a:lnTo>
                    <a:pt x="1083" y="10"/>
                  </a:lnTo>
                  <a:lnTo>
                    <a:pt x="1067" y="5"/>
                  </a:lnTo>
                  <a:lnTo>
                    <a:pt x="1052" y="2"/>
                  </a:lnTo>
                  <a:lnTo>
                    <a:pt x="1037" y="0"/>
                  </a:lnTo>
                  <a:lnTo>
                    <a:pt x="1037" y="0"/>
                  </a:lnTo>
                  <a:lnTo>
                    <a:pt x="1021" y="0"/>
                  </a:lnTo>
                  <a:lnTo>
                    <a:pt x="1005" y="1"/>
                  </a:lnTo>
                  <a:lnTo>
                    <a:pt x="988" y="4"/>
                  </a:lnTo>
                  <a:lnTo>
                    <a:pt x="973" y="7"/>
                  </a:lnTo>
                  <a:lnTo>
                    <a:pt x="973" y="7"/>
                  </a:lnTo>
                  <a:lnTo>
                    <a:pt x="961" y="11"/>
                  </a:lnTo>
                  <a:lnTo>
                    <a:pt x="950" y="16"/>
                  </a:lnTo>
                  <a:lnTo>
                    <a:pt x="939" y="21"/>
                  </a:lnTo>
                  <a:lnTo>
                    <a:pt x="929" y="28"/>
                  </a:lnTo>
                  <a:lnTo>
                    <a:pt x="929" y="28"/>
                  </a:lnTo>
                  <a:lnTo>
                    <a:pt x="907" y="43"/>
                  </a:lnTo>
                  <a:lnTo>
                    <a:pt x="886" y="58"/>
                  </a:lnTo>
                  <a:lnTo>
                    <a:pt x="886" y="58"/>
                  </a:lnTo>
                  <a:lnTo>
                    <a:pt x="874" y="66"/>
                  </a:lnTo>
                  <a:lnTo>
                    <a:pt x="862" y="72"/>
                  </a:lnTo>
                  <a:lnTo>
                    <a:pt x="849" y="78"/>
                  </a:lnTo>
                  <a:lnTo>
                    <a:pt x="835" y="84"/>
                  </a:lnTo>
                  <a:lnTo>
                    <a:pt x="809" y="93"/>
                  </a:lnTo>
                  <a:lnTo>
                    <a:pt x="782" y="101"/>
                  </a:lnTo>
                  <a:lnTo>
                    <a:pt x="782" y="101"/>
                  </a:lnTo>
                  <a:lnTo>
                    <a:pt x="757" y="109"/>
                  </a:lnTo>
                  <a:lnTo>
                    <a:pt x="732" y="114"/>
                  </a:lnTo>
                  <a:lnTo>
                    <a:pt x="682" y="122"/>
                  </a:lnTo>
                  <a:lnTo>
                    <a:pt x="682" y="122"/>
                  </a:lnTo>
                  <a:lnTo>
                    <a:pt x="656" y="126"/>
                  </a:lnTo>
                  <a:lnTo>
                    <a:pt x="632" y="132"/>
                  </a:lnTo>
                  <a:lnTo>
                    <a:pt x="607" y="139"/>
                  </a:lnTo>
                  <a:lnTo>
                    <a:pt x="594" y="143"/>
                  </a:lnTo>
                  <a:lnTo>
                    <a:pt x="583" y="147"/>
                  </a:lnTo>
                  <a:lnTo>
                    <a:pt x="583" y="147"/>
                  </a:lnTo>
                  <a:lnTo>
                    <a:pt x="568" y="155"/>
                  </a:lnTo>
                  <a:lnTo>
                    <a:pt x="553" y="164"/>
                  </a:lnTo>
                  <a:lnTo>
                    <a:pt x="553" y="164"/>
                  </a:lnTo>
                  <a:lnTo>
                    <a:pt x="529" y="176"/>
                  </a:lnTo>
                  <a:lnTo>
                    <a:pt x="529" y="176"/>
                  </a:lnTo>
                  <a:lnTo>
                    <a:pt x="506" y="188"/>
                  </a:lnTo>
                  <a:lnTo>
                    <a:pt x="506" y="188"/>
                  </a:lnTo>
                  <a:lnTo>
                    <a:pt x="488" y="197"/>
                  </a:lnTo>
                  <a:lnTo>
                    <a:pt x="469" y="204"/>
                  </a:lnTo>
                  <a:lnTo>
                    <a:pt x="469" y="204"/>
                  </a:lnTo>
                  <a:lnTo>
                    <a:pt x="421" y="226"/>
                  </a:lnTo>
                  <a:lnTo>
                    <a:pt x="398" y="238"/>
                  </a:lnTo>
                  <a:lnTo>
                    <a:pt x="375" y="252"/>
                  </a:lnTo>
                  <a:lnTo>
                    <a:pt x="375" y="252"/>
                  </a:lnTo>
                  <a:lnTo>
                    <a:pt x="352" y="265"/>
                  </a:lnTo>
                  <a:lnTo>
                    <a:pt x="330" y="279"/>
                  </a:lnTo>
                  <a:lnTo>
                    <a:pt x="309" y="294"/>
                  </a:lnTo>
                  <a:lnTo>
                    <a:pt x="289" y="310"/>
                  </a:lnTo>
                  <a:lnTo>
                    <a:pt x="268" y="328"/>
                  </a:lnTo>
                  <a:lnTo>
                    <a:pt x="249" y="346"/>
                  </a:lnTo>
                  <a:lnTo>
                    <a:pt x="232" y="364"/>
                  </a:lnTo>
                  <a:lnTo>
                    <a:pt x="215" y="384"/>
                  </a:lnTo>
                  <a:lnTo>
                    <a:pt x="215" y="384"/>
                  </a:lnTo>
                  <a:lnTo>
                    <a:pt x="199" y="405"/>
                  </a:lnTo>
                  <a:lnTo>
                    <a:pt x="190" y="414"/>
                  </a:lnTo>
                  <a:lnTo>
                    <a:pt x="181" y="423"/>
                  </a:lnTo>
                  <a:lnTo>
                    <a:pt x="181" y="423"/>
                  </a:lnTo>
                  <a:lnTo>
                    <a:pt x="162" y="440"/>
                  </a:lnTo>
                  <a:lnTo>
                    <a:pt x="142" y="455"/>
                  </a:lnTo>
                  <a:lnTo>
                    <a:pt x="142" y="455"/>
                  </a:lnTo>
                  <a:lnTo>
                    <a:pt x="119" y="470"/>
                  </a:lnTo>
                  <a:lnTo>
                    <a:pt x="97" y="482"/>
                  </a:lnTo>
                  <a:lnTo>
                    <a:pt x="74" y="493"/>
                  </a:lnTo>
                  <a:lnTo>
                    <a:pt x="51" y="503"/>
                  </a:lnTo>
                  <a:lnTo>
                    <a:pt x="51" y="503"/>
                  </a:lnTo>
                  <a:lnTo>
                    <a:pt x="27" y="511"/>
                  </a:lnTo>
                  <a:lnTo>
                    <a:pt x="4" y="518"/>
                  </a:lnTo>
                  <a:lnTo>
                    <a:pt x="4" y="518"/>
                  </a:lnTo>
                  <a:lnTo>
                    <a:pt x="2" y="519"/>
                  </a:lnTo>
                  <a:lnTo>
                    <a:pt x="0" y="521"/>
                  </a:lnTo>
                  <a:lnTo>
                    <a:pt x="0" y="523"/>
                  </a:lnTo>
                  <a:lnTo>
                    <a:pt x="0" y="526"/>
                  </a:lnTo>
                  <a:lnTo>
                    <a:pt x="1" y="528"/>
                  </a:lnTo>
                  <a:lnTo>
                    <a:pt x="3" y="529"/>
                  </a:lnTo>
                  <a:lnTo>
                    <a:pt x="5" y="530"/>
                  </a:lnTo>
                  <a:lnTo>
                    <a:pt x="7" y="530"/>
                  </a:lnTo>
                  <a:lnTo>
                    <a:pt x="7" y="5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2" name="Freeform 81">
              <a:extLst>
                <a:ext uri="{FF2B5EF4-FFF2-40B4-BE49-F238E27FC236}">
                  <a16:creationId xmlns:a16="http://schemas.microsoft.com/office/drawing/2014/main" id="{F0FB2CB1-1B08-D9A6-F99E-B2ED8068DF46}"/>
                </a:ext>
              </a:extLst>
            </p:cNvPr>
            <p:cNvSpPr>
              <a:spLocks/>
            </p:cNvSpPr>
            <p:nvPr/>
          </p:nvSpPr>
          <p:spPr bwMode="auto">
            <a:xfrm>
              <a:off x="3770" y="2341"/>
              <a:ext cx="130" cy="243"/>
            </a:xfrm>
            <a:custGeom>
              <a:avLst/>
              <a:gdLst>
                <a:gd name="T0" fmla="*/ 61 w 260"/>
                <a:gd name="T1" fmla="*/ 4 h 486"/>
                <a:gd name="T2" fmla="*/ 37 w 260"/>
                <a:gd name="T3" fmla="*/ 46 h 486"/>
                <a:gd name="T4" fmla="*/ 20 w 260"/>
                <a:gd name="T5" fmla="*/ 92 h 486"/>
                <a:gd name="T6" fmla="*/ 8 w 260"/>
                <a:gd name="T7" fmla="*/ 138 h 486"/>
                <a:gd name="T8" fmla="*/ 1 w 260"/>
                <a:gd name="T9" fmla="*/ 187 h 486"/>
                <a:gd name="T10" fmla="*/ 0 w 260"/>
                <a:gd name="T11" fmla="*/ 211 h 486"/>
                <a:gd name="T12" fmla="*/ 1 w 260"/>
                <a:gd name="T13" fmla="*/ 260 h 486"/>
                <a:gd name="T14" fmla="*/ 6 w 260"/>
                <a:gd name="T15" fmla="*/ 309 h 486"/>
                <a:gd name="T16" fmla="*/ 15 w 260"/>
                <a:gd name="T17" fmla="*/ 357 h 486"/>
                <a:gd name="T18" fmla="*/ 22 w 260"/>
                <a:gd name="T19" fmla="*/ 381 h 486"/>
                <a:gd name="T20" fmla="*/ 40 w 260"/>
                <a:gd name="T21" fmla="*/ 433 h 486"/>
                <a:gd name="T22" fmla="*/ 63 w 260"/>
                <a:gd name="T23" fmla="*/ 483 h 486"/>
                <a:gd name="T24" fmla="*/ 65 w 260"/>
                <a:gd name="T25" fmla="*/ 486 h 486"/>
                <a:gd name="T26" fmla="*/ 70 w 260"/>
                <a:gd name="T27" fmla="*/ 486 h 486"/>
                <a:gd name="T28" fmla="*/ 73 w 260"/>
                <a:gd name="T29" fmla="*/ 485 h 486"/>
                <a:gd name="T30" fmla="*/ 114 w 260"/>
                <a:gd name="T31" fmla="*/ 455 h 486"/>
                <a:gd name="T32" fmla="*/ 159 w 260"/>
                <a:gd name="T33" fmla="*/ 431 h 486"/>
                <a:gd name="T34" fmla="*/ 206 w 260"/>
                <a:gd name="T35" fmla="*/ 413 h 486"/>
                <a:gd name="T36" fmla="*/ 256 w 260"/>
                <a:gd name="T37" fmla="*/ 400 h 486"/>
                <a:gd name="T38" fmla="*/ 258 w 260"/>
                <a:gd name="T39" fmla="*/ 399 h 486"/>
                <a:gd name="T40" fmla="*/ 260 w 260"/>
                <a:gd name="T41" fmla="*/ 395 h 486"/>
                <a:gd name="T42" fmla="*/ 259 w 260"/>
                <a:gd name="T43" fmla="*/ 391 h 486"/>
                <a:gd name="T44" fmla="*/ 255 w 260"/>
                <a:gd name="T45" fmla="*/ 388 h 486"/>
                <a:gd name="T46" fmla="*/ 252 w 260"/>
                <a:gd name="T47" fmla="*/ 388 h 486"/>
                <a:gd name="T48" fmla="*/ 201 w 260"/>
                <a:gd name="T49" fmla="*/ 402 h 486"/>
                <a:gd name="T50" fmla="*/ 153 w 260"/>
                <a:gd name="T51" fmla="*/ 421 h 486"/>
                <a:gd name="T52" fmla="*/ 106 w 260"/>
                <a:gd name="T53" fmla="*/ 446 h 486"/>
                <a:gd name="T54" fmla="*/ 64 w 260"/>
                <a:gd name="T55" fmla="*/ 476 h 486"/>
                <a:gd name="T56" fmla="*/ 74 w 260"/>
                <a:gd name="T57" fmla="*/ 477 h 486"/>
                <a:gd name="T58" fmla="*/ 63 w 260"/>
                <a:gd name="T59" fmla="*/ 456 h 486"/>
                <a:gd name="T60" fmla="*/ 44 w 260"/>
                <a:gd name="T61" fmla="*/ 411 h 486"/>
                <a:gd name="T62" fmla="*/ 30 w 260"/>
                <a:gd name="T63" fmla="*/ 366 h 486"/>
                <a:gd name="T64" fmla="*/ 20 w 260"/>
                <a:gd name="T65" fmla="*/ 319 h 486"/>
                <a:gd name="T66" fmla="*/ 16 w 260"/>
                <a:gd name="T67" fmla="*/ 296 h 486"/>
                <a:gd name="T68" fmla="*/ 12 w 260"/>
                <a:gd name="T69" fmla="*/ 248 h 486"/>
                <a:gd name="T70" fmla="*/ 12 w 260"/>
                <a:gd name="T71" fmla="*/ 200 h 486"/>
                <a:gd name="T72" fmla="*/ 18 w 260"/>
                <a:gd name="T73" fmla="*/ 154 h 486"/>
                <a:gd name="T74" fmla="*/ 28 w 260"/>
                <a:gd name="T75" fmla="*/ 107 h 486"/>
                <a:gd name="T76" fmla="*/ 36 w 260"/>
                <a:gd name="T77" fmla="*/ 82 h 486"/>
                <a:gd name="T78" fmla="*/ 57 w 260"/>
                <a:gd name="T79" fmla="*/ 33 h 486"/>
                <a:gd name="T80" fmla="*/ 71 w 260"/>
                <a:gd name="T81" fmla="*/ 10 h 486"/>
                <a:gd name="T82" fmla="*/ 72 w 260"/>
                <a:gd name="T83" fmla="*/ 5 h 486"/>
                <a:gd name="T84" fmla="*/ 69 w 260"/>
                <a:gd name="T85" fmla="*/ 2 h 486"/>
                <a:gd name="T86" fmla="*/ 65 w 260"/>
                <a:gd name="T87" fmla="*/ 0 h 486"/>
                <a:gd name="T88" fmla="*/ 61 w 260"/>
                <a:gd name="T89" fmla="*/ 4 h 4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60" h="486">
                  <a:moveTo>
                    <a:pt x="61" y="4"/>
                  </a:moveTo>
                  <a:lnTo>
                    <a:pt x="61" y="4"/>
                  </a:lnTo>
                  <a:lnTo>
                    <a:pt x="48" y="25"/>
                  </a:lnTo>
                  <a:lnTo>
                    <a:pt x="37" y="46"/>
                  </a:lnTo>
                  <a:lnTo>
                    <a:pt x="28" y="68"/>
                  </a:lnTo>
                  <a:lnTo>
                    <a:pt x="20" y="92"/>
                  </a:lnTo>
                  <a:lnTo>
                    <a:pt x="13" y="115"/>
                  </a:lnTo>
                  <a:lnTo>
                    <a:pt x="8" y="138"/>
                  </a:lnTo>
                  <a:lnTo>
                    <a:pt x="4" y="163"/>
                  </a:lnTo>
                  <a:lnTo>
                    <a:pt x="1" y="187"/>
                  </a:lnTo>
                  <a:lnTo>
                    <a:pt x="1" y="187"/>
                  </a:lnTo>
                  <a:lnTo>
                    <a:pt x="0" y="211"/>
                  </a:lnTo>
                  <a:lnTo>
                    <a:pt x="0" y="236"/>
                  </a:lnTo>
                  <a:lnTo>
                    <a:pt x="1" y="260"/>
                  </a:lnTo>
                  <a:lnTo>
                    <a:pt x="3" y="284"/>
                  </a:lnTo>
                  <a:lnTo>
                    <a:pt x="6" y="309"/>
                  </a:lnTo>
                  <a:lnTo>
                    <a:pt x="10" y="333"/>
                  </a:lnTo>
                  <a:lnTo>
                    <a:pt x="15" y="357"/>
                  </a:lnTo>
                  <a:lnTo>
                    <a:pt x="22" y="381"/>
                  </a:lnTo>
                  <a:lnTo>
                    <a:pt x="22" y="381"/>
                  </a:lnTo>
                  <a:lnTo>
                    <a:pt x="30" y="407"/>
                  </a:lnTo>
                  <a:lnTo>
                    <a:pt x="40" y="433"/>
                  </a:lnTo>
                  <a:lnTo>
                    <a:pt x="50" y="459"/>
                  </a:lnTo>
                  <a:lnTo>
                    <a:pt x="63" y="483"/>
                  </a:lnTo>
                  <a:lnTo>
                    <a:pt x="63" y="483"/>
                  </a:lnTo>
                  <a:lnTo>
                    <a:pt x="65" y="486"/>
                  </a:lnTo>
                  <a:lnTo>
                    <a:pt x="68" y="486"/>
                  </a:lnTo>
                  <a:lnTo>
                    <a:pt x="70" y="486"/>
                  </a:lnTo>
                  <a:lnTo>
                    <a:pt x="73" y="485"/>
                  </a:lnTo>
                  <a:lnTo>
                    <a:pt x="73" y="485"/>
                  </a:lnTo>
                  <a:lnTo>
                    <a:pt x="93" y="469"/>
                  </a:lnTo>
                  <a:lnTo>
                    <a:pt x="114" y="455"/>
                  </a:lnTo>
                  <a:lnTo>
                    <a:pt x="136" y="443"/>
                  </a:lnTo>
                  <a:lnTo>
                    <a:pt x="159" y="431"/>
                  </a:lnTo>
                  <a:lnTo>
                    <a:pt x="182" y="422"/>
                  </a:lnTo>
                  <a:lnTo>
                    <a:pt x="206" y="413"/>
                  </a:lnTo>
                  <a:lnTo>
                    <a:pt x="231" y="406"/>
                  </a:lnTo>
                  <a:lnTo>
                    <a:pt x="256" y="400"/>
                  </a:lnTo>
                  <a:lnTo>
                    <a:pt x="256" y="400"/>
                  </a:lnTo>
                  <a:lnTo>
                    <a:pt x="258" y="399"/>
                  </a:lnTo>
                  <a:lnTo>
                    <a:pt x="259" y="397"/>
                  </a:lnTo>
                  <a:lnTo>
                    <a:pt x="260" y="395"/>
                  </a:lnTo>
                  <a:lnTo>
                    <a:pt x="260" y="393"/>
                  </a:lnTo>
                  <a:lnTo>
                    <a:pt x="259" y="391"/>
                  </a:lnTo>
                  <a:lnTo>
                    <a:pt x="257" y="389"/>
                  </a:lnTo>
                  <a:lnTo>
                    <a:pt x="255" y="388"/>
                  </a:lnTo>
                  <a:lnTo>
                    <a:pt x="252" y="388"/>
                  </a:lnTo>
                  <a:lnTo>
                    <a:pt x="252" y="388"/>
                  </a:lnTo>
                  <a:lnTo>
                    <a:pt x="227" y="395"/>
                  </a:lnTo>
                  <a:lnTo>
                    <a:pt x="201" y="402"/>
                  </a:lnTo>
                  <a:lnTo>
                    <a:pt x="177" y="411"/>
                  </a:lnTo>
                  <a:lnTo>
                    <a:pt x="153" y="421"/>
                  </a:lnTo>
                  <a:lnTo>
                    <a:pt x="129" y="432"/>
                  </a:lnTo>
                  <a:lnTo>
                    <a:pt x="106" y="446"/>
                  </a:lnTo>
                  <a:lnTo>
                    <a:pt x="85" y="460"/>
                  </a:lnTo>
                  <a:lnTo>
                    <a:pt x="64" y="476"/>
                  </a:lnTo>
                  <a:lnTo>
                    <a:pt x="64" y="476"/>
                  </a:lnTo>
                  <a:lnTo>
                    <a:pt x="74" y="477"/>
                  </a:lnTo>
                  <a:lnTo>
                    <a:pt x="74" y="477"/>
                  </a:lnTo>
                  <a:lnTo>
                    <a:pt x="63" y="456"/>
                  </a:lnTo>
                  <a:lnTo>
                    <a:pt x="53" y="433"/>
                  </a:lnTo>
                  <a:lnTo>
                    <a:pt x="44" y="411"/>
                  </a:lnTo>
                  <a:lnTo>
                    <a:pt x="37" y="389"/>
                  </a:lnTo>
                  <a:lnTo>
                    <a:pt x="30" y="366"/>
                  </a:lnTo>
                  <a:lnTo>
                    <a:pt x="24" y="342"/>
                  </a:lnTo>
                  <a:lnTo>
                    <a:pt x="20" y="319"/>
                  </a:lnTo>
                  <a:lnTo>
                    <a:pt x="16" y="296"/>
                  </a:lnTo>
                  <a:lnTo>
                    <a:pt x="16" y="296"/>
                  </a:lnTo>
                  <a:lnTo>
                    <a:pt x="13" y="271"/>
                  </a:lnTo>
                  <a:lnTo>
                    <a:pt x="12" y="248"/>
                  </a:lnTo>
                  <a:lnTo>
                    <a:pt x="12" y="225"/>
                  </a:lnTo>
                  <a:lnTo>
                    <a:pt x="12" y="200"/>
                  </a:lnTo>
                  <a:lnTo>
                    <a:pt x="14" y="177"/>
                  </a:lnTo>
                  <a:lnTo>
                    <a:pt x="18" y="154"/>
                  </a:lnTo>
                  <a:lnTo>
                    <a:pt x="22" y="130"/>
                  </a:lnTo>
                  <a:lnTo>
                    <a:pt x="28" y="107"/>
                  </a:lnTo>
                  <a:lnTo>
                    <a:pt x="28" y="107"/>
                  </a:lnTo>
                  <a:lnTo>
                    <a:pt x="36" y="82"/>
                  </a:lnTo>
                  <a:lnTo>
                    <a:pt x="46" y="56"/>
                  </a:lnTo>
                  <a:lnTo>
                    <a:pt x="57" y="33"/>
                  </a:lnTo>
                  <a:lnTo>
                    <a:pt x="71" y="10"/>
                  </a:lnTo>
                  <a:lnTo>
                    <a:pt x="71" y="10"/>
                  </a:lnTo>
                  <a:lnTo>
                    <a:pt x="72" y="7"/>
                  </a:lnTo>
                  <a:lnTo>
                    <a:pt x="72" y="5"/>
                  </a:lnTo>
                  <a:lnTo>
                    <a:pt x="71" y="3"/>
                  </a:lnTo>
                  <a:lnTo>
                    <a:pt x="69" y="2"/>
                  </a:lnTo>
                  <a:lnTo>
                    <a:pt x="67" y="0"/>
                  </a:lnTo>
                  <a:lnTo>
                    <a:pt x="65" y="0"/>
                  </a:lnTo>
                  <a:lnTo>
                    <a:pt x="63" y="2"/>
                  </a:lnTo>
                  <a:lnTo>
                    <a:pt x="61" y="4"/>
                  </a:lnTo>
                  <a:lnTo>
                    <a:pt x="61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3" name="Freeform 82">
              <a:extLst>
                <a:ext uri="{FF2B5EF4-FFF2-40B4-BE49-F238E27FC236}">
                  <a16:creationId xmlns:a16="http://schemas.microsoft.com/office/drawing/2014/main" id="{0A80D891-B1A3-F472-843F-C7B509C3BF25}"/>
                </a:ext>
              </a:extLst>
            </p:cNvPr>
            <p:cNvSpPr>
              <a:spLocks/>
            </p:cNvSpPr>
            <p:nvPr/>
          </p:nvSpPr>
          <p:spPr bwMode="auto">
            <a:xfrm>
              <a:off x="3941" y="2334"/>
              <a:ext cx="502" cy="203"/>
            </a:xfrm>
            <a:custGeom>
              <a:avLst/>
              <a:gdLst>
                <a:gd name="T0" fmla="*/ 48 w 1005"/>
                <a:gd name="T1" fmla="*/ 392 h 406"/>
                <a:gd name="T2" fmla="*/ 113 w 1005"/>
                <a:gd name="T3" fmla="*/ 388 h 406"/>
                <a:gd name="T4" fmla="*/ 274 w 1005"/>
                <a:gd name="T5" fmla="*/ 399 h 406"/>
                <a:gd name="T6" fmla="*/ 376 w 1005"/>
                <a:gd name="T7" fmla="*/ 403 h 406"/>
                <a:gd name="T8" fmla="*/ 493 w 1005"/>
                <a:gd name="T9" fmla="*/ 406 h 406"/>
                <a:gd name="T10" fmla="*/ 597 w 1005"/>
                <a:gd name="T11" fmla="*/ 399 h 406"/>
                <a:gd name="T12" fmla="*/ 654 w 1005"/>
                <a:gd name="T13" fmla="*/ 384 h 406"/>
                <a:gd name="T14" fmla="*/ 686 w 1005"/>
                <a:gd name="T15" fmla="*/ 367 h 406"/>
                <a:gd name="T16" fmla="*/ 723 w 1005"/>
                <a:gd name="T17" fmla="*/ 337 h 406"/>
                <a:gd name="T18" fmla="*/ 843 w 1005"/>
                <a:gd name="T19" fmla="*/ 222 h 406"/>
                <a:gd name="T20" fmla="*/ 897 w 1005"/>
                <a:gd name="T21" fmla="*/ 162 h 406"/>
                <a:gd name="T22" fmla="*/ 975 w 1005"/>
                <a:gd name="T23" fmla="*/ 79 h 406"/>
                <a:gd name="T24" fmla="*/ 998 w 1005"/>
                <a:gd name="T25" fmla="*/ 48 h 406"/>
                <a:gd name="T26" fmla="*/ 1005 w 1005"/>
                <a:gd name="T27" fmla="*/ 23 h 406"/>
                <a:gd name="T28" fmla="*/ 997 w 1005"/>
                <a:gd name="T29" fmla="*/ 9 h 406"/>
                <a:gd name="T30" fmla="*/ 981 w 1005"/>
                <a:gd name="T31" fmla="*/ 1 h 406"/>
                <a:gd name="T32" fmla="*/ 954 w 1005"/>
                <a:gd name="T33" fmla="*/ 2 h 406"/>
                <a:gd name="T34" fmla="*/ 918 w 1005"/>
                <a:gd name="T35" fmla="*/ 18 h 406"/>
                <a:gd name="T36" fmla="*/ 877 w 1005"/>
                <a:gd name="T37" fmla="*/ 46 h 406"/>
                <a:gd name="T38" fmla="*/ 803 w 1005"/>
                <a:gd name="T39" fmla="*/ 113 h 406"/>
                <a:gd name="T40" fmla="*/ 748 w 1005"/>
                <a:gd name="T41" fmla="*/ 158 h 406"/>
                <a:gd name="T42" fmla="*/ 685 w 1005"/>
                <a:gd name="T43" fmla="*/ 193 h 406"/>
                <a:gd name="T44" fmla="*/ 611 w 1005"/>
                <a:gd name="T45" fmla="*/ 210 h 406"/>
                <a:gd name="T46" fmla="*/ 537 w 1005"/>
                <a:gd name="T47" fmla="*/ 216 h 406"/>
                <a:gd name="T48" fmla="*/ 532 w 1005"/>
                <a:gd name="T49" fmla="*/ 220 h 406"/>
                <a:gd name="T50" fmla="*/ 535 w 1005"/>
                <a:gd name="T51" fmla="*/ 227 h 406"/>
                <a:gd name="T52" fmla="*/ 610 w 1005"/>
                <a:gd name="T53" fmla="*/ 222 h 406"/>
                <a:gd name="T54" fmla="*/ 704 w 1005"/>
                <a:gd name="T55" fmla="*/ 198 h 406"/>
                <a:gd name="T56" fmla="*/ 744 w 1005"/>
                <a:gd name="T57" fmla="*/ 177 h 406"/>
                <a:gd name="T58" fmla="*/ 825 w 1005"/>
                <a:gd name="T59" fmla="*/ 109 h 406"/>
                <a:gd name="T60" fmla="*/ 902 w 1005"/>
                <a:gd name="T61" fmla="*/ 42 h 406"/>
                <a:gd name="T62" fmla="*/ 943 w 1005"/>
                <a:gd name="T63" fmla="*/ 19 h 406"/>
                <a:gd name="T64" fmla="*/ 964 w 1005"/>
                <a:gd name="T65" fmla="*/ 12 h 406"/>
                <a:gd name="T66" fmla="*/ 981 w 1005"/>
                <a:gd name="T67" fmla="*/ 14 h 406"/>
                <a:gd name="T68" fmla="*/ 991 w 1005"/>
                <a:gd name="T69" fmla="*/ 21 h 406"/>
                <a:gd name="T70" fmla="*/ 992 w 1005"/>
                <a:gd name="T71" fmla="*/ 23 h 406"/>
                <a:gd name="T72" fmla="*/ 992 w 1005"/>
                <a:gd name="T73" fmla="*/ 28 h 406"/>
                <a:gd name="T74" fmla="*/ 985 w 1005"/>
                <a:gd name="T75" fmla="*/ 46 h 406"/>
                <a:gd name="T76" fmla="*/ 960 w 1005"/>
                <a:gd name="T77" fmla="*/ 78 h 406"/>
                <a:gd name="T78" fmla="*/ 880 w 1005"/>
                <a:gd name="T79" fmla="*/ 163 h 406"/>
                <a:gd name="T80" fmla="*/ 787 w 1005"/>
                <a:gd name="T81" fmla="*/ 262 h 406"/>
                <a:gd name="T82" fmla="*/ 709 w 1005"/>
                <a:gd name="T83" fmla="*/ 334 h 406"/>
                <a:gd name="T84" fmla="*/ 670 w 1005"/>
                <a:gd name="T85" fmla="*/ 362 h 406"/>
                <a:gd name="T86" fmla="*/ 629 w 1005"/>
                <a:gd name="T87" fmla="*/ 380 h 406"/>
                <a:gd name="T88" fmla="*/ 535 w 1005"/>
                <a:gd name="T89" fmla="*/ 393 h 406"/>
                <a:gd name="T90" fmla="*/ 419 w 1005"/>
                <a:gd name="T91" fmla="*/ 393 h 406"/>
                <a:gd name="T92" fmla="*/ 222 w 1005"/>
                <a:gd name="T93" fmla="*/ 382 h 406"/>
                <a:gd name="T94" fmla="*/ 132 w 1005"/>
                <a:gd name="T95" fmla="*/ 375 h 406"/>
                <a:gd name="T96" fmla="*/ 42 w 1005"/>
                <a:gd name="T97" fmla="*/ 381 h 406"/>
                <a:gd name="T98" fmla="*/ 4 w 1005"/>
                <a:gd name="T99" fmla="*/ 391 h 406"/>
                <a:gd name="T100" fmla="*/ 0 w 1005"/>
                <a:gd name="T101" fmla="*/ 399 h 406"/>
                <a:gd name="T102" fmla="*/ 7 w 1005"/>
                <a:gd name="T103" fmla="*/ 403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005" h="406">
                  <a:moveTo>
                    <a:pt x="7" y="403"/>
                  </a:moveTo>
                  <a:lnTo>
                    <a:pt x="7" y="403"/>
                  </a:lnTo>
                  <a:lnTo>
                    <a:pt x="27" y="397"/>
                  </a:lnTo>
                  <a:lnTo>
                    <a:pt x="48" y="392"/>
                  </a:lnTo>
                  <a:lnTo>
                    <a:pt x="69" y="389"/>
                  </a:lnTo>
                  <a:lnTo>
                    <a:pt x="90" y="388"/>
                  </a:lnTo>
                  <a:lnTo>
                    <a:pt x="90" y="388"/>
                  </a:lnTo>
                  <a:lnTo>
                    <a:pt x="113" y="388"/>
                  </a:lnTo>
                  <a:lnTo>
                    <a:pt x="137" y="388"/>
                  </a:lnTo>
                  <a:lnTo>
                    <a:pt x="183" y="391"/>
                  </a:lnTo>
                  <a:lnTo>
                    <a:pt x="183" y="391"/>
                  </a:lnTo>
                  <a:lnTo>
                    <a:pt x="274" y="399"/>
                  </a:lnTo>
                  <a:lnTo>
                    <a:pt x="274" y="399"/>
                  </a:lnTo>
                  <a:lnTo>
                    <a:pt x="300" y="401"/>
                  </a:lnTo>
                  <a:lnTo>
                    <a:pt x="325" y="402"/>
                  </a:lnTo>
                  <a:lnTo>
                    <a:pt x="376" y="403"/>
                  </a:lnTo>
                  <a:lnTo>
                    <a:pt x="376" y="403"/>
                  </a:lnTo>
                  <a:lnTo>
                    <a:pt x="434" y="405"/>
                  </a:lnTo>
                  <a:lnTo>
                    <a:pt x="493" y="406"/>
                  </a:lnTo>
                  <a:lnTo>
                    <a:pt x="493" y="406"/>
                  </a:lnTo>
                  <a:lnTo>
                    <a:pt x="519" y="406"/>
                  </a:lnTo>
                  <a:lnTo>
                    <a:pt x="546" y="405"/>
                  </a:lnTo>
                  <a:lnTo>
                    <a:pt x="572" y="403"/>
                  </a:lnTo>
                  <a:lnTo>
                    <a:pt x="597" y="399"/>
                  </a:lnTo>
                  <a:lnTo>
                    <a:pt x="597" y="399"/>
                  </a:lnTo>
                  <a:lnTo>
                    <a:pt x="621" y="395"/>
                  </a:lnTo>
                  <a:lnTo>
                    <a:pt x="643" y="388"/>
                  </a:lnTo>
                  <a:lnTo>
                    <a:pt x="654" y="384"/>
                  </a:lnTo>
                  <a:lnTo>
                    <a:pt x="665" y="379"/>
                  </a:lnTo>
                  <a:lnTo>
                    <a:pt x="675" y="373"/>
                  </a:lnTo>
                  <a:lnTo>
                    <a:pt x="686" y="367"/>
                  </a:lnTo>
                  <a:lnTo>
                    <a:pt x="686" y="367"/>
                  </a:lnTo>
                  <a:lnTo>
                    <a:pt x="696" y="360"/>
                  </a:lnTo>
                  <a:lnTo>
                    <a:pt x="706" y="353"/>
                  </a:lnTo>
                  <a:lnTo>
                    <a:pt x="723" y="337"/>
                  </a:lnTo>
                  <a:lnTo>
                    <a:pt x="723" y="337"/>
                  </a:lnTo>
                  <a:lnTo>
                    <a:pt x="764" y="300"/>
                  </a:lnTo>
                  <a:lnTo>
                    <a:pt x="764" y="300"/>
                  </a:lnTo>
                  <a:lnTo>
                    <a:pt x="804" y="262"/>
                  </a:lnTo>
                  <a:lnTo>
                    <a:pt x="843" y="222"/>
                  </a:lnTo>
                  <a:lnTo>
                    <a:pt x="843" y="222"/>
                  </a:lnTo>
                  <a:lnTo>
                    <a:pt x="879" y="183"/>
                  </a:lnTo>
                  <a:lnTo>
                    <a:pt x="879" y="183"/>
                  </a:lnTo>
                  <a:lnTo>
                    <a:pt x="897" y="162"/>
                  </a:lnTo>
                  <a:lnTo>
                    <a:pt x="897" y="162"/>
                  </a:lnTo>
                  <a:lnTo>
                    <a:pt x="937" y="121"/>
                  </a:lnTo>
                  <a:lnTo>
                    <a:pt x="957" y="101"/>
                  </a:lnTo>
                  <a:lnTo>
                    <a:pt x="975" y="79"/>
                  </a:lnTo>
                  <a:lnTo>
                    <a:pt x="975" y="79"/>
                  </a:lnTo>
                  <a:lnTo>
                    <a:pt x="983" y="69"/>
                  </a:lnTo>
                  <a:lnTo>
                    <a:pt x="991" y="59"/>
                  </a:lnTo>
                  <a:lnTo>
                    <a:pt x="998" y="48"/>
                  </a:lnTo>
                  <a:lnTo>
                    <a:pt x="1004" y="36"/>
                  </a:lnTo>
                  <a:lnTo>
                    <a:pt x="1004" y="36"/>
                  </a:lnTo>
                  <a:lnTo>
                    <a:pt x="1005" y="28"/>
                  </a:lnTo>
                  <a:lnTo>
                    <a:pt x="1005" y="23"/>
                  </a:lnTo>
                  <a:lnTo>
                    <a:pt x="1004" y="19"/>
                  </a:lnTo>
                  <a:lnTo>
                    <a:pt x="1004" y="19"/>
                  </a:lnTo>
                  <a:lnTo>
                    <a:pt x="1002" y="13"/>
                  </a:lnTo>
                  <a:lnTo>
                    <a:pt x="997" y="9"/>
                  </a:lnTo>
                  <a:lnTo>
                    <a:pt x="993" y="6"/>
                  </a:lnTo>
                  <a:lnTo>
                    <a:pt x="988" y="4"/>
                  </a:lnTo>
                  <a:lnTo>
                    <a:pt x="988" y="4"/>
                  </a:lnTo>
                  <a:lnTo>
                    <a:pt x="981" y="1"/>
                  </a:lnTo>
                  <a:lnTo>
                    <a:pt x="974" y="0"/>
                  </a:lnTo>
                  <a:lnTo>
                    <a:pt x="968" y="0"/>
                  </a:lnTo>
                  <a:lnTo>
                    <a:pt x="961" y="1"/>
                  </a:lnTo>
                  <a:lnTo>
                    <a:pt x="954" y="2"/>
                  </a:lnTo>
                  <a:lnTo>
                    <a:pt x="947" y="4"/>
                  </a:lnTo>
                  <a:lnTo>
                    <a:pt x="934" y="9"/>
                  </a:lnTo>
                  <a:lnTo>
                    <a:pt x="934" y="9"/>
                  </a:lnTo>
                  <a:lnTo>
                    <a:pt x="918" y="18"/>
                  </a:lnTo>
                  <a:lnTo>
                    <a:pt x="904" y="26"/>
                  </a:lnTo>
                  <a:lnTo>
                    <a:pt x="890" y="36"/>
                  </a:lnTo>
                  <a:lnTo>
                    <a:pt x="877" y="46"/>
                  </a:lnTo>
                  <a:lnTo>
                    <a:pt x="877" y="46"/>
                  </a:lnTo>
                  <a:lnTo>
                    <a:pt x="857" y="62"/>
                  </a:lnTo>
                  <a:lnTo>
                    <a:pt x="838" y="80"/>
                  </a:lnTo>
                  <a:lnTo>
                    <a:pt x="838" y="80"/>
                  </a:lnTo>
                  <a:lnTo>
                    <a:pt x="803" y="113"/>
                  </a:lnTo>
                  <a:lnTo>
                    <a:pt x="786" y="128"/>
                  </a:lnTo>
                  <a:lnTo>
                    <a:pt x="768" y="143"/>
                  </a:lnTo>
                  <a:lnTo>
                    <a:pt x="768" y="143"/>
                  </a:lnTo>
                  <a:lnTo>
                    <a:pt x="748" y="158"/>
                  </a:lnTo>
                  <a:lnTo>
                    <a:pt x="728" y="172"/>
                  </a:lnTo>
                  <a:lnTo>
                    <a:pt x="707" y="184"/>
                  </a:lnTo>
                  <a:lnTo>
                    <a:pt x="696" y="189"/>
                  </a:lnTo>
                  <a:lnTo>
                    <a:pt x="685" y="193"/>
                  </a:lnTo>
                  <a:lnTo>
                    <a:pt x="685" y="193"/>
                  </a:lnTo>
                  <a:lnTo>
                    <a:pt x="660" y="200"/>
                  </a:lnTo>
                  <a:lnTo>
                    <a:pt x="636" y="206"/>
                  </a:lnTo>
                  <a:lnTo>
                    <a:pt x="611" y="210"/>
                  </a:lnTo>
                  <a:lnTo>
                    <a:pt x="585" y="213"/>
                  </a:lnTo>
                  <a:lnTo>
                    <a:pt x="585" y="213"/>
                  </a:lnTo>
                  <a:lnTo>
                    <a:pt x="561" y="214"/>
                  </a:lnTo>
                  <a:lnTo>
                    <a:pt x="537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33" y="218"/>
                  </a:lnTo>
                  <a:lnTo>
                    <a:pt x="532" y="220"/>
                  </a:lnTo>
                  <a:lnTo>
                    <a:pt x="531" y="222"/>
                  </a:lnTo>
                  <a:lnTo>
                    <a:pt x="532" y="224"/>
                  </a:lnTo>
                  <a:lnTo>
                    <a:pt x="533" y="226"/>
                  </a:lnTo>
                  <a:lnTo>
                    <a:pt x="535" y="227"/>
                  </a:lnTo>
                  <a:lnTo>
                    <a:pt x="537" y="228"/>
                  </a:lnTo>
                  <a:lnTo>
                    <a:pt x="537" y="228"/>
                  </a:lnTo>
                  <a:lnTo>
                    <a:pt x="585" y="225"/>
                  </a:lnTo>
                  <a:lnTo>
                    <a:pt x="610" y="222"/>
                  </a:lnTo>
                  <a:lnTo>
                    <a:pt x="634" y="219"/>
                  </a:lnTo>
                  <a:lnTo>
                    <a:pt x="658" y="214"/>
                  </a:lnTo>
                  <a:lnTo>
                    <a:pt x="682" y="207"/>
                  </a:lnTo>
                  <a:lnTo>
                    <a:pt x="704" y="198"/>
                  </a:lnTo>
                  <a:lnTo>
                    <a:pt x="715" y="193"/>
                  </a:lnTo>
                  <a:lnTo>
                    <a:pt x="726" y="188"/>
                  </a:lnTo>
                  <a:lnTo>
                    <a:pt x="726" y="188"/>
                  </a:lnTo>
                  <a:lnTo>
                    <a:pt x="744" y="177"/>
                  </a:lnTo>
                  <a:lnTo>
                    <a:pt x="762" y="165"/>
                  </a:lnTo>
                  <a:lnTo>
                    <a:pt x="778" y="151"/>
                  </a:lnTo>
                  <a:lnTo>
                    <a:pt x="794" y="137"/>
                  </a:lnTo>
                  <a:lnTo>
                    <a:pt x="825" y="109"/>
                  </a:lnTo>
                  <a:lnTo>
                    <a:pt x="857" y="79"/>
                  </a:lnTo>
                  <a:lnTo>
                    <a:pt x="857" y="79"/>
                  </a:lnTo>
                  <a:lnTo>
                    <a:pt x="879" y="60"/>
                  </a:lnTo>
                  <a:lnTo>
                    <a:pt x="902" y="42"/>
                  </a:lnTo>
                  <a:lnTo>
                    <a:pt x="902" y="42"/>
                  </a:lnTo>
                  <a:lnTo>
                    <a:pt x="915" y="34"/>
                  </a:lnTo>
                  <a:lnTo>
                    <a:pt x="929" y="26"/>
                  </a:lnTo>
                  <a:lnTo>
                    <a:pt x="943" y="19"/>
                  </a:lnTo>
                  <a:lnTo>
                    <a:pt x="951" y="17"/>
                  </a:lnTo>
                  <a:lnTo>
                    <a:pt x="958" y="13"/>
                  </a:lnTo>
                  <a:lnTo>
                    <a:pt x="958" y="13"/>
                  </a:lnTo>
                  <a:lnTo>
                    <a:pt x="964" y="12"/>
                  </a:lnTo>
                  <a:lnTo>
                    <a:pt x="969" y="12"/>
                  </a:lnTo>
                  <a:lnTo>
                    <a:pt x="975" y="12"/>
                  </a:lnTo>
                  <a:lnTo>
                    <a:pt x="981" y="14"/>
                  </a:lnTo>
                  <a:lnTo>
                    <a:pt x="981" y="14"/>
                  </a:lnTo>
                  <a:lnTo>
                    <a:pt x="985" y="17"/>
                  </a:lnTo>
                  <a:lnTo>
                    <a:pt x="989" y="20"/>
                  </a:lnTo>
                  <a:lnTo>
                    <a:pt x="989" y="20"/>
                  </a:lnTo>
                  <a:lnTo>
                    <a:pt x="991" y="21"/>
                  </a:lnTo>
                  <a:lnTo>
                    <a:pt x="991" y="21"/>
                  </a:lnTo>
                  <a:lnTo>
                    <a:pt x="991" y="22"/>
                  </a:lnTo>
                  <a:lnTo>
                    <a:pt x="991" y="22"/>
                  </a:lnTo>
                  <a:lnTo>
                    <a:pt x="992" y="23"/>
                  </a:lnTo>
                  <a:lnTo>
                    <a:pt x="992" y="23"/>
                  </a:lnTo>
                  <a:lnTo>
                    <a:pt x="992" y="24"/>
                  </a:lnTo>
                  <a:lnTo>
                    <a:pt x="992" y="24"/>
                  </a:lnTo>
                  <a:lnTo>
                    <a:pt x="992" y="28"/>
                  </a:lnTo>
                  <a:lnTo>
                    <a:pt x="992" y="28"/>
                  </a:lnTo>
                  <a:lnTo>
                    <a:pt x="990" y="36"/>
                  </a:lnTo>
                  <a:lnTo>
                    <a:pt x="990" y="36"/>
                  </a:lnTo>
                  <a:lnTo>
                    <a:pt x="985" y="46"/>
                  </a:lnTo>
                  <a:lnTo>
                    <a:pt x="978" y="56"/>
                  </a:lnTo>
                  <a:lnTo>
                    <a:pt x="978" y="56"/>
                  </a:lnTo>
                  <a:lnTo>
                    <a:pt x="970" y="67"/>
                  </a:lnTo>
                  <a:lnTo>
                    <a:pt x="960" y="78"/>
                  </a:lnTo>
                  <a:lnTo>
                    <a:pt x="941" y="101"/>
                  </a:lnTo>
                  <a:lnTo>
                    <a:pt x="899" y="142"/>
                  </a:lnTo>
                  <a:lnTo>
                    <a:pt x="899" y="142"/>
                  </a:lnTo>
                  <a:lnTo>
                    <a:pt x="880" y="163"/>
                  </a:lnTo>
                  <a:lnTo>
                    <a:pt x="862" y="184"/>
                  </a:lnTo>
                  <a:lnTo>
                    <a:pt x="862" y="184"/>
                  </a:lnTo>
                  <a:lnTo>
                    <a:pt x="824" y="223"/>
                  </a:lnTo>
                  <a:lnTo>
                    <a:pt x="787" y="262"/>
                  </a:lnTo>
                  <a:lnTo>
                    <a:pt x="787" y="262"/>
                  </a:lnTo>
                  <a:lnTo>
                    <a:pt x="748" y="298"/>
                  </a:lnTo>
                  <a:lnTo>
                    <a:pt x="709" y="334"/>
                  </a:lnTo>
                  <a:lnTo>
                    <a:pt x="709" y="334"/>
                  </a:lnTo>
                  <a:lnTo>
                    <a:pt x="691" y="349"/>
                  </a:lnTo>
                  <a:lnTo>
                    <a:pt x="681" y="356"/>
                  </a:lnTo>
                  <a:lnTo>
                    <a:pt x="670" y="362"/>
                  </a:lnTo>
                  <a:lnTo>
                    <a:pt x="670" y="362"/>
                  </a:lnTo>
                  <a:lnTo>
                    <a:pt x="660" y="367"/>
                  </a:lnTo>
                  <a:lnTo>
                    <a:pt x="650" y="371"/>
                  </a:lnTo>
                  <a:lnTo>
                    <a:pt x="629" y="380"/>
                  </a:lnTo>
                  <a:lnTo>
                    <a:pt x="629" y="380"/>
                  </a:lnTo>
                  <a:lnTo>
                    <a:pt x="606" y="386"/>
                  </a:lnTo>
                  <a:lnTo>
                    <a:pt x="582" y="390"/>
                  </a:lnTo>
                  <a:lnTo>
                    <a:pt x="559" y="392"/>
                  </a:lnTo>
                  <a:lnTo>
                    <a:pt x="535" y="393"/>
                  </a:lnTo>
                  <a:lnTo>
                    <a:pt x="535" y="393"/>
                  </a:lnTo>
                  <a:lnTo>
                    <a:pt x="477" y="394"/>
                  </a:lnTo>
                  <a:lnTo>
                    <a:pt x="419" y="393"/>
                  </a:lnTo>
                  <a:lnTo>
                    <a:pt x="419" y="393"/>
                  </a:lnTo>
                  <a:lnTo>
                    <a:pt x="306" y="389"/>
                  </a:lnTo>
                  <a:lnTo>
                    <a:pt x="306" y="389"/>
                  </a:lnTo>
                  <a:lnTo>
                    <a:pt x="264" y="386"/>
                  </a:lnTo>
                  <a:lnTo>
                    <a:pt x="222" y="382"/>
                  </a:lnTo>
                  <a:lnTo>
                    <a:pt x="222" y="382"/>
                  </a:lnTo>
                  <a:lnTo>
                    <a:pt x="177" y="377"/>
                  </a:lnTo>
                  <a:lnTo>
                    <a:pt x="154" y="376"/>
                  </a:lnTo>
                  <a:lnTo>
                    <a:pt x="132" y="375"/>
                  </a:lnTo>
                  <a:lnTo>
                    <a:pt x="109" y="374"/>
                  </a:lnTo>
                  <a:lnTo>
                    <a:pt x="86" y="375"/>
                  </a:lnTo>
                  <a:lnTo>
                    <a:pt x="64" y="377"/>
                  </a:lnTo>
                  <a:lnTo>
                    <a:pt x="42" y="381"/>
                  </a:lnTo>
                  <a:lnTo>
                    <a:pt x="42" y="381"/>
                  </a:lnTo>
                  <a:lnTo>
                    <a:pt x="22" y="385"/>
                  </a:lnTo>
                  <a:lnTo>
                    <a:pt x="4" y="391"/>
                  </a:lnTo>
                  <a:lnTo>
                    <a:pt x="4" y="391"/>
                  </a:lnTo>
                  <a:lnTo>
                    <a:pt x="2" y="393"/>
                  </a:lnTo>
                  <a:lnTo>
                    <a:pt x="1" y="395"/>
                  </a:lnTo>
                  <a:lnTo>
                    <a:pt x="0" y="397"/>
                  </a:lnTo>
                  <a:lnTo>
                    <a:pt x="0" y="399"/>
                  </a:lnTo>
                  <a:lnTo>
                    <a:pt x="1" y="401"/>
                  </a:lnTo>
                  <a:lnTo>
                    <a:pt x="3" y="403"/>
                  </a:lnTo>
                  <a:lnTo>
                    <a:pt x="5" y="403"/>
                  </a:lnTo>
                  <a:lnTo>
                    <a:pt x="7" y="403"/>
                  </a:lnTo>
                  <a:lnTo>
                    <a:pt x="7" y="40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4" name="Freeform 83">
              <a:extLst>
                <a:ext uri="{FF2B5EF4-FFF2-40B4-BE49-F238E27FC236}">
                  <a16:creationId xmlns:a16="http://schemas.microsoft.com/office/drawing/2014/main" id="{65EE248B-F2E1-5897-47DD-DC16921B09D3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3" y="2305"/>
              <a:ext cx="147" cy="46"/>
            </a:xfrm>
            <a:custGeom>
              <a:avLst/>
              <a:gdLst>
                <a:gd name="T0" fmla="*/ 6 w 293"/>
                <a:gd name="T1" fmla="*/ 88 h 94"/>
                <a:gd name="T2" fmla="*/ 6 w 293"/>
                <a:gd name="T3" fmla="*/ 88 h 94"/>
                <a:gd name="T4" fmla="*/ 22 w 293"/>
                <a:gd name="T5" fmla="*/ 88 h 94"/>
                <a:gd name="T6" fmla="*/ 39 w 293"/>
                <a:gd name="T7" fmla="*/ 89 h 94"/>
                <a:gd name="T8" fmla="*/ 72 w 293"/>
                <a:gd name="T9" fmla="*/ 92 h 94"/>
                <a:gd name="T10" fmla="*/ 105 w 293"/>
                <a:gd name="T11" fmla="*/ 94 h 94"/>
                <a:gd name="T12" fmla="*/ 121 w 293"/>
                <a:gd name="T13" fmla="*/ 94 h 94"/>
                <a:gd name="T14" fmla="*/ 139 w 293"/>
                <a:gd name="T15" fmla="*/ 93 h 94"/>
                <a:gd name="T16" fmla="*/ 139 w 293"/>
                <a:gd name="T17" fmla="*/ 93 h 94"/>
                <a:gd name="T18" fmla="*/ 153 w 293"/>
                <a:gd name="T19" fmla="*/ 92 h 94"/>
                <a:gd name="T20" fmla="*/ 166 w 293"/>
                <a:gd name="T21" fmla="*/ 89 h 94"/>
                <a:gd name="T22" fmla="*/ 180 w 293"/>
                <a:gd name="T23" fmla="*/ 85 h 94"/>
                <a:gd name="T24" fmla="*/ 193 w 293"/>
                <a:gd name="T25" fmla="*/ 80 h 94"/>
                <a:gd name="T26" fmla="*/ 193 w 293"/>
                <a:gd name="T27" fmla="*/ 80 h 94"/>
                <a:gd name="T28" fmla="*/ 206 w 293"/>
                <a:gd name="T29" fmla="*/ 72 h 94"/>
                <a:gd name="T30" fmla="*/ 220 w 293"/>
                <a:gd name="T31" fmla="*/ 65 h 94"/>
                <a:gd name="T32" fmla="*/ 244 w 293"/>
                <a:gd name="T33" fmla="*/ 48 h 94"/>
                <a:gd name="T34" fmla="*/ 244 w 293"/>
                <a:gd name="T35" fmla="*/ 48 h 94"/>
                <a:gd name="T36" fmla="*/ 268 w 293"/>
                <a:gd name="T37" fmla="*/ 30 h 94"/>
                <a:gd name="T38" fmla="*/ 291 w 293"/>
                <a:gd name="T39" fmla="*/ 11 h 94"/>
                <a:gd name="T40" fmla="*/ 291 w 293"/>
                <a:gd name="T41" fmla="*/ 11 h 94"/>
                <a:gd name="T42" fmla="*/ 292 w 293"/>
                <a:gd name="T43" fmla="*/ 9 h 94"/>
                <a:gd name="T44" fmla="*/ 293 w 293"/>
                <a:gd name="T45" fmla="*/ 7 h 94"/>
                <a:gd name="T46" fmla="*/ 292 w 293"/>
                <a:gd name="T47" fmla="*/ 5 h 94"/>
                <a:gd name="T48" fmla="*/ 291 w 293"/>
                <a:gd name="T49" fmla="*/ 3 h 94"/>
                <a:gd name="T50" fmla="*/ 289 w 293"/>
                <a:gd name="T51" fmla="*/ 0 h 94"/>
                <a:gd name="T52" fmla="*/ 287 w 293"/>
                <a:gd name="T53" fmla="*/ 0 h 94"/>
                <a:gd name="T54" fmla="*/ 285 w 293"/>
                <a:gd name="T55" fmla="*/ 0 h 94"/>
                <a:gd name="T56" fmla="*/ 282 w 293"/>
                <a:gd name="T57" fmla="*/ 2 h 94"/>
                <a:gd name="T58" fmla="*/ 282 w 293"/>
                <a:gd name="T59" fmla="*/ 2 h 94"/>
                <a:gd name="T60" fmla="*/ 262 w 293"/>
                <a:gd name="T61" fmla="*/ 20 h 94"/>
                <a:gd name="T62" fmla="*/ 240 w 293"/>
                <a:gd name="T63" fmla="*/ 37 h 94"/>
                <a:gd name="T64" fmla="*/ 217 w 293"/>
                <a:gd name="T65" fmla="*/ 52 h 94"/>
                <a:gd name="T66" fmla="*/ 193 w 293"/>
                <a:gd name="T67" fmla="*/ 65 h 94"/>
                <a:gd name="T68" fmla="*/ 193 w 293"/>
                <a:gd name="T69" fmla="*/ 65 h 94"/>
                <a:gd name="T70" fmla="*/ 179 w 293"/>
                <a:gd name="T71" fmla="*/ 71 h 94"/>
                <a:gd name="T72" fmla="*/ 165 w 293"/>
                <a:gd name="T73" fmla="*/ 77 h 94"/>
                <a:gd name="T74" fmla="*/ 151 w 293"/>
                <a:gd name="T75" fmla="*/ 79 h 94"/>
                <a:gd name="T76" fmla="*/ 137 w 293"/>
                <a:gd name="T77" fmla="*/ 81 h 94"/>
                <a:gd name="T78" fmla="*/ 121 w 293"/>
                <a:gd name="T79" fmla="*/ 82 h 94"/>
                <a:gd name="T80" fmla="*/ 107 w 293"/>
                <a:gd name="T81" fmla="*/ 82 h 94"/>
                <a:gd name="T82" fmla="*/ 77 w 293"/>
                <a:gd name="T83" fmla="*/ 80 h 94"/>
                <a:gd name="T84" fmla="*/ 77 w 293"/>
                <a:gd name="T85" fmla="*/ 80 h 94"/>
                <a:gd name="T86" fmla="*/ 41 w 293"/>
                <a:gd name="T87" fmla="*/ 78 h 94"/>
                <a:gd name="T88" fmla="*/ 24 w 293"/>
                <a:gd name="T89" fmla="*/ 76 h 94"/>
                <a:gd name="T90" fmla="*/ 6 w 293"/>
                <a:gd name="T91" fmla="*/ 76 h 94"/>
                <a:gd name="T92" fmla="*/ 6 w 293"/>
                <a:gd name="T93" fmla="*/ 76 h 94"/>
                <a:gd name="T94" fmla="*/ 3 w 293"/>
                <a:gd name="T95" fmla="*/ 76 h 94"/>
                <a:gd name="T96" fmla="*/ 2 w 293"/>
                <a:gd name="T97" fmla="*/ 78 h 94"/>
                <a:gd name="T98" fmla="*/ 1 w 293"/>
                <a:gd name="T99" fmla="*/ 80 h 94"/>
                <a:gd name="T100" fmla="*/ 0 w 293"/>
                <a:gd name="T101" fmla="*/ 82 h 94"/>
                <a:gd name="T102" fmla="*/ 1 w 293"/>
                <a:gd name="T103" fmla="*/ 84 h 94"/>
                <a:gd name="T104" fmla="*/ 2 w 293"/>
                <a:gd name="T105" fmla="*/ 86 h 94"/>
                <a:gd name="T106" fmla="*/ 3 w 293"/>
                <a:gd name="T107" fmla="*/ 87 h 94"/>
                <a:gd name="T108" fmla="*/ 6 w 293"/>
                <a:gd name="T109" fmla="*/ 88 h 94"/>
                <a:gd name="T110" fmla="*/ 6 w 293"/>
                <a:gd name="T111" fmla="*/ 88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93" h="94">
                  <a:moveTo>
                    <a:pt x="6" y="88"/>
                  </a:moveTo>
                  <a:lnTo>
                    <a:pt x="6" y="88"/>
                  </a:lnTo>
                  <a:lnTo>
                    <a:pt x="22" y="88"/>
                  </a:lnTo>
                  <a:lnTo>
                    <a:pt x="39" y="89"/>
                  </a:lnTo>
                  <a:lnTo>
                    <a:pt x="72" y="92"/>
                  </a:lnTo>
                  <a:lnTo>
                    <a:pt x="105" y="94"/>
                  </a:lnTo>
                  <a:lnTo>
                    <a:pt x="121" y="94"/>
                  </a:lnTo>
                  <a:lnTo>
                    <a:pt x="139" y="93"/>
                  </a:lnTo>
                  <a:lnTo>
                    <a:pt x="139" y="93"/>
                  </a:lnTo>
                  <a:lnTo>
                    <a:pt x="153" y="92"/>
                  </a:lnTo>
                  <a:lnTo>
                    <a:pt x="166" y="89"/>
                  </a:lnTo>
                  <a:lnTo>
                    <a:pt x="180" y="85"/>
                  </a:lnTo>
                  <a:lnTo>
                    <a:pt x="193" y="80"/>
                  </a:lnTo>
                  <a:lnTo>
                    <a:pt x="193" y="80"/>
                  </a:lnTo>
                  <a:lnTo>
                    <a:pt x="206" y="72"/>
                  </a:lnTo>
                  <a:lnTo>
                    <a:pt x="220" y="65"/>
                  </a:lnTo>
                  <a:lnTo>
                    <a:pt x="244" y="48"/>
                  </a:lnTo>
                  <a:lnTo>
                    <a:pt x="244" y="48"/>
                  </a:lnTo>
                  <a:lnTo>
                    <a:pt x="268" y="30"/>
                  </a:lnTo>
                  <a:lnTo>
                    <a:pt x="291" y="11"/>
                  </a:lnTo>
                  <a:lnTo>
                    <a:pt x="291" y="11"/>
                  </a:lnTo>
                  <a:lnTo>
                    <a:pt x="292" y="9"/>
                  </a:lnTo>
                  <a:lnTo>
                    <a:pt x="293" y="7"/>
                  </a:lnTo>
                  <a:lnTo>
                    <a:pt x="292" y="5"/>
                  </a:lnTo>
                  <a:lnTo>
                    <a:pt x="291" y="3"/>
                  </a:lnTo>
                  <a:lnTo>
                    <a:pt x="289" y="0"/>
                  </a:lnTo>
                  <a:lnTo>
                    <a:pt x="287" y="0"/>
                  </a:lnTo>
                  <a:lnTo>
                    <a:pt x="285" y="0"/>
                  </a:lnTo>
                  <a:lnTo>
                    <a:pt x="282" y="2"/>
                  </a:lnTo>
                  <a:lnTo>
                    <a:pt x="282" y="2"/>
                  </a:lnTo>
                  <a:lnTo>
                    <a:pt x="262" y="20"/>
                  </a:lnTo>
                  <a:lnTo>
                    <a:pt x="240" y="37"/>
                  </a:lnTo>
                  <a:lnTo>
                    <a:pt x="217" y="52"/>
                  </a:lnTo>
                  <a:lnTo>
                    <a:pt x="193" y="65"/>
                  </a:lnTo>
                  <a:lnTo>
                    <a:pt x="193" y="65"/>
                  </a:lnTo>
                  <a:lnTo>
                    <a:pt x="179" y="71"/>
                  </a:lnTo>
                  <a:lnTo>
                    <a:pt x="165" y="77"/>
                  </a:lnTo>
                  <a:lnTo>
                    <a:pt x="151" y="79"/>
                  </a:lnTo>
                  <a:lnTo>
                    <a:pt x="137" y="81"/>
                  </a:lnTo>
                  <a:lnTo>
                    <a:pt x="121" y="82"/>
                  </a:lnTo>
                  <a:lnTo>
                    <a:pt x="107" y="82"/>
                  </a:lnTo>
                  <a:lnTo>
                    <a:pt x="77" y="80"/>
                  </a:lnTo>
                  <a:lnTo>
                    <a:pt x="77" y="80"/>
                  </a:lnTo>
                  <a:lnTo>
                    <a:pt x="41" y="78"/>
                  </a:lnTo>
                  <a:lnTo>
                    <a:pt x="24" y="76"/>
                  </a:lnTo>
                  <a:lnTo>
                    <a:pt x="6" y="76"/>
                  </a:lnTo>
                  <a:lnTo>
                    <a:pt x="6" y="76"/>
                  </a:lnTo>
                  <a:lnTo>
                    <a:pt x="3" y="76"/>
                  </a:lnTo>
                  <a:lnTo>
                    <a:pt x="2" y="78"/>
                  </a:lnTo>
                  <a:lnTo>
                    <a:pt x="1" y="80"/>
                  </a:lnTo>
                  <a:lnTo>
                    <a:pt x="0" y="82"/>
                  </a:lnTo>
                  <a:lnTo>
                    <a:pt x="1" y="84"/>
                  </a:lnTo>
                  <a:lnTo>
                    <a:pt x="2" y="86"/>
                  </a:lnTo>
                  <a:lnTo>
                    <a:pt x="3" y="87"/>
                  </a:lnTo>
                  <a:lnTo>
                    <a:pt x="6" y="88"/>
                  </a:lnTo>
                  <a:lnTo>
                    <a:pt x="6" y="8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5" name="Freeform 84">
              <a:extLst>
                <a:ext uri="{FF2B5EF4-FFF2-40B4-BE49-F238E27FC236}">
                  <a16:creationId xmlns:a16="http://schemas.microsoft.com/office/drawing/2014/main" id="{D60991AF-6E79-D4AF-E328-D1AF9055A956}"/>
                </a:ext>
              </a:extLst>
            </p:cNvPr>
            <p:cNvSpPr>
              <a:spLocks/>
            </p:cNvSpPr>
            <p:nvPr/>
          </p:nvSpPr>
          <p:spPr bwMode="auto">
            <a:xfrm>
              <a:off x="4303" y="2321"/>
              <a:ext cx="276" cy="200"/>
            </a:xfrm>
            <a:custGeom>
              <a:avLst/>
              <a:gdLst>
                <a:gd name="T0" fmla="*/ 23 w 552"/>
                <a:gd name="T1" fmla="*/ 392 h 399"/>
                <a:gd name="T2" fmla="*/ 64 w 552"/>
                <a:gd name="T3" fmla="*/ 379 h 399"/>
                <a:gd name="T4" fmla="*/ 177 w 552"/>
                <a:gd name="T5" fmla="*/ 360 h 399"/>
                <a:gd name="T6" fmla="*/ 233 w 552"/>
                <a:gd name="T7" fmla="*/ 348 h 399"/>
                <a:gd name="T8" fmla="*/ 271 w 552"/>
                <a:gd name="T9" fmla="*/ 333 h 399"/>
                <a:gd name="T10" fmla="*/ 297 w 552"/>
                <a:gd name="T11" fmla="*/ 318 h 399"/>
                <a:gd name="T12" fmla="*/ 333 w 552"/>
                <a:gd name="T13" fmla="*/ 291 h 399"/>
                <a:gd name="T14" fmla="*/ 409 w 552"/>
                <a:gd name="T15" fmla="*/ 231 h 399"/>
                <a:gd name="T16" fmla="*/ 457 w 552"/>
                <a:gd name="T17" fmla="*/ 187 h 399"/>
                <a:gd name="T18" fmla="*/ 520 w 552"/>
                <a:gd name="T19" fmla="*/ 114 h 399"/>
                <a:gd name="T20" fmla="*/ 535 w 552"/>
                <a:gd name="T21" fmla="*/ 90 h 399"/>
                <a:gd name="T22" fmla="*/ 550 w 552"/>
                <a:gd name="T23" fmla="*/ 69 h 399"/>
                <a:gd name="T24" fmla="*/ 552 w 552"/>
                <a:gd name="T25" fmla="*/ 57 h 399"/>
                <a:gd name="T26" fmla="*/ 548 w 552"/>
                <a:gd name="T27" fmla="*/ 35 h 399"/>
                <a:gd name="T28" fmla="*/ 539 w 552"/>
                <a:gd name="T29" fmla="*/ 19 h 399"/>
                <a:gd name="T30" fmla="*/ 515 w 552"/>
                <a:gd name="T31" fmla="*/ 4 h 399"/>
                <a:gd name="T32" fmla="*/ 497 w 552"/>
                <a:gd name="T33" fmla="*/ 0 h 399"/>
                <a:gd name="T34" fmla="*/ 478 w 552"/>
                <a:gd name="T35" fmla="*/ 2 h 399"/>
                <a:gd name="T36" fmla="*/ 448 w 552"/>
                <a:gd name="T37" fmla="*/ 16 h 399"/>
                <a:gd name="T38" fmla="*/ 427 w 552"/>
                <a:gd name="T39" fmla="*/ 34 h 399"/>
                <a:gd name="T40" fmla="*/ 397 w 552"/>
                <a:gd name="T41" fmla="*/ 68 h 399"/>
                <a:gd name="T42" fmla="*/ 375 w 552"/>
                <a:gd name="T43" fmla="*/ 88 h 399"/>
                <a:gd name="T44" fmla="*/ 350 w 552"/>
                <a:gd name="T45" fmla="*/ 104 h 399"/>
                <a:gd name="T46" fmla="*/ 263 w 552"/>
                <a:gd name="T47" fmla="*/ 147 h 399"/>
                <a:gd name="T48" fmla="*/ 207 w 552"/>
                <a:gd name="T49" fmla="*/ 166 h 399"/>
                <a:gd name="T50" fmla="*/ 203 w 552"/>
                <a:gd name="T51" fmla="*/ 168 h 399"/>
                <a:gd name="T52" fmla="*/ 204 w 552"/>
                <a:gd name="T53" fmla="*/ 175 h 399"/>
                <a:gd name="T54" fmla="*/ 210 w 552"/>
                <a:gd name="T55" fmla="*/ 177 h 399"/>
                <a:gd name="T56" fmla="*/ 267 w 552"/>
                <a:gd name="T57" fmla="*/ 158 h 399"/>
                <a:gd name="T58" fmla="*/ 322 w 552"/>
                <a:gd name="T59" fmla="*/ 133 h 399"/>
                <a:gd name="T60" fmla="*/ 375 w 552"/>
                <a:gd name="T61" fmla="*/ 103 h 399"/>
                <a:gd name="T62" fmla="*/ 407 w 552"/>
                <a:gd name="T63" fmla="*/ 75 h 399"/>
                <a:gd name="T64" fmla="*/ 432 w 552"/>
                <a:gd name="T65" fmla="*/ 47 h 399"/>
                <a:gd name="T66" fmla="*/ 460 w 552"/>
                <a:gd name="T67" fmla="*/ 23 h 399"/>
                <a:gd name="T68" fmla="*/ 487 w 552"/>
                <a:gd name="T69" fmla="*/ 13 h 399"/>
                <a:gd name="T70" fmla="*/ 501 w 552"/>
                <a:gd name="T71" fmla="*/ 13 h 399"/>
                <a:gd name="T72" fmla="*/ 525 w 552"/>
                <a:gd name="T73" fmla="*/ 21 h 399"/>
                <a:gd name="T74" fmla="*/ 535 w 552"/>
                <a:gd name="T75" fmla="*/ 35 h 399"/>
                <a:gd name="T76" fmla="*/ 539 w 552"/>
                <a:gd name="T77" fmla="*/ 53 h 399"/>
                <a:gd name="T78" fmla="*/ 539 w 552"/>
                <a:gd name="T79" fmla="*/ 61 h 399"/>
                <a:gd name="T80" fmla="*/ 539 w 552"/>
                <a:gd name="T81" fmla="*/ 63 h 399"/>
                <a:gd name="T82" fmla="*/ 538 w 552"/>
                <a:gd name="T83" fmla="*/ 65 h 399"/>
                <a:gd name="T84" fmla="*/ 530 w 552"/>
                <a:gd name="T85" fmla="*/ 76 h 399"/>
                <a:gd name="T86" fmla="*/ 496 w 552"/>
                <a:gd name="T87" fmla="*/ 124 h 399"/>
                <a:gd name="T88" fmla="*/ 439 w 552"/>
                <a:gd name="T89" fmla="*/ 188 h 399"/>
                <a:gd name="T90" fmla="*/ 392 w 552"/>
                <a:gd name="T91" fmla="*/ 229 h 399"/>
                <a:gd name="T92" fmla="*/ 343 w 552"/>
                <a:gd name="T93" fmla="*/ 270 h 399"/>
                <a:gd name="T94" fmla="*/ 294 w 552"/>
                <a:gd name="T95" fmla="*/ 306 h 399"/>
                <a:gd name="T96" fmla="*/ 258 w 552"/>
                <a:gd name="T97" fmla="*/ 325 h 399"/>
                <a:gd name="T98" fmla="*/ 233 w 552"/>
                <a:gd name="T99" fmla="*/ 335 h 399"/>
                <a:gd name="T100" fmla="*/ 165 w 552"/>
                <a:gd name="T101" fmla="*/ 350 h 399"/>
                <a:gd name="T102" fmla="*/ 83 w 552"/>
                <a:gd name="T103" fmla="*/ 363 h 399"/>
                <a:gd name="T104" fmla="*/ 29 w 552"/>
                <a:gd name="T105" fmla="*/ 377 h 399"/>
                <a:gd name="T106" fmla="*/ 3 w 552"/>
                <a:gd name="T107" fmla="*/ 388 h 399"/>
                <a:gd name="T108" fmla="*/ 1 w 552"/>
                <a:gd name="T109" fmla="*/ 391 h 399"/>
                <a:gd name="T110" fmla="*/ 3 w 552"/>
                <a:gd name="T111" fmla="*/ 397 h 399"/>
                <a:gd name="T112" fmla="*/ 10 w 552"/>
                <a:gd name="T113" fmla="*/ 398 h 3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52" h="399">
                  <a:moveTo>
                    <a:pt x="10" y="398"/>
                  </a:moveTo>
                  <a:lnTo>
                    <a:pt x="10" y="398"/>
                  </a:lnTo>
                  <a:lnTo>
                    <a:pt x="23" y="392"/>
                  </a:lnTo>
                  <a:lnTo>
                    <a:pt x="37" y="387"/>
                  </a:lnTo>
                  <a:lnTo>
                    <a:pt x="50" y="383"/>
                  </a:lnTo>
                  <a:lnTo>
                    <a:pt x="64" y="379"/>
                  </a:lnTo>
                  <a:lnTo>
                    <a:pt x="92" y="373"/>
                  </a:lnTo>
                  <a:lnTo>
                    <a:pt x="121" y="369"/>
                  </a:lnTo>
                  <a:lnTo>
                    <a:pt x="177" y="360"/>
                  </a:lnTo>
                  <a:lnTo>
                    <a:pt x="206" y="355"/>
                  </a:lnTo>
                  <a:lnTo>
                    <a:pt x="233" y="348"/>
                  </a:lnTo>
                  <a:lnTo>
                    <a:pt x="233" y="348"/>
                  </a:lnTo>
                  <a:lnTo>
                    <a:pt x="246" y="343"/>
                  </a:lnTo>
                  <a:lnTo>
                    <a:pt x="259" y="339"/>
                  </a:lnTo>
                  <a:lnTo>
                    <a:pt x="271" y="333"/>
                  </a:lnTo>
                  <a:lnTo>
                    <a:pt x="285" y="326"/>
                  </a:lnTo>
                  <a:lnTo>
                    <a:pt x="285" y="326"/>
                  </a:lnTo>
                  <a:lnTo>
                    <a:pt x="297" y="318"/>
                  </a:lnTo>
                  <a:lnTo>
                    <a:pt x="310" y="310"/>
                  </a:lnTo>
                  <a:lnTo>
                    <a:pt x="333" y="291"/>
                  </a:lnTo>
                  <a:lnTo>
                    <a:pt x="333" y="291"/>
                  </a:lnTo>
                  <a:lnTo>
                    <a:pt x="360" y="272"/>
                  </a:lnTo>
                  <a:lnTo>
                    <a:pt x="385" y="251"/>
                  </a:lnTo>
                  <a:lnTo>
                    <a:pt x="409" y="231"/>
                  </a:lnTo>
                  <a:lnTo>
                    <a:pt x="433" y="209"/>
                  </a:lnTo>
                  <a:lnTo>
                    <a:pt x="433" y="209"/>
                  </a:lnTo>
                  <a:lnTo>
                    <a:pt x="457" y="187"/>
                  </a:lnTo>
                  <a:lnTo>
                    <a:pt x="479" y="163"/>
                  </a:lnTo>
                  <a:lnTo>
                    <a:pt x="499" y="139"/>
                  </a:lnTo>
                  <a:lnTo>
                    <a:pt x="520" y="114"/>
                  </a:lnTo>
                  <a:lnTo>
                    <a:pt x="520" y="114"/>
                  </a:lnTo>
                  <a:lnTo>
                    <a:pt x="535" y="90"/>
                  </a:lnTo>
                  <a:lnTo>
                    <a:pt x="535" y="90"/>
                  </a:lnTo>
                  <a:lnTo>
                    <a:pt x="545" y="76"/>
                  </a:lnTo>
                  <a:lnTo>
                    <a:pt x="545" y="76"/>
                  </a:lnTo>
                  <a:lnTo>
                    <a:pt x="550" y="69"/>
                  </a:lnTo>
                  <a:lnTo>
                    <a:pt x="550" y="69"/>
                  </a:lnTo>
                  <a:lnTo>
                    <a:pt x="551" y="63"/>
                  </a:lnTo>
                  <a:lnTo>
                    <a:pt x="552" y="57"/>
                  </a:lnTo>
                  <a:lnTo>
                    <a:pt x="551" y="45"/>
                  </a:lnTo>
                  <a:lnTo>
                    <a:pt x="551" y="45"/>
                  </a:lnTo>
                  <a:lnTo>
                    <a:pt x="548" y="35"/>
                  </a:lnTo>
                  <a:lnTo>
                    <a:pt x="544" y="26"/>
                  </a:lnTo>
                  <a:lnTo>
                    <a:pt x="544" y="26"/>
                  </a:lnTo>
                  <a:lnTo>
                    <a:pt x="539" y="19"/>
                  </a:lnTo>
                  <a:lnTo>
                    <a:pt x="533" y="12"/>
                  </a:lnTo>
                  <a:lnTo>
                    <a:pt x="525" y="7"/>
                  </a:lnTo>
                  <a:lnTo>
                    <a:pt x="515" y="4"/>
                  </a:lnTo>
                  <a:lnTo>
                    <a:pt x="515" y="4"/>
                  </a:lnTo>
                  <a:lnTo>
                    <a:pt x="506" y="1"/>
                  </a:lnTo>
                  <a:lnTo>
                    <a:pt x="497" y="0"/>
                  </a:lnTo>
                  <a:lnTo>
                    <a:pt x="487" y="1"/>
                  </a:lnTo>
                  <a:lnTo>
                    <a:pt x="478" y="2"/>
                  </a:lnTo>
                  <a:lnTo>
                    <a:pt x="478" y="2"/>
                  </a:lnTo>
                  <a:lnTo>
                    <a:pt x="467" y="5"/>
                  </a:lnTo>
                  <a:lnTo>
                    <a:pt x="457" y="10"/>
                  </a:lnTo>
                  <a:lnTo>
                    <a:pt x="448" y="16"/>
                  </a:lnTo>
                  <a:lnTo>
                    <a:pt x="439" y="23"/>
                  </a:lnTo>
                  <a:lnTo>
                    <a:pt x="439" y="23"/>
                  </a:lnTo>
                  <a:lnTo>
                    <a:pt x="427" y="34"/>
                  </a:lnTo>
                  <a:lnTo>
                    <a:pt x="417" y="46"/>
                  </a:lnTo>
                  <a:lnTo>
                    <a:pt x="397" y="68"/>
                  </a:lnTo>
                  <a:lnTo>
                    <a:pt x="397" y="68"/>
                  </a:lnTo>
                  <a:lnTo>
                    <a:pt x="386" y="79"/>
                  </a:lnTo>
                  <a:lnTo>
                    <a:pt x="375" y="88"/>
                  </a:lnTo>
                  <a:lnTo>
                    <a:pt x="375" y="88"/>
                  </a:lnTo>
                  <a:lnTo>
                    <a:pt x="363" y="96"/>
                  </a:lnTo>
                  <a:lnTo>
                    <a:pt x="350" y="104"/>
                  </a:lnTo>
                  <a:lnTo>
                    <a:pt x="350" y="104"/>
                  </a:lnTo>
                  <a:lnTo>
                    <a:pt x="322" y="120"/>
                  </a:lnTo>
                  <a:lnTo>
                    <a:pt x="294" y="134"/>
                  </a:lnTo>
                  <a:lnTo>
                    <a:pt x="263" y="147"/>
                  </a:lnTo>
                  <a:lnTo>
                    <a:pt x="234" y="158"/>
                  </a:lnTo>
                  <a:lnTo>
                    <a:pt x="234" y="158"/>
                  </a:lnTo>
                  <a:lnTo>
                    <a:pt x="207" y="166"/>
                  </a:lnTo>
                  <a:lnTo>
                    <a:pt x="207" y="166"/>
                  </a:lnTo>
                  <a:lnTo>
                    <a:pt x="204" y="167"/>
                  </a:lnTo>
                  <a:lnTo>
                    <a:pt x="203" y="168"/>
                  </a:lnTo>
                  <a:lnTo>
                    <a:pt x="202" y="171"/>
                  </a:lnTo>
                  <a:lnTo>
                    <a:pt x="203" y="173"/>
                  </a:lnTo>
                  <a:lnTo>
                    <a:pt x="204" y="175"/>
                  </a:lnTo>
                  <a:lnTo>
                    <a:pt x="205" y="176"/>
                  </a:lnTo>
                  <a:lnTo>
                    <a:pt x="207" y="177"/>
                  </a:lnTo>
                  <a:lnTo>
                    <a:pt x="210" y="177"/>
                  </a:lnTo>
                  <a:lnTo>
                    <a:pt x="210" y="177"/>
                  </a:lnTo>
                  <a:lnTo>
                    <a:pt x="239" y="169"/>
                  </a:lnTo>
                  <a:lnTo>
                    <a:pt x="267" y="158"/>
                  </a:lnTo>
                  <a:lnTo>
                    <a:pt x="296" y="147"/>
                  </a:lnTo>
                  <a:lnTo>
                    <a:pt x="322" y="133"/>
                  </a:lnTo>
                  <a:lnTo>
                    <a:pt x="322" y="133"/>
                  </a:lnTo>
                  <a:lnTo>
                    <a:pt x="348" y="119"/>
                  </a:lnTo>
                  <a:lnTo>
                    <a:pt x="375" y="103"/>
                  </a:lnTo>
                  <a:lnTo>
                    <a:pt x="375" y="103"/>
                  </a:lnTo>
                  <a:lnTo>
                    <a:pt x="386" y="94"/>
                  </a:lnTo>
                  <a:lnTo>
                    <a:pt x="397" y="85"/>
                  </a:lnTo>
                  <a:lnTo>
                    <a:pt x="407" y="75"/>
                  </a:lnTo>
                  <a:lnTo>
                    <a:pt x="417" y="64"/>
                  </a:lnTo>
                  <a:lnTo>
                    <a:pt x="417" y="64"/>
                  </a:lnTo>
                  <a:lnTo>
                    <a:pt x="432" y="47"/>
                  </a:lnTo>
                  <a:lnTo>
                    <a:pt x="442" y="37"/>
                  </a:lnTo>
                  <a:lnTo>
                    <a:pt x="450" y="30"/>
                  </a:lnTo>
                  <a:lnTo>
                    <a:pt x="460" y="23"/>
                  </a:lnTo>
                  <a:lnTo>
                    <a:pt x="470" y="17"/>
                  </a:lnTo>
                  <a:lnTo>
                    <a:pt x="481" y="14"/>
                  </a:lnTo>
                  <a:lnTo>
                    <a:pt x="487" y="13"/>
                  </a:lnTo>
                  <a:lnTo>
                    <a:pt x="493" y="12"/>
                  </a:lnTo>
                  <a:lnTo>
                    <a:pt x="493" y="12"/>
                  </a:lnTo>
                  <a:lnTo>
                    <a:pt x="501" y="13"/>
                  </a:lnTo>
                  <a:lnTo>
                    <a:pt x="509" y="14"/>
                  </a:lnTo>
                  <a:lnTo>
                    <a:pt x="518" y="17"/>
                  </a:lnTo>
                  <a:lnTo>
                    <a:pt x="525" y="21"/>
                  </a:lnTo>
                  <a:lnTo>
                    <a:pt x="525" y="21"/>
                  </a:lnTo>
                  <a:lnTo>
                    <a:pt x="531" y="27"/>
                  </a:lnTo>
                  <a:lnTo>
                    <a:pt x="535" y="35"/>
                  </a:lnTo>
                  <a:lnTo>
                    <a:pt x="538" y="44"/>
                  </a:lnTo>
                  <a:lnTo>
                    <a:pt x="539" y="53"/>
                  </a:lnTo>
                  <a:lnTo>
                    <a:pt x="539" y="53"/>
                  </a:lnTo>
                  <a:lnTo>
                    <a:pt x="539" y="58"/>
                  </a:lnTo>
                  <a:lnTo>
                    <a:pt x="539" y="58"/>
                  </a:lnTo>
                  <a:lnTo>
                    <a:pt x="539" y="61"/>
                  </a:lnTo>
                  <a:lnTo>
                    <a:pt x="539" y="61"/>
                  </a:lnTo>
                  <a:lnTo>
                    <a:pt x="539" y="62"/>
                  </a:lnTo>
                  <a:lnTo>
                    <a:pt x="539" y="63"/>
                  </a:lnTo>
                  <a:lnTo>
                    <a:pt x="539" y="62"/>
                  </a:lnTo>
                  <a:lnTo>
                    <a:pt x="539" y="62"/>
                  </a:lnTo>
                  <a:lnTo>
                    <a:pt x="538" y="65"/>
                  </a:lnTo>
                  <a:lnTo>
                    <a:pt x="538" y="65"/>
                  </a:lnTo>
                  <a:lnTo>
                    <a:pt x="530" y="76"/>
                  </a:lnTo>
                  <a:lnTo>
                    <a:pt x="530" y="76"/>
                  </a:lnTo>
                  <a:lnTo>
                    <a:pt x="513" y="101"/>
                  </a:lnTo>
                  <a:lnTo>
                    <a:pt x="513" y="101"/>
                  </a:lnTo>
                  <a:lnTo>
                    <a:pt x="496" y="124"/>
                  </a:lnTo>
                  <a:lnTo>
                    <a:pt x="478" y="146"/>
                  </a:lnTo>
                  <a:lnTo>
                    <a:pt x="459" y="167"/>
                  </a:lnTo>
                  <a:lnTo>
                    <a:pt x="439" y="188"/>
                  </a:lnTo>
                  <a:lnTo>
                    <a:pt x="439" y="188"/>
                  </a:lnTo>
                  <a:lnTo>
                    <a:pt x="416" y="209"/>
                  </a:lnTo>
                  <a:lnTo>
                    <a:pt x="392" y="229"/>
                  </a:lnTo>
                  <a:lnTo>
                    <a:pt x="368" y="249"/>
                  </a:lnTo>
                  <a:lnTo>
                    <a:pt x="343" y="270"/>
                  </a:lnTo>
                  <a:lnTo>
                    <a:pt x="343" y="270"/>
                  </a:lnTo>
                  <a:lnTo>
                    <a:pt x="319" y="288"/>
                  </a:lnTo>
                  <a:lnTo>
                    <a:pt x="294" y="306"/>
                  </a:lnTo>
                  <a:lnTo>
                    <a:pt x="294" y="306"/>
                  </a:lnTo>
                  <a:lnTo>
                    <a:pt x="283" y="313"/>
                  </a:lnTo>
                  <a:lnTo>
                    <a:pt x="270" y="319"/>
                  </a:lnTo>
                  <a:lnTo>
                    <a:pt x="258" y="325"/>
                  </a:lnTo>
                  <a:lnTo>
                    <a:pt x="246" y="331"/>
                  </a:lnTo>
                  <a:lnTo>
                    <a:pt x="246" y="331"/>
                  </a:lnTo>
                  <a:lnTo>
                    <a:pt x="233" y="335"/>
                  </a:lnTo>
                  <a:lnTo>
                    <a:pt x="220" y="339"/>
                  </a:lnTo>
                  <a:lnTo>
                    <a:pt x="192" y="345"/>
                  </a:lnTo>
                  <a:lnTo>
                    <a:pt x="165" y="350"/>
                  </a:lnTo>
                  <a:lnTo>
                    <a:pt x="138" y="354"/>
                  </a:lnTo>
                  <a:lnTo>
                    <a:pt x="110" y="358"/>
                  </a:lnTo>
                  <a:lnTo>
                    <a:pt x="83" y="363"/>
                  </a:lnTo>
                  <a:lnTo>
                    <a:pt x="56" y="369"/>
                  </a:lnTo>
                  <a:lnTo>
                    <a:pt x="43" y="373"/>
                  </a:lnTo>
                  <a:lnTo>
                    <a:pt x="29" y="377"/>
                  </a:lnTo>
                  <a:lnTo>
                    <a:pt x="29" y="377"/>
                  </a:lnTo>
                  <a:lnTo>
                    <a:pt x="16" y="382"/>
                  </a:lnTo>
                  <a:lnTo>
                    <a:pt x="3" y="388"/>
                  </a:lnTo>
                  <a:lnTo>
                    <a:pt x="3" y="388"/>
                  </a:lnTo>
                  <a:lnTo>
                    <a:pt x="1" y="389"/>
                  </a:lnTo>
                  <a:lnTo>
                    <a:pt x="1" y="391"/>
                  </a:lnTo>
                  <a:lnTo>
                    <a:pt x="0" y="393"/>
                  </a:lnTo>
                  <a:lnTo>
                    <a:pt x="1" y="395"/>
                  </a:lnTo>
                  <a:lnTo>
                    <a:pt x="3" y="397"/>
                  </a:lnTo>
                  <a:lnTo>
                    <a:pt x="5" y="398"/>
                  </a:lnTo>
                  <a:lnTo>
                    <a:pt x="7" y="399"/>
                  </a:lnTo>
                  <a:lnTo>
                    <a:pt x="10" y="398"/>
                  </a:lnTo>
                  <a:lnTo>
                    <a:pt x="10" y="39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6" name="Freeform 85">
              <a:extLst>
                <a:ext uri="{FF2B5EF4-FFF2-40B4-BE49-F238E27FC236}">
                  <a16:creationId xmlns:a16="http://schemas.microsoft.com/office/drawing/2014/main" id="{CAA180B2-E045-0995-D618-2E032F0598D7}"/>
                </a:ext>
              </a:extLst>
            </p:cNvPr>
            <p:cNvSpPr>
              <a:spLocks/>
            </p:cNvSpPr>
            <p:nvPr/>
          </p:nvSpPr>
          <p:spPr bwMode="auto">
            <a:xfrm>
              <a:off x="4489" y="2340"/>
              <a:ext cx="212" cy="129"/>
            </a:xfrm>
            <a:custGeom>
              <a:avLst/>
              <a:gdLst>
                <a:gd name="T0" fmla="*/ 9 w 423"/>
                <a:gd name="T1" fmla="*/ 258 h 259"/>
                <a:gd name="T2" fmla="*/ 42 w 423"/>
                <a:gd name="T3" fmla="*/ 243 h 259"/>
                <a:gd name="T4" fmla="*/ 78 w 423"/>
                <a:gd name="T5" fmla="*/ 233 h 259"/>
                <a:gd name="T6" fmla="*/ 114 w 423"/>
                <a:gd name="T7" fmla="*/ 225 h 259"/>
                <a:gd name="T8" fmla="*/ 152 w 423"/>
                <a:gd name="T9" fmla="*/ 216 h 259"/>
                <a:gd name="T10" fmla="*/ 190 w 423"/>
                <a:gd name="T11" fmla="*/ 206 h 259"/>
                <a:gd name="T12" fmla="*/ 227 w 423"/>
                <a:gd name="T13" fmla="*/ 193 h 259"/>
                <a:gd name="T14" fmla="*/ 265 w 423"/>
                <a:gd name="T15" fmla="*/ 177 h 259"/>
                <a:gd name="T16" fmla="*/ 301 w 423"/>
                <a:gd name="T17" fmla="*/ 159 h 259"/>
                <a:gd name="T18" fmla="*/ 329 w 423"/>
                <a:gd name="T19" fmla="*/ 142 h 259"/>
                <a:gd name="T20" fmla="*/ 354 w 423"/>
                <a:gd name="T21" fmla="*/ 125 h 259"/>
                <a:gd name="T22" fmla="*/ 378 w 423"/>
                <a:gd name="T23" fmla="*/ 106 h 259"/>
                <a:gd name="T24" fmla="*/ 401 w 423"/>
                <a:gd name="T25" fmla="*/ 85 h 259"/>
                <a:gd name="T26" fmla="*/ 408 w 423"/>
                <a:gd name="T27" fmla="*/ 75 h 259"/>
                <a:gd name="T28" fmla="*/ 420 w 423"/>
                <a:gd name="T29" fmla="*/ 54 h 259"/>
                <a:gd name="T30" fmla="*/ 423 w 423"/>
                <a:gd name="T31" fmla="*/ 42 h 259"/>
                <a:gd name="T32" fmla="*/ 423 w 423"/>
                <a:gd name="T33" fmla="*/ 36 h 259"/>
                <a:gd name="T34" fmla="*/ 420 w 423"/>
                <a:gd name="T35" fmla="*/ 26 h 259"/>
                <a:gd name="T36" fmla="*/ 414 w 423"/>
                <a:gd name="T37" fmla="*/ 17 h 259"/>
                <a:gd name="T38" fmla="*/ 405 w 423"/>
                <a:gd name="T39" fmla="*/ 11 h 259"/>
                <a:gd name="T40" fmla="*/ 399 w 423"/>
                <a:gd name="T41" fmla="*/ 8 h 259"/>
                <a:gd name="T42" fmla="*/ 380 w 423"/>
                <a:gd name="T43" fmla="*/ 2 h 259"/>
                <a:gd name="T44" fmla="*/ 360 w 423"/>
                <a:gd name="T45" fmla="*/ 0 h 259"/>
                <a:gd name="T46" fmla="*/ 340 w 423"/>
                <a:gd name="T47" fmla="*/ 1 h 259"/>
                <a:gd name="T48" fmla="*/ 321 w 423"/>
                <a:gd name="T49" fmla="*/ 5 h 259"/>
                <a:gd name="T50" fmla="*/ 282 w 423"/>
                <a:gd name="T51" fmla="*/ 14 h 259"/>
                <a:gd name="T52" fmla="*/ 245 w 423"/>
                <a:gd name="T53" fmla="*/ 28 h 259"/>
                <a:gd name="T54" fmla="*/ 243 w 423"/>
                <a:gd name="T55" fmla="*/ 30 h 259"/>
                <a:gd name="T56" fmla="*/ 241 w 423"/>
                <a:gd name="T57" fmla="*/ 34 h 259"/>
                <a:gd name="T58" fmla="*/ 242 w 423"/>
                <a:gd name="T59" fmla="*/ 38 h 259"/>
                <a:gd name="T60" fmla="*/ 246 w 423"/>
                <a:gd name="T61" fmla="*/ 40 h 259"/>
                <a:gd name="T62" fmla="*/ 248 w 423"/>
                <a:gd name="T63" fmla="*/ 40 h 259"/>
                <a:gd name="T64" fmla="*/ 295 w 423"/>
                <a:gd name="T65" fmla="*/ 23 h 259"/>
                <a:gd name="T66" fmla="*/ 312 w 423"/>
                <a:gd name="T67" fmla="*/ 19 h 259"/>
                <a:gd name="T68" fmla="*/ 346 w 423"/>
                <a:gd name="T69" fmla="*/ 13 h 259"/>
                <a:gd name="T70" fmla="*/ 371 w 423"/>
                <a:gd name="T71" fmla="*/ 13 h 259"/>
                <a:gd name="T72" fmla="*/ 380 w 423"/>
                <a:gd name="T73" fmla="*/ 15 h 259"/>
                <a:gd name="T74" fmla="*/ 396 w 423"/>
                <a:gd name="T75" fmla="*/ 20 h 259"/>
                <a:gd name="T76" fmla="*/ 405 w 423"/>
                <a:gd name="T77" fmla="*/ 25 h 259"/>
                <a:gd name="T78" fmla="*/ 411 w 423"/>
                <a:gd name="T79" fmla="*/ 34 h 259"/>
                <a:gd name="T80" fmla="*/ 411 w 423"/>
                <a:gd name="T81" fmla="*/ 39 h 259"/>
                <a:gd name="T82" fmla="*/ 409 w 423"/>
                <a:gd name="T83" fmla="*/ 49 h 259"/>
                <a:gd name="T84" fmla="*/ 399 w 423"/>
                <a:gd name="T85" fmla="*/ 67 h 259"/>
                <a:gd name="T86" fmla="*/ 392 w 423"/>
                <a:gd name="T87" fmla="*/ 75 h 259"/>
                <a:gd name="T88" fmla="*/ 371 w 423"/>
                <a:gd name="T89" fmla="*/ 97 h 259"/>
                <a:gd name="T90" fmla="*/ 348 w 423"/>
                <a:gd name="T91" fmla="*/ 115 h 259"/>
                <a:gd name="T92" fmla="*/ 298 w 423"/>
                <a:gd name="T93" fmla="*/ 146 h 259"/>
                <a:gd name="T94" fmla="*/ 281 w 423"/>
                <a:gd name="T95" fmla="*/ 156 h 259"/>
                <a:gd name="T96" fmla="*/ 247 w 423"/>
                <a:gd name="T97" fmla="*/ 172 h 259"/>
                <a:gd name="T98" fmla="*/ 229 w 423"/>
                <a:gd name="T99" fmla="*/ 179 h 259"/>
                <a:gd name="T100" fmla="*/ 173 w 423"/>
                <a:gd name="T101" fmla="*/ 198 h 259"/>
                <a:gd name="T102" fmla="*/ 155 w 423"/>
                <a:gd name="T103" fmla="*/ 203 h 259"/>
                <a:gd name="T104" fmla="*/ 77 w 423"/>
                <a:gd name="T105" fmla="*/ 220 h 259"/>
                <a:gd name="T106" fmla="*/ 38 w 423"/>
                <a:gd name="T107" fmla="*/ 232 h 259"/>
                <a:gd name="T108" fmla="*/ 3 w 423"/>
                <a:gd name="T109" fmla="*/ 248 h 259"/>
                <a:gd name="T110" fmla="*/ 1 w 423"/>
                <a:gd name="T111" fmla="*/ 250 h 259"/>
                <a:gd name="T112" fmla="*/ 0 w 423"/>
                <a:gd name="T113" fmla="*/ 254 h 259"/>
                <a:gd name="T114" fmla="*/ 2 w 423"/>
                <a:gd name="T115" fmla="*/ 258 h 259"/>
                <a:gd name="T116" fmla="*/ 6 w 423"/>
                <a:gd name="T117" fmla="*/ 259 h 259"/>
                <a:gd name="T118" fmla="*/ 9 w 423"/>
                <a:gd name="T119" fmla="*/ 258 h 2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23" h="259">
                  <a:moveTo>
                    <a:pt x="9" y="258"/>
                  </a:moveTo>
                  <a:lnTo>
                    <a:pt x="9" y="258"/>
                  </a:lnTo>
                  <a:lnTo>
                    <a:pt x="25" y="250"/>
                  </a:lnTo>
                  <a:lnTo>
                    <a:pt x="42" y="243"/>
                  </a:lnTo>
                  <a:lnTo>
                    <a:pt x="59" y="238"/>
                  </a:lnTo>
                  <a:lnTo>
                    <a:pt x="78" y="233"/>
                  </a:lnTo>
                  <a:lnTo>
                    <a:pt x="78" y="233"/>
                  </a:lnTo>
                  <a:lnTo>
                    <a:pt x="114" y="225"/>
                  </a:lnTo>
                  <a:lnTo>
                    <a:pt x="152" y="216"/>
                  </a:lnTo>
                  <a:lnTo>
                    <a:pt x="152" y="216"/>
                  </a:lnTo>
                  <a:lnTo>
                    <a:pt x="171" y="211"/>
                  </a:lnTo>
                  <a:lnTo>
                    <a:pt x="190" y="206"/>
                  </a:lnTo>
                  <a:lnTo>
                    <a:pt x="227" y="193"/>
                  </a:lnTo>
                  <a:lnTo>
                    <a:pt x="227" y="193"/>
                  </a:lnTo>
                  <a:lnTo>
                    <a:pt x="246" y="185"/>
                  </a:lnTo>
                  <a:lnTo>
                    <a:pt x="265" y="177"/>
                  </a:lnTo>
                  <a:lnTo>
                    <a:pt x="283" y="168"/>
                  </a:lnTo>
                  <a:lnTo>
                    <a:pt x="301" y="159"/>
                  </a:lnTo>
                  <a:lnTo>
                    <a:pt x="301" y="159"/>
                  </a:lnTo>
                  <a:lnTo>
                    <a:pt x="329" y="142"/>
                  </a:lnTo>
                  <a:lnTo>
                    <a:pt x="341" y="134"/>
                  </a:lnTo>
                  <a:lnTo>
                    <a:pt x="354" y="125"/>
                  </a:lnTo>
                  <a:lnTo>
                    <a:pt x="366" y="116"/>
                  </a:lnTo>
                  <a:lnTo>
                    <a:pt x="378" y="106"/>
                  </a:lnTo>
                  <a:lnTo>
                    <a:pt x="390" y="96"/>
                  </a:lnTo>
                  <a:lnTo>
                    <a:pt x="401" y="85"/>
                  </a:lnTo>
                  <a:lnTo>
                    <a:pt x="401" y="85"/>
                  </a:lnTo>
                  <a:lnTo>
                    <a:pt x="408" y="75"/>
                  </a:lnTo>
                  <a:lnTo>
                    <a:pt x="415" y="65"/>
                  </a:lnTo>
                  <a:lnTo>
                    <a:pt x="420" y="54"/>
                  </a:lnTo>
                  <a:lnTo>
                    <a:pt x="422" y="48"/>
                  </a:lnTo>
                  <a:lnTo>
                    <a:pt x="423" y="42"/>
                  </a:lnTo>
                  <a:lnTo>
                    <a:pt x="423" y="42"/>
                  </a:lnTo>
                  <a:lnTo>
                    <a:pt x="423" y="36"/>
                  </a:lnTo>
                  <a:lnTo>
                    <a:pt x="422" y="31"/>
                  </a:lnTo>
                  <a:lnTo>
                    <a:pt x="420" y="26"/>
                  </a:lnTo>
                  <a:lnTo>
                    <a:pt x="417" y="21"/>
                  </a:lnTo>
                  <a:lnTo>
                    <a:pt x="414" y="17"/>
                  </a:lnTo>
                  <a:lnTo>
                    <a:pt x="409" y="14"/>
                  </a:lnTo>
                  <a:lnTo>
                    <a:pt x="405" y="11"/>
                  </a:lnTo>
                  <a:lnTo>
                    <a:pt x="399" y="8"/>
                  </a:lnTo>
                  <a:lnTo>
                    <a:pt x="399" y="8"/>
                  </a:lnTo>
                  <a:lnTo>
                    <a:pt x="390" y="5"/>
                  </a:lnTo>
                  <a:lnTo>
                    <a:pt x="380" y="2"/>
                  </a:lnTo>
                  <a:lnTo>
                    <a:pt x="370" y="0"/>
                  </a:lnTo>
                  <a:lnTo>
                    <a:pt x="360" y="0"/>
                  </a:lnTo>
                  <a:lnTo>
                    <a:pt x="350" y="0"/>
                  </a:lnTo>
                  <a:lnTo>
                    <a:pt x="340" y="1"/>
                  </a:lnTo>
                  <a:lnTo>
                    <a:pt x="321" y="5"/>
                  </a:lnTo>
                  <a:lnTo>
                    <a:pt x="321" y="5"/>
                  </a:lnTo>
                  <a:lnTo>
                    <a:pt x="301" y="9"/>
                  </a:lnTo>
                  <a:lnTo>
                    <a:pt x="282" y="14"/>
                  </a:lnTo>
                  <a:lnTo>
                    <a:pt x="263" y="21"/>
                  </a:lnTo>
                  <a:lnTo>
                    <a:pt x="245" y="28"/>
                  </a:lnTo>
                  <a:lnTo>
                    <a:pt x="245" y="28"/>
                  </a:lnTo>
                  <a:lnTo>
                    <a:pt x="243" y="30"/>
                  </a:lnTo>
                  <a:lnTo>
                    <a:pt x="242" y="31"/>
                  </a:lnTo>
                  <a:lnTo>
                    <a:pt x="241" y="34"/>
                  </a:lnTo>
                  <a:lnTo>
                    <a:pt x="241" y="36"/>
                  </a:lnTo>
                  <a:lnTo>
                    <a:pt x="242" y="38"/>
                  </a:lnTo>
                  <a:lnTo>
                    <a:pt x="244" y="39"/>
                  </a:lnTo>
                  <a:lnTo>
                    <a:pt x="246" y="40"/>
                  </a:lnTo>
                  <a:lnTo>
                    <a:pt x="248" y="40"/>
                  </a:lnTo>
                  <a:lnTo>
                    <a:pt x="248" y="40"/>
                  </a:lnTo>
                  <a:lnTo>
                    <a:pt x="279" y="28"/>
                  </a:lnTo>
                  <a:lnTo>
                    <a:pt x="295" y="23"/>
                  </a:lnTo>
                  <a:lnTo>
                    <a:pt x="312" y="19"/>
                  </a:lnTo>
                  <a:lnTo>
                    <a:pt x="312" y="19"/>
                  </a:lnTo>
                  <a:lnTo>
                    <a:pt x="329" y="15"/>
                  </a:lnTo>
                  <a:lnTo>
                    <a:pt x="346" y="13"/>
                  </a:lnTo>
                  <a:lnTo>
                    <a:pt x="363" y="13"/>
                  </a:lnTo>
                  <a:lnTo>
                    <a:pt x="371" y="13"/>
                  </a:lnTo>
                  <a:lnTo>
                    <a:pt x="380" y="15"/>
                  </a:lnTo>
                  <a:lnTo>
                    <a:pt x="380" y="15"/>
                  </a:lnTo>
                  <a:lnTo>
                    <a:pt x="391" y="18"/>
                  </a:lnTo>
                  <a:lnTo>
                    <a:pt x="396" y="20"/>
                  </a:lnTo>
                  <a:lnTo>
                    <a:pt x="401" y="22"/>
                  </a:lnTo>
                  <a:lnTo>
                    <a:pt x="405" y="25"/>
                  </a:lnTo>
                  <a:lnTo>
                    <a:pt x="409" y="29"/>
                  </a:lnTo>
                  <a:lnTo>
                    <a:pt x="411" y="34"/>
                  </a:lnTo>
                  <a:lnTo>
                    <a:pt x="411" y="39"/>
                  </a:lnTo>
                  <a:lnTo>
                    <a:pt x="411" y="39"/>
                  </a:lnTo>
                  <a:lnTo>
                    <a:pt x="411" y="44"/>
                  </a:lnTo>
                  <a:lnTo>
                    <a:pt x="409" y="49"/>
                  </a:lnTo>
                  <a:lnTo>
                    <a:pt x="405" y="59"/>
                  </a:lnTo>
                  <a:lnTo>
                    <a:pt x="399" y="67"/>
                  </a:lnTo>
                  <a:lnTo>
                    <a:pt x="392" y="75"/>
                  </a:lnTo>
                  <a:lnTo>
                    <a:pt x="392" y="75"/>
                  </a:lnTo>
                  <a:lnTo>
                    <a:pt x="381" y="87"/>
                  </a:lnTo>
                  <a:lnTo>
                    <a:pt x="371" y="97"/>
                  </a:lnTo>
                  <a:lnTo>
                    <a:pt x="360" y="106"/>
                  </a:lnTo>
                  <a:lnTo>
                    <a:pt x="348" y="115"/>
                  </a:lnTo>
                  <a:lnTo>
                    <a:pt x="324" y="131"/>
                  </a:lnTo>
                  <a:lnTo>
                    <a:pt x="298" y="146"/>
                  </a:lnTo>
                  <a:lnTo>
                    <a:pt x="298" y="146"/>
                  </a:lnTo>
                  <a:lnTo>
                    <a:pt x="281" y="156"/>
                  </a:lnTo>
                  <a:lnTo>
                    <a:pt x="264" y="164"/>
                  </a:lnTo>
                  <a:lnTo>
                    <a:pt x="247" y="172"/>
                  </a:lnTo>
                  <a:lnTo>
                    <a:pt x="229" y="179"/>
                  </a:lnTo>
                  <a:lnTo>
                    <a:pt x="229" y="179"/>
                  </a:lnTo>
                  <a:lnTo>
                    <a:pt x="192" y="192"/>
                  </a:lnTo>
                  <a:lnTo>
                    <a:pt x="173" y="198"/>
                  </a:lnTo>
                  <a:lnTo>
                    <a:pt x="155" y="203"/>
                  </a:lnTo>
                  <a:lnTo>
                    <a:pt x="155" y="203"/>
                  </a:lnTo>
                  <a:lnTo>
                    <a:pt x="115" y="211"/>
                  </a:lnTo>
                  <a:lnTo>
                    <a:pt x="77" y="220"/>
                  </a:lnTo>
                  <a:lnTo>
                    <a:pt x="57" y="226"/>
                  </a:lnTo>
                  <a:lnTo>
                    <a:pt x="38" y="232"/>
                  </a:lnTo>
                  <a:lnTo>
                    <a:pt x="20" y="239"/>
                  </a:lnTo>
                  <a:lnTo>
                    <a:pt x="3" y="248"/>
                  </a:lnTo>
                  <a:lnTo>
                    <a:pt x="3" y="248"/>
                  </a:lnTo>
                  <a:lnTo>
                    <a:pt x="1" y="250"/>
                  </a:lnTo>
                  <a:lnTo>
                    <a:pt x="0" y="252"/>
                  </a:lnTo>
                  <a:lnTo>
                    <a:pt x="0" y="254"/>
                  </a:lnTo>
                  <a:lnTo>
                    <a:pt x="1" y="256"/>
                  </a:lnTo>
                  <a:lnTo>
                    <a:pt x="2" y="258"/>
                  </a:lnTo>
                  <a:lnTo>
                    <a:pt x="4" y="259"/>
                  </a:lnTo>
                  <a:lnTo>
                    <a:pt x="6" y="259"/>
                  </a:lnTo>
                  <a:lnTo>
                    <a:pt x="9" y="258"/>
                  </a:lnTo>
                  <a:lnTo>
                    <a:pt x="9" y="25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7" name="Freeform 86">
              <a:extLst>
                <a:ext uri="{FF2B5EF4-FFF2-40B4-BE49-F238E27FC236}">
                  <a16:creationId xmlns:a16="http://schemas.microsoft.com/office/drawing/2014/main" id="{E43CED9D-F8E1-A549-2457-0C4262523F54}"/>
                </a:ext>
              </a:extLst>
            </p:cNvPr>
            <p:cNvSpPr>
              <a:spLocks/>
            </p:cNvSpPr>
            <p:nvPr/>
          </p:nvSpPr>
          <p:spPr bwMode="auto">
            <a:xfrm>
              <a:off x="4179" y="2231"/>
              <a:ext cx="460" cy="113"/>
            </a:xfrm>
            <a:custGeom>
              <a:avLst/>
              <a:gdLst>
                <a:gd name="T0" fmla="*/ 852 w 919"/>
                <a:gd name="T1" fmla="*/ 210 h 226"/>
                <a:gd name="T2" fmla="*/ 867 w 919"/>
                <a:gd name="T3" fmla="*/ 197 h 226"/>
                <a:gd name="T4" fmla="*/ 884 w 919"/>
                <a:gd name="T5" fmla="*/ 187 h 226"/>
                <a:gd name="T6" fmla="*/ 918 w 919"/>
                <a:gd name="T7" fmla="*/ 168 h 226"/>
                <a:gd name="T8" fmla="*/ 919 w 919"/>
                <a:gd name="T9" fmla="*/ 144 h 226"/>
                <a:gd name="T10" fmla="*/ 914 w 919"/>
                <a:gd name="T11" fmla="*/ 114 h 226"/>
                <a:gd name="T12" fmla="*/ 904 w 919"/>
                <a:gd name="T13" fmla="*/ 98 h 226"/>
                <a:gd name="T14" fmla="*/ 895 w 919"/>
                <a:gd name="T15" fmla="*/ 93 h 226"/>
                <a:gd name="T16" fmla="*/ 873 w 919"/>
                <a:gd name="T17" fmla="*/ 88 h 226"/>
                <a:gd name="T18" fmla="*/ 833 w 919"/>
                <a:gd name="T19" fmla="*/ 91 h 226"/>
                <a:gd name="T20" fmla="*/ 797 w 919"/>
                <a:gd name="T21" fmla="*/ 98 h 226"/>
                <a:gd name="T22" fmla="*/ 728 w 919"/>
                <a:gd name="T23" fmla="*/ 116 h 226"/>
                <a:gd name="T24" fmla="*/ 696 w 919"/>
                <a:gd name="T25" fmla="*/ 119 h 226"/>
                <a:gd name="T26" fmla="*/ 573 w 919"/>
                <a:gd name="T27" fmla="*/ 123 h 226"/>
                <a:gd name="T28" fmla="*/ 452 w 919"/>
                <a:gd name="T29" fmla="*/ 120 h 226"/>
                <a:gd name="T30" fmla="*/ 330 w 919"/>
                <a:gd name="T31" fmla="*/ 109 h 226"/>
                <a:gd name="T32" fmla="*/ 242 w 919"/>
                <a:gd name="T33" fmla="*/ 97 h 226"/>
                <a:gd name="T34" fmla="*/ 188 w 919"/>
                <a:gd name="T35" fmla="*/ 87 h 226"/>
                <a:gd name="T36" fmla="*/ 117 w 919"/>
                <a:gd name="T37" fmla="*/ 61 h 226"/>
                <a:gd name="T38" fmla="*/ 74 w 919"/>
                <a:gd name="T39" fmla="*/ 39 h 226"/>
                <a:gd name="T40" fmla="*/ 9 w 919"/>
                <a:gd name="T41" fmla="*/ 1 h 226"/>
                <a:gd name="T42" fmla="*/ 4 w 919"/>
                <a:gd name="T43" fmla="*/ 1 h 226"/>
                <a:gd name="T44" fmla="*/ 0 w 919"/>
                <a:gd name="T45" fmla="*/ 7 h 226"/>
                <a:gd name="T46" fmla="*/ 3 w 919"/>
                <a:gd name="T47" fmla="*/ 13 h 226"/>
                <a:gd name="T48" fmla="*/ 67 w 919"/>
                <a:gd name="T49" fmla="*/ 49 h 226"/>
                <a:gd name="T50" fmla="*/ 132 w 919"/>
                <a:gd name="T51" fmla="*/ 82 h 226"/>
                <a:gd name="T52" fmla="*/ 178 w 919"/>
                <a:gd name="T53" fmla="*/ 97 h 226"/>
                <a:gd name="T54" fmla="*/ 290 w 919"/>
                <a:gd name="T55" fmla="*/ 116 h 226"/>
                <a:gd name="T56" fmla="*/ 407 w 919"/>
                <a:gd name="T57" fmla="*/ 129 h 226"/>
                <a:gd name="T58" fmla="*/ 468 w 919"/>
                <a:gd name="T59" fmla="*/ 133 h 226"/>
                <a:gd name="T60" fmla="*/ 649 w 919"/>
                <a:gd name="T61" fmla="*/ 133 h 226"/>
                <a:gd name="T62" fmla="*/ 714 w 919"/>
                <a:gd name="T63" fmla="*/ 130 h 226"/>
                <a:gd name="T64" fmla="*/ 770 w 919"/>
                <a:gd name="T65" fmla="*/ 118 h 226"/>
                <a:gd name="T66" fmla="*/ 820 w 919"/>
                <a:gd name="T67" fmla="*/ 105 h 226"/>
                <a:gd name="T68" fmla="*/ 872 w 919"/>
                <a:gd name="T69" fmla="*/ 100 h 226"/>
                <a:gd name="T70" fmla="*/ 884 w 919"/>
                <a:gd name="T71" fmla="*/ 101 h 226"/>
                <a:gd name="T72" fmla="*/ 894 w 919"/>
                <a:gd name="T73" fmla="*/ 106 h 226"/>
                <a:gd name="T74" fmla="*/ 903 w 919"/>
                <a:gd name="T75" fmla="*/ 117 h 226"/>
                <a:gd name="T76" fmla="*/ 907 w 919"/>
                <a:gd name="T77" fmla="*/ 141 h 226"/>
                <a:gd name="T78" fmla="*/ 907 w 919"/>
                <a:gd name="T79" fmla="*/ 165 h 226"/>
                <a:gd name="T80" fmla="*/ 878 w 919"/>
                <a:gd name="T81" fmla="*/ 177 h 226"/>
                <a:gd name="T82" fmla="*/ 859 w 919"/>
                <a:gd name="T83" fmla="*/ 188 h 226"/>
                <a:gd name="T84" fmla="*/ 829 w 919"/>
                <a:gd name="T85" fmla="*/ 215 h 226"/>
                <a:gd name="T86" fmla="*/ 827 w 919"/>
                <a:gd name="T87" fmla="*/ 219 h 226"/>
                <a:gd name="T88" fmla="*/ 831 w 919"/>
                <a:gd name="T89" fmla="*/ 226 h 226"/>
                <a:gd name="T90" fmla="*/ 837 w 919"/>
                <a:gd name="T91" fmla="*/ 224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919" h="226">
                  <a:moveTo>
                    <a:pt x="837" y="224"/>
                  </a:moveTo>
                  <a:lnTo>
                    <a:pt x="837" y="224"/>
                  </a:lnTo>
                  <a:lnTo>
                    <a:pt x="852" y="210"/>
                  </a:lnTo>
                  <a:lnTo>
                    <a:pt x="859" y="203"/>
                  </a:lnTo>
                  <a:lnTo>
                    <a:pt x="867" y="197"/>
                  </a:lnTo>
                  <a:lnTo>
                    <a:pt x="867" y="197"/>
                  </a:lnTo>
                  <a:lnTo>
                    <a:pt x="875" y="192"/>
                  </a:lnTo>
                  <a:lnTo>
                    <a:pt x="884" y="187"/>
                  </a:lnTo>
                  <a:lnTo>
                    <a:pt x="884" y="187"/>
                  </a:lnTo>
                  <a:lnTo>
                    <a:pt x="916" y="170"/>
                  </a:lnTo>
                  <a:lnTo>
                    <a:pt x="916" y="170"/>
                  </a:lnTo>
                  <a:lnTo>
                    <a:pt x="918" y="168"/>
                  </a:lnTo>
                  <a:lnTo>
                    <a:pt x="919" y="165"/>
                  </a:lnTo>
                  <a:lnTo>
                    <a:pt x="919" y="165"/>
                  </a:lnTo>
                  <a:lnTo>
                    <a:pt x="919" y="144"/>
                  </a:lnTo>
                  <a:lnTo>
                    <a:pt x="918" y="134"/>
                  </a:lnTo>
                  <a:lnTo>
                    <a:pt x="917" y="123"/>
                  </a:lnTo>
                  <a:lnTo>
                    <a:pt x="914" y="114"/>
                  </a:lnTo>
                  <a:lnTo>
                    <a:pt x="910" y="105"/>
                  </a:lnTo>
                  <a:lnTo>
                    <a:pt x="907" y="101"/>
                  </a:lnTo>
                  <a:lnTo>
                    <a:pt x="904" y="98"/>
                  </a:lnTo>
                  <a:lnTo>
                    <a:pt x="900" y="95"/>
                  </a:lnTo>
                  <a:lnTo>
                    <a:pt x="895" y="93"/>
                  </a:lnTo>
                  <a:lnTo>
                    <a:pt x="895" y="93"/>
                  </a:lnTo>
                  <a:lnTo>
                    <a:pt x="888" y="90"/>
                  </a:lnTo>
                  <a:lnTo>
                    <a:pt x="880" y="88"/>
                  </a:lnTo>
                  <a:lnTo>
                    <a:pt x="873" y="88"/>
                  </a:lnTo>
                  <a:lnTo>
                    <a:pt x="865" y="87"/>
                  </a:lnTo>
                  <a:lnTo>
                    <a:pt x="849" y="88"/>
                  </a:lnTo>
                  <a:lnTo>
                    <a:pt x="833" y="91"/>
                  </a:lnTo>
                  <a:lnTo>
                    <a:pt x="833" y="91"/>
                  </a:lnTo>
                  <a:lnTo>
                    <a:pt x="815" y="94"/>
                  </a:lnTo>
                  <a:lnTo>
                    <a:pt x="797" y="98"/>
                  </a:lnTo>
                  <a:lnTo>
                    <a:pt x="760" y="108"/>
                  </a:lnTo>
                  <a:lnTo>
                    <a:pt x="760" y="108"/>
                  </a:lnTo>
                  <a:lnTo>
                    <a:pt x="728" y="116"/>
                  </a:lnTo>
                  <a:lnTo>
                    <a:pt x="728" y="116"/>
                  </a:lnTo>
                  <a:lnTo>
                    <a:pt x="712" y="118"/>
                  </a:lnTo>
                  <a:lnTo>
                    <a:pt x="696" y="119"/>
                  </a:lnTo>
                  <a:lnTo>
                    <a:pt x="696" y="119"/>
                  </a:lnTo>
                  <a:lnTo>
                    <a:pt x="635" y="122"/>
                  </a:lnTo>
                  <a:lnTo>
                    <a:pt x="573" y="123"/>
                  </a:lnTo>
                  <a:lnTo>
                    <a:pt x="512" y="123"/>
                  </a:lnTo>
                  <a:lnTo>
                    <a:pt x="482" y="122"/>
                  </a:lnTo>
                  <a:lnTo>
                    <a:pt x="452" y="120"/>
                  </a:lnTo>
                  <a:lnTo>
                    <a:pt x="452" y="120"/>
                  </a:lnTo>
                  <a:lnTo>
                    <a:pt x="391" y="116"/>
                  </a:lnTo>
                  <a:lnTo>
                    <a:pt x="330" y="109"/>
                  </a:lnTo>
                  <a:lnTo>
                    <a:pt x="330" y="109"/>
                  </a:lnTo>
                  <a:lnTo>
                    <a:pt x="271" y="102"/>
                  </a:lnTo>
                  <a:lnTo>
                    <a:pt x="242" y="97"/>
                  </a:lnTo>
                  <a:lnTo>
                    <a:pt x="213" y="93"/>
                  </a:lnTo>
                  <a:lnTo>
                    <a:pt x="213" y="93"/>
                  </a:lnTo>
                  <a:lnTo>
                    <a:pt x="188" y="87"/>
                  </a:lnTo>
                  <a:lnTo>
                    <a:pt x="164" y="81"/>
                  </a:lnTo>
                  <a:lnTo>
                    <a:pt x="141" y="71"/>
                  </a:lnTo>
                  <a:lnTo>
                    <a:pt x="117" y="61"/>
                  </a:lnTo>
                  <a:lnTo>
                    <a:pt x="117" y="61"/>
                  </a:lnTo>
                  <a:lnTo>
                    <a:pt x="95" y="51"/>
                  </a:lnTo>
                  <a:lnTo>
                    <a:pt x="74" y="39"/>
                  </a:lnTo>
                  <a:lnTo>
                    <a:pt x="31" y="15"/>
                  </a:lnTo>
                  <a:lnTo>
                    <a:pt x="31" y="15"/>
                  </a:lnTo>
                  <a:lnTo>
                    <a:pt x="9" y="1"/>
                  </a:lnTo>
                  <a:lnTo>
                    <a:pt x="9" y="1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1" y="5"/>
                  </a:lnTo>
                  <a:lnTo>
                    <a:pt x="0" y="7"/>
                  </a:lnTo>
                  <a:lnTo>
                    <a:pt x="0" y="9"/>
                  </a:lnTo>
                  <a:lnTo>
                    <a:pt x="1" y="11"/>
                  </a:lnTo>
                  <a:lnTo>
                    <a:pt x="3" y="13"/>
                  </a:lnTo>
                  <a:lnTo>
                    <a:pt x="3" y="13"/>
                  </a:lnTo>
                  <a:lnTo>
                    <a:pt x="46" y="37"/>
                  </a:lnTo>
                  <a:lnTo>
                    <a:pt x="67" y="49"/>
                  </a:lnTo>
                  <a:lnTo>
                    <a:pt x="88" y="60"/>
                  </a:lnTo>
                  <a:lnTo>
                    <a:pt x="109" y="71"/>
                  </a:lnTo>
                  <a:lnTo>
                    <a:pt x="132" y="82"/>
                  </a:lnTo>
                  <a:lnTo>
                    <a:pt x="155" y="90"/>
                  </a:lnTo>
                  <a:lnTo>
                    <a:pt x="178" y="97"/>
                  </a:lnTo>
                  <a:lnTo>
                    <a:pt x="178" y="97"/>
                  </a:lnTo>
                  <a:lnTo>
                    <a:pt x="206" y="104"/>
                  </a:lnTo>
                  <a:lnTo>
                    <a:pt x="234" y="108"/>
                  </a:lnTo>
                  <a:lnTo>
                    <a:pt x="290" y="116"/>
                  </a:lnTo>
                  <a:lnTo>
                    <a:pt x="290" y="116"/>
                  </a:lnTo>
                  <a:lnTo>
                    <a:pt x="348" y="123"/>
                  </a:lnTo>
                  <a:lnTo>
                    <a:pt x="407" y="129"/>
                  </a:lnTo>
                  <a:lnTo>
                    <a:pt x="407" y="129"/>
                  </a:lnTo>
                  <a:lnTo>
                    <a:pt x="437" y="131"/>
                  </a:lnTo>
                  <a:lnTo>
                    <a:pt x="468" y="133"/>
                  </a:lnTo>
                  <a:lnTo>
                    <a:pt x="529" y="135"/>
                  </a:lnTo>
                  <a:lnTo>
                    <a:pt x="588" y="135"/>
                  </a:lnTo>
                  <a:lnTo>
                    <a:pt x="649" y="133"/>
                  </a:lnTo>
                  <a:lnTo>
                    <a:pt x="649" y="133"/>
                  </a:lnTo>
                  <a:lnTo>
                    <a:pt x="693" y="132"/>
                  </a:lnTo>
                  <a:lnTo>
                    <a:pt x="714" y="130"/>
                  </a:lnTo>
                  <a:lnTo>
                    <a:pt x="735" y="126"/>
                  </a:lnTo>
                  <a:lnTo>
                    <a:pt x="735" y="126"/>
                  </a:lnTo>
                  <a:lnTo>
                    <a:pt x="770" y="118"/>
                  </a:lnTo>
                  <a:lnTo>
                    <a:pt x="804" y="109"/>
                  </a:lnTo>
                  <a:lnTo>
                    <a:pt x="804" y="109"/>
                  </a:lnTo>
                  <a:lnTo>
                    <a:pt x="820" y="105"/>
                  </a:lnTo>
                  <a:lnTo>
                    <a:pt x="837" y="102"/>
                  </a:lnTo>
                  <a:lnTo>
                    <a:pt x="855" y="100"/>
                  </a:lnTo>
                  <a:lnTo>
                    <a:pt x="872" y="100"/>
                  </a:lnTo>
                  <a:lnTo>
                    <a:pt x="872" y="100"/>
                  </a:lnTo>
                  <a:lnTo>
                    <a:pt x="878" y="100"/>
                  </a:lnTo>
                  <a:lnTo>
                    <a:pt x="884" y="101"/>
                  </a:lnTo>
                  <a:lnTo>
                    <a:pt x="889" y="103"/>
                  </a:lnTo>
                  <a:lnTo>
                    <a:pt x="894" y="106"/>
                  </a:lnTo>
                  <a:lnTo>
                    <a:pt x="894" y="106"/>
                  </a:lnTo>
                  <a:lnTo>
                    <a:pt x="898" y="109"/>
                  </a:lnTo>
                  <a:lnTo>
                    <a:pt x="901" y="113"/>
                  </a:lnTo>
                  <a:lnTo>
                    <a:pt x="903" y="117"/>
                  </a:lnTo>
                  <a:lnTo>
                    <a:pt x="904" y="122"/>
                  </a:lnTo>
                  <a:lnTo>
                    <a:pt x="906" y="131"/>
                  </a:lnTo>
                  <a:lnTo>
                    <a:pt x="907" y="141"/>
                  </a:lnTo>
                  <a:lnTo>
                    <a:pt x="907" y="141"/>
                  </a:lnTo>
                  <a:lnTo>
                    <a:pt x="907" y="165"/>
                  </a:lnTo>
                  <a:lnTo>
                    <a:pt x="907" y="165"/>
                  </a:lnTo>
                  <a:lnTo>
                    <a:pt x="910" y="159"/>
                  </a:lnTo>
                  <a:lnTo>
                    <a:pt x="910" y="159"/>
                  </a:lnTo>
                  <a:lnTo>
                    <a:pt x="878" y="177"/>
                  </a:lnTo>
                  <a:lnTo>
                    <a:pt x="878" y="177"/>
                  </a:lnTo>
                  <a:lnTo>
                    <a:pt x="868" y="182"/>
                  </a:lnTo>
                  <a:lnTo>
                    <a:pt x="859" y="188"/>
                  </a:lnTo>
                  <a:lnTo>
                    <a:pt x="859" y="188"/>
                  </a:lnTo>
                  <a:lnTo>
                    <a:pt x="844" y="201"/>
                  </a:lnTo>
                  <a:lnTo>
                    <a:pt x="829" y="215"/>
                  </a:lnTo>
                  <a:lnTo>
                    <a:pt x="829" y="215"/>
                  </a:lnTo>
                  <a:lnTo>
                    <a:pt x="827" y="217"/>
                  </a:lnTo>
                  <a:lnTo>
                    <a:pt x="827" y="219"/>
                  </a:lnTo>
                  <a:lnTo>
                    <a:pt x="828" y="223"/>
                  </a:lnTo>
                  <a:lnTo>
                    <a:pt x="829" y="224"/>
                  </a:lnTo>
                  <a:lnTo>
                    <a:pt x="831" y="226"/>
                  </a:lnTo>
                  <a:lnTo>
                    <a:pt x="833" y="226"/>
                  </a:lnTo>
                  <a:lnTo>
                    <a:pt x="835" y="226"/>
                  </a:lnTo>
                  <a:lnTo>
                    <a:pt x="837" y="224"/>
                  </a:lnTo>
                  <a:lnTo>
                    <a:pt x="837" y="2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8" name="Freeform 87">
              <a:extLst>
                <a:ext uri="{FF2B5EF4-FFF2-40B4-BE49-F238E27FC236}">
                  <a16:creationId xmlns:a16="http://schemas.microsoft.com/office/drawing/2014/main" id="{C399D8B5-0A8E-B928-9332-1D9454422453}"/>
                </a:ext>
              </a:extLst>
            </p:cNvPr>
            <p:cNvSpPr>
              <a:spLocks/>
            </p:cNvSpPr>
            <p:nvPr/>
          </p:nvSpPr>
          <p:spPr bwMode="auto">
            <a:xfrm>
              <a:off x="4181" y="2327"/>
              <a:ext cx="50" cy="87"/>
            </a:xfrm>
            <a:custGeom>
              <a:avLst/>
              <a:gdLst>
                <a:gd name="T0" fmla="*/ 90 w 101"/>
                <a:gd name="T1" fmla="*/ 1 h 175"/>
                <a:gd name="T2" fmla="*/ 90 w 101"/>
                <a:gd name="T3" fmla="*/ 1 h 175"/>
                <a:gd name="T4" fmla="*/ 73 w 101"/>
                <a:gd name="T5" fmla="*/ 18 h 175"/>
                <a:gd name="T6" fmla="*/ 57 w 101"/>
                <a:gd name="T7" fmla="*/ 36 h 175"/>
                <a:gd name="T8" fmla="*/ 43 w 101"/>
                <a:gd name="T9" fmla="*/ 55 h 175"/>
                <a:gd name="T10" fmla="*/ 30 w 101"/>
                <a:gd name="T11" fmla="*/ 76 h 175"/>
                <a:gd name="T12" fmla="*/ 30 w 101"/>
                <a:gd name="T13" fmla="*/ 76 h 175"/>
                <a:gd name="T14" fmla="*/ 20 w 101"/>
                <a:gd name="T15" fmla="*/ 97 h 175"/>
                <a:gd name="T16" fmla="*/ 12 w 101"/>
                <a:gd name="T17" fmla="*/ 120 h 175"/>
                <a:gd name="T18" fmla="*/ 5 w 101"/>
                <a:gd name="T19" fmla="*/ 143 h 175"/>
                <a:gd name="T20" fmla="*/ 0 w 101"/>
                <a:gd name="T21" fmla="*/ 166 h 175"/>
                <a:gd name="T22" fmla="*/ 0 w 101"/>
                <a:gd name="T23" fmla="*/ 166 h 175"/>
                <a:gd name="T24" fmla="*/ 0 w 101"/>
                <a:gd name="T25" fmla="*/ 169 h 175"/>
                <a:gd name="T26" fmla="*/ 1 w 101"/>
                <a:gd name="T27" fmla="*/ 171 h 175"/>
                <a:gd name="T28" fmla="*/ 3 w 101"/>
                <a:gd name="T29" fmla="*/ 172 h 175"/>
                <a:gd name="T30" fmla="*/ 5 w 101"/>
                <a:gd name="T31" fmla="*/ 173 h 175"/>
                <a:gd name="T32" fmla="*/ 7 w 101"/>
                <a:gd name="T33" fmla="*/ 175 h 175"/>
                <a:gd name="T34" fmla="*/ 9 w 101"/>
                <a:gd name="T35" fmla="*/ 173 h 175"/>
                <a:gd name="T36" fmla="*/ 11 w 101"/>
                <a:gd name="T37" fmla="*/ 172 h 175"/>
                <a:gd name="T38" fmla="*/ 12 w 101"/>
                <a:gd name="T39" fmla="*/ 169 h 175"/>
                <a:gd name="T40" fmla="*/ 12 w 101"/>
                <a:gd name="T41" fmla="*/ 169 h 175"/>
                <a:gd name="T42" fmla="*/ 17 w 101"/>
                <a:gd name="T43" fmla="*/ 147 h 175"/>
                <a:gd name="T44" fmla="*/ 23 w 101"/>
                <a:gd name="T45" fmla="*/ 125 h 175"/>
                <a:gd name="T46" fmla="*/ 31 w 101"/>
                <a:gd name="T47" fmla="*/ 104 h 175"/>
                <a:gd name="T48" fmla="*/ 42 w 101"/>
                <a:gd name="T49" fmla="*/ 82 h 175"/>
                <a:gd name="T50" fmla="*/ 42 w 101"/>
                <a:gd name="T51" fmla="*/ 82 h 175"/>
                <a:gd name="T52" fmla="*/ 53 w 101"/>
                <a:gd name="T53" fmla="*/ 62 h 175"/>
                <a:gd name="T54" fmla="*/ 67 w 101"/>
                <a:gd name="T55" fmla="*/ 44 h 175"/>
                <a:gd name="T56" fmla="*/ 82 w 101"/>
                <a:gd name="T57" fmla="*/ 26 h 175"/>
                <a:gd name="T58" fmla="*/ 99 w 101"/>
                <a:gd name="T59" fmla="*/ 10 h 175"/>
                <a:gd name="T60" fmla="*/ 99 w 101"/>
                <a:gd name="T61" fmla="*/ 10 h 175"/>
                <a:gd name="T62" fmla="*/ 100 w 101"/>
                <a:gd name="T63" fmla="*/ 8 h 175"/>
                <a:gd name="T64" fmla="*/ 101 w 101"/>
                <a:gd name="T65" fmla="*/ 5 h 175"/>
                <a:gd name="T66" fmla="*/ 100 w 101"/>
                <a:gd name="T67" fmla="*/ 3 h 175"/>
                <a:gd name="T68" fmla="*/ 99 w 101"/>
                <a:gd name="T69" fmla="*/ 2 h 175"/>
                <a:gd name="T70" fmla="*/ 97 w 101"/>
                <a:gd name="T71" fmla="*/ 0 h 175"/>
                <a:gd name="T72" fmla="*/ 95 w 101"/>
                <a:gd name="T73" fmla="*/ 0 h 175"/>
                <a:gd name="T74" fmla="*/ 92 w 101"/>
                <a:gd name="T75" fmla="*/ 0 h 175"/>
                <a:gd name="T76" fmla="*/ 90 w 101"/>
                <a:gd name="T77" fmla="*/ 1 h 175"/>
                <a:gd name="T78" fmla="*/ 90 w 101"/>
                <a:gd name="T79" fmla="*/ 1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01" h="175">
                  <a:moveTo>
                    <a:pt x="90" y="1"/>
                  </a:moveTo>
                  <a:lnTo>
                    <a:pt x="90" y="1"/>
                  </a:lnTo>
                  <a:lnTo>
                    <a:pt x="73" y="18"/>
                  </a:lnTo>
                  <a:lnTo>
                    <a:pt x="57" y="36"/>
                  </a:lnTo>
                  <a:lnTo>
                    <a:pt x="43" y="55"/>
                  </a:lnTo>
                  <a:lnTo>
                    <a:pt x="30" y="76"/>
                  </a:lnTo>
                  <a:lnTo>
                    <a:pt x="30" y="76"/>
                  </a:lnTo>
                  <a:lnTo>
                    <a:pt x="20" y="97"/>
                  </a:lnTo>
                  <a:lnTo>
                    <a:pt x="12" y="120"/>
                  </a:lnTo>
                  <a:lnTo>
                    <a:pt x="5" y="143"/>
                  </a:lnTo>
                  <a:lnTo>
                    <a:pt x="0" y="166"/>
                  </a:lnTo>
                  <a:lnTo>
                    <a:pt x="0" y="166"/>
                  </a:lnTo>
                  <a:lnTo>
                    <a:pt x="0" y="169"/>
                  </a:lnTo>
                  <a:lnTo>
                    <a:pt x="1" y="171"/>
                  </a:lnTo>
                  <a:lnTo>
                    <a:pt x="3" y="172"/>
                  </a:lnTo>
                  <a:lnTo>
                    <a:pt x="5" y="173"/>
                  </a:lnTo>
                  <a:lnTo>
                    <a:pt x="7" y="175"/>
                  </a:lnTo>
                  <a:lnTo>
                    <a:pt x="9" y="173"/>
                  </a:lnTo>
                  <a:lnTo>
                    <a:pt x="11" y="172"/>
                  </a:lnTo>
                  <a:lnTo>
                    <a:pt x="12" y="169"/>
                  </a:lnTo>
                  <a:lnTo>
                    <a:pt x="12" y="169"/>
                  </a:lnTo>
                  <a:lnTo>
                    <a:pt x="17" y="147"/>
                  </a:lnTo>
                  <a:lnTo>
                    <a:pt x="23" y="125"/>
                  </a:lnTo>
                  <a:lnTo>
                    <a:pt x="31" y="104"/>
                  </a:lnTo>
                  <a:lnTo>
                    <a:pt x="42" y="82"/>
                  </a:lnTo>
                  <a:lnTo>
                    <a:pt x="42" y="82"/>
                  </a:lnTo>
                  <a:lnTo>
                    <a:pt x="53" y="62"/>
                  </a:lnTo>
                  <a:lnTo>
                    <a:pt x="67" y="44"/>
                  </a:lnTo>
                  <a:lnTo>
                    <a:pt x="82" y="26"/>
                  </a:lnTo>
                  <a:lnTo>
                    <a:pt x="99" y="10"/>
                  </a:lnTo>
                  <a:lnTo>
                    <a:pt x="99" y="10"/>
                  </a:lnTo>
                  <a:lnTo>
                    <a:pt x="100" y="8"/>
                  </a:lnTo>
                  <a:lnTo>
                    <a:pt x="101" y="5"/>
                  </a:lnTo>
                  <a:lnTo>
                    <a:pt x="100" y="3"/>
                  </a:lnTo>
                  <a:lnTo>
                    <a:pt x="99" y="2"/>
                  </a:lnTo>
                  <a:lnTo>
                    <a:pt x="97" y="0"/>
                  </a:lnTo>
                  <a:lnTo>
                    <a:pt x="95" y="0"/>
                  </a:lnTo>
                  <a:lnTo>
                    <a:pt x="92" y="0"/>
                  </a:lnTo>
                  <a:lnTo>
                    <a:pt x="90" y="1"/>
                  </a:lnTo>
                  <a:lnTo>
                    <a:pt x="9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9" name="Freeform 88">
              <a:extLst>
                <a:ext uri="{FF2B5EF4-FFF2-40B4-BE49-F238E27FC236}">
                  <a16:creationId xmlns:a16="http://schemas.microsoft.com/office/drawing/2014/main" id="{F172B9BA-3B0A-12C6-A6EF-D61900BDE1F0}"/>
                </a:ext>
              </a:extLst>
            </p:cNvPr>
            <p:cNvSpPr>
              <a:spLocks/>
            </p:cNvSpPr>
            <p:nvPr/>
          </p:nvSpPr>
          <p:spPr bwMode="auto">
            <a:xfrm>
              <a:off x="3873" y="2557"/>
              <a:ext cx="40" cy="192"/>
            </a:xfrm>
            <a:custGeom>
              <a:avLst/>
              <a:gdLst>
                <a:gd name="T0" fmla="*/ 54 w 81"/>
                <a:gd name="T1" fmla="*/ 8 h 385"/>
                <a:gd name="T2" fmla="*/ 54 w 81"/>
                <a:gd name="T3" fmla="*/ 8 h 385"/>
                <a:gd name="T4" fmla="*/ 62 w 81"/>
                <a:gd name="T5" fmla="*/ 44 h 385"/>
                <a:gd name="T6" fmla="*/ 64 w 81"/>
                <a:gd name="T7" fmla="*/ 63 h 385"/>
                <a:gd name="T8" fmla="*/ 67 w 81"/>
                <a:gd name="T9" fmla="*/ 82 h 385"/>
                <a:gd name="T10" fmla="*/ 68 w 81"/>
                <a:gd name="T11" fmla="*/ 100 h 385"/>
                <a:gd name="T12" fmla="*/ 69 w 81"/>
                <a:gd name="T13" fmla="*/ 118 h 385"/>
                <a:gd name="T14" fmla="*/ 69 w 81"/>
                <a:gd name="T15" fmla="*/ 137 h 385"/>
                <a:gd name="T16" fmla="*/ 69 w 81"/>
                <a:gd name="T17" fmla="*/ 156 h 385"/>
                <a:gd name="T18" fmla="*/ 68 w 81"/>
                <a:gd name="T19" fmla="*/ 174 h 385"/>
                <a:gd name="T20" fmla="*/ 66 w 81"/>
                <a:gd name="T21" fmla="*/ 192 h 385"/>
                <a:gd name="T22" fmla="*/ 64 w 81"/>
                <a:gd name="T23" fmla="*/ 210 h 385"/>
                <a:gd name="T24" fmla="*/ 60 w 81"/>
                <a:gd name="T25" fmla="*/ 229 h 385"/>
                <a:gd name="T26" fmla="*/ 56 w 81"/>
                <a:gd name="T27" fmla="*/ 247 h 385"/>
                <a:gd name="T28" fmla="*/ 52 w 81"/>
                <a:gd name="T29" fmla="*/ 265 h 385"/>
                <a:gd name="T30" fmla="*/ 46 w 81"/>
                <a:gd name="T31" fmla="*/ 282 h 385"/>
                <a:gd name="T32" fmla="*/ 40 w 81"/>
                <a:gd name="T33" fmla="*/ 301 h 385"/>
                <a:gd name="T34" fmla="*/ 40 w 81"/>
                <a:gd name="T35" fmla="*/ 301 h 385"/>
                <a:gd name="T36" fmla="*/ 32 w 81"/>
                <a:gd name="T37" fmla="*/ 320 h 385"/>
                <a:gd name="T38" fmla="*/ 23 w 81"/>
                <a:gd name="T39" fmla="*/ 339 h 385"/>
                <a:gd name="T40" fmla="*/ 12 w 81"/>
                <a:gd name="T41" fmla="*/ 357 h 385"/>
                <a:gd name="T42" fmla="*/ 1 w 81"/>
                <a:gd name="T43" fmla="*/ 376 h 385"/>
                <a:gd name="T44" fmla="*/ 1 w 81"/>
                <a:gd name="T45" fmla="*/ 376 h 385"/>
                <a:gd name="T46" fmla="*/ 0 w 81"/>
                <a:gd name="T47" fmla="*/ 378 h 385"/>
                <a:gd name="T48" fmla="*/ 1 w 81"/>
                <a:gd name="T49" fmla="*/ 381 h 385"/>
                <a:gd name="T50" fmla="*/ 2 w 81"/>
                <a:gd name="T51" fmla="*/ 382 h 385"/>
                <a:gd name="T52" fmla="*/ 3 w 81"/>
                <a:gd name="T53" fmla="*/ 384 h 385"/>
                <a:gd name="T54" fmla="*/ 6 w 81"/>
                <a:gd name="T55" fmla="*/ 385 h 385"/>
                <a:gd name="T56" fmla="*/ 8 w 81"/>
                <a:gd name="T57" fmla="*/ 385 h 385"/>
                <a:gd name="T58" fmla="*/ 10 w 81"/>
                <a:gd name="T59" fmla="*/ 384 h 385"/>
                <a:gd name="T60" fmla="*/ 12 w 81"/>
                <a:gd name="T61" fmla="*/ 382 h 385"/>
                <a:gd name="T62" fmla="*/ 12 w 81"/>
                <a:gd name="T63" fmla="*/ 382 h 385"/>
                <a:gd name="T64" fmla="*/ 22 w 81"/>
                <a:gd name="T65" fmla="*/ 365 h 385"/>
                <a:gd name="T66" fmla="*/ 31 w 81"/>
                <a:gd name="T67" fmla="*/ 348 h 385"/>
                <a:gd name="T68" fmla="*/ 40 w 81"/>
                <a:gd name="T69" fmla="*/ 332 h 385"/>
                <a:gd name="T70" fmla="*/ 47 w 81"/>
                <a:gd name="T71" fmla="*/ 314 h 385"/>
                <a:gd name="T72" fmla="*/ 54 w 81"/>
                <a:gd name="T73" fmla="*/ 297 h 385"/>
                <a:gd name="T74" fmla="*/ 60 w 81"/>
                <a:gd name="T75" fmla="*/ 278 h 385"/>
                <a:gd name="T76" fmla="*/ 65 w 81"/>
                <a:gd name="T77" fmla="*/ 261 h 385"/>
                <a:gd name="T78" fmla="*/ 70 w 81"/>
                <a:gd name="T79" fmla="*/ 242 h 385"/>
                <a:gd name="T80" fmla="*/ 73 w 81"/>
                <a:gd name="T81" fmla="*/ 224 h 385"/>
                <a:gd name="T82" fmla="*/ 76 w 81"/>
                <a:gd name="T83" fmla="*/ 205 h 385"/>
                <a:gd name="T84" fmla="*/ 79 w 81"/>
                <a:gd name="T85" fmla="*/ 186 h 385"/>
                <a:gd name="T86" fmla="*/ 80 w 81"/>
                <a:gd name="T87" fmla="*/ 168 h 385"/>
                <a:gd name="T88" fmla="*/ 81 w 81"/>
                <a:gd name="T89" fmla="*/ 148 h 385"/>
                <a:gd name="T90" fmla="*/ 81 w 81"/>
                <a:gd name="T91" fmla="*/ 129 h 385"/>
                <a:gd name="T92" fmla="*/ 81 w 81"/>
                <a:gd name="T93" fmla="*/ 111 h 385"/>
                <a:gd name="T94" fmla="*/ 80 w 81"/>
                <a:gd name="T95" fmla="*/ 92 h 385"/>
                <a:gd name="T96" fmla="*/ 80 w 81"/>
                <a:gd name="T97" fmla="*/ 92 h 385"/>
                <a:gd name="T98" fmla="*/ 77 w 81"/>
                <a:gd name="T99" fmla="*/ 69 h 385"/>
                <a:gd name="T100" fmla="*/ 74 w 81"/>
                <a:gd name="T101" fmla="*/ 48 h 385"/>
                <a:gd name="T102" fmla="*/ 70 w 81"/>
                <a:gd name="T103" fmla="*/ 26 h 385"/>
                <a:gd name="T104" fmla="*/ 66 w 81"/>
                <a:gd name="T105" fmla="*/ 4 h 385"/>
                <a:gd name="T106" fmla="*/ 66 w 81"/>
                <a:gd name="T107" fmla="*/ 4 h 385"/>
                <a:gd name="T108" fmla="*/ 65 w 81"/>
                <a:gd name="T109" fmla="*/ 2 h 385"/>
                <a:gd name="T110" fmla="*/ 63 w 81"/>
                <a:gd name="T111" fmla="*/ 1 h 385"/>
                <a:gd name="T112" fmla="*/ 61 w 81"/>
                <a:gd name="T113" fmla="*/ 0 h 385"/>
                <a:gd name="T114" fmla="*/ 59 w 81"/>
                <a:gd name="T115" fmla="*/ 0 h 385"/>
                <a:gd name="T116" fmla="*/ 57 w 81"/>
                <a:gd name="T117" fmla="*/ 1 h 385"/>
                <a:gd name="T118" fmla="*/ 55 w 81"/>
                <a:gd name="T119" fmla="*/ 3 h 385"/>
                <a:gd name="T120" fmla="*/ 54 w 81"/>
                <a:gd name="T121" fmla="*/ 6 h 385"/>
                <a:gd name="T122" fmla="*/ 54 w 81"/>
                <a:gd name="T123" fmla="*/ 8 h 385"/>
                <a:gd name="T124" fmla="*/ 54 w 81"/>
                <a:gd name="T125" fmla="*/ 8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81" h="385">
                  <a:moveTo>
                    <a:pt x="54" y="8"/>
                  </a:moveTo>
                  <a:lnTo>
                    <a:pt x="54" y="8"/>
                  </a:lnTo>
                  <a:lnTo>
                    <a:pt x="62" y="44"/>
                  </a:lnTo>
                  <a:lnTo>
                    <a:pt x="64" y="63"/>
                  </a:lnTo>
                  <a:lnTo>
                    <a:pt x="67" y="82"/>
                  </a:lnTo>
                  <a:lnTo>
                    <a:pt x="68" y="100"/>
                  </a:lnTo>
                  <a:lnTo>
                    <a:pt x="69" y="118"/>
                  </a:lnTo>
                  <a:lnTo>
                    <a:pt x="69" y="137"/>
                  </a:lnTo>
                  <a:lnTo>
                    <a:pt x="69" y="156"/>
                  </a:lnTo>
                  <a:lnTo>
                    <a:pt x="68" y="174"/>
                  </a:lnTo>
                  <a:lnTo>
                    <a:pt x="66" y="192"/>
                  </a:lnTo>
                  <a:lnTo>
                    <a:pt x="64" y="210"/>
                  </a:lnTo>
                  <a:lnTo>
                    <a:pt x="60" y="229"/>
                  </a:lnTo>
                  <a:lnTo>
                    <a:pt x="56" y="247"/>
                  </a:lnTo>
                  <a:lnTo>
                    <a:pt x="52" y="265"/>
                  </a:lnTo>
                  <a:lnTo>
                    <a:pt x="46" y="282"/>
                  </a:lnTo>
                  <a:lnTo>
                    <a:pt x="40" y="301"/>
                  </a:lnTo>
                  <a:lnTo>
                    <a:pt x="40" y="301"/>
                  </a:lnTo>
                  <a:lnTo>
                    <a:pt x="32" y="320"/>
                  </a:lnTo>
                  <a:lnTo>
                    <a:pt x="23" y="339"/>
                  </a:lnTo>
                  <a:lnTo>
                    <a:pt x="12" y="357"/>
                  </a:lnTo>
                  <a:lnTo>
                    <a:pt x="1" y="376"/>
                  </a:lnTo>
                  <a:lnTo>
                    <a:pt x="1" y="376"/>
                  </a:lnTo>
                  <a:lnTo>
                    <a:pt x="0" y="378"/>
                  </a:lnTo>
                  <a:lnTo>
                    <a:pt x="1" y="381"/>
                  </a:lnTo>
                  <a:lnTo>
                    <a:pt x="2" y="382"/>
                  </a:lnTo>
                  <a:lnTo>
                    <a:pt x="3" y="384"/>
                  </a:lnTo>
                  <a:lnTo>
                    <a:pt x="6" y="385"/>
                  </a:lnTo>
                  <a:lnTo>
                    <a:pt x="8" y="385"/>
                  </a:lnTo>
                  <a:lnTo>
                    <a:pt x="10" y="384"/>
                  </a:lnTo>
                  <a:lnTo>
                    <a:pt x="12" y="382"/>
                  </a:lnTo>
                  <a:lnTo>
                    <a:pt x="12" y="382"/>
                  </a:lnTo>
                  <a:lnTo>
                    <a:pt x="22" y="365"/>
                  </a:lnTo>
                  <a:lnTo>
                    <a:pt x="31" y="348"/>
                  </a:lnTo>
                  <a:lnTo>
                    <a:pt x="40" y="332"/>
                  </a:lnTo>
                  <a:lnTo>
                    <a:pt x="47" y="314"/>
                  </a:lnTo>
                  <a:lnTo>
                    <a:pt x="54" y="297"/>
                  </a:lnTo>
                  <a:lnTo>
                    <a:pt x="60" y="278"/>
                  </a:lnTo>
                  <a:lnTo>
                    <a:pt x="65" y="261"/>
                  </a:lnTo>
                  <a:lnTo>
                    <a:pt x="70" y="242"/>
                  </a:lnTo>
                  <a:lnTo>
                    <a:pt x="73" y="224"/>
                  </a:lnTo>
                  <a:lnTo>
                    <a:pt x="76" y="205"/>
                  </a:lnTo>
                  <a:lnTo>
                    <a:pt x="79" y="186"/>
                  </a:lnTo>
                  <a:lnTo>
                    <a:pt x="80" y="168"/>
                  </a:lnTo>
                  <a:lnTo>
                    <a:pt x="81" y="148"/>
                  </a:lnTo>
                  <a:lnTo>
                    <a:pt x="81" y="129"/>
                  </a:lnTo>
                  <a:lnTo>
                    <a:pt x="81" y="111"/>
                  </a:lnTo>
                  <a:lnTo>
                    <a:pt x="80" y="92"/>
                  </a:lnTo>
                  <a:lnTo>
                    <a:pt x="80" y="92"/>
                  </a:lnTo>
                  <a:lnTo>
                    <a:pt x="77" y="69"/>
                  </a:lnTo>
                  <a:lnTo>
                    <a:pt x="74" y="48"/>
                  </a:lnTo>
                  <a:lnTo>
                    <a:pt x="70" y="26"/>
                  </a:lnTo>
                  <a:lnTo>
                    <a:pt x="66" y="4"/>
                  </a:lnTo>
                  <a:lnTo>
                    <a:pt x="66" y="4"/>
                  </a:lnTo>
                  <a:lnTo>
                    <a:pt x="65" y="2"/>
                  </a:lnTo>
                  <a:lnTo>
                    <a:pt x="63" y="1"/>
                  </a:lnTo>
                  <a:lnTo>
                    <a:pt x="61" y="0"/>
                  </a:lnTo>
                  <a:lnTo>
                    <a:pt x="59" y="0"/>
                  </a:lnTo>
                  <a:lnTo>
                    <a:pt x="57" y="1"/>
                  </a:lnTo>
                  <a:lnTo>
                    <a:pt x="55" y="3"/>
                  </a:lnTo>
                  <a:lnTo>
                    <a:pt x="54" y="6"/>
                  </a:lnTo>
                  <a:lnTo>
                    <a:pt x="54" y="8"/>
                  </a:lnTo>
                  <a:lnTo>
                    <a:pt x="54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0" name="Freeform 89">
              <a:extLst>
                <a:ext uri="{FF2B5EF4-FFF2-40B4-BE49-F238E27FC236}">
                  <a16:creationId xmlns:a16="http://schemas.microsoft.com/office/drawing/2014/main" id="{62CAA8FE-643D-65AB-EC9A-01AFB9B62901}"/>
                </a:ext>
              </a:extLst>
            </p:cNvPr>
            <p:cNvSpPr>
              <a:spLocks/>
            </p:cNvSpPr>
            <p:nvPr/>
          </p:nvSpPr>
          <p:spPr bwMode="auto">
            <a:xfrm>
              <a:off x="3804" y="2602"/>
              <a:ext cx="66" cy="125"/>
            </a:xfrm>
            <a:custGeom>
              <a:avLst/>
              <a:gdLst>
                <a:gd name="T0" fmla="*/ 1 w 131"/>
                <a:gd name="T1" fmla="*/ 8 h 250"/>
                <a:gd name="T2" fmla="*/ 1 w 131"/>
                <a:gd name="T3" fmla="*/ 8 h 250"/>
                <a:gd name="T4" fmla="*/ 14 w 131"/>
                <a:gd name="T5" fmla="*/ 30 h 250"/>
                <a:gd name="T6" fmla="*/ 26 w 131"/>
                <a:gd name="T7" fmla="*/ 53 h 250"/>
                <a:gd name="T8" fmla="*/ 37 w 131"/>
                <a:gd name="T9" fmla="*/ 77 h 250"/>
                <a:gd name="T10" fmla="*/ 47 w 131"/>
                <a:gd name="T11" fmla="*/ 101 h 250"/>
                <a:gd name="T12" fmla="*/ 68 w 131"/>
                <a:gd name="T13" fmla="*/ 148 h 250"/>
                <a:gd name="T14" fmla="*/ 80 w 131"/>
                <a:gd name="T15" fmla="*/ 172 h 250"/>
                <a:gd name="T16" fmla="*/ 91 w 131"/>
                <a:gd name="T17" fmla="*/ 195 h 250"/>
                <a:gd name="T18" fmla="*/ 91 w 131"/>
                <a:gd name="T19" fmla="*/ 195 h 250"/>
                <a:gd name="T20" fmla="*/ 105 w 131"/>
                <a:gd name="T21" fmla="*/ 222 h 250"/>
                <a:gd name="T22" fmla="*/ 120 w 131"/>
                <a:gd name="T23" fmla="*/ 247 h 250"/>
                <a:gd name="T24" fmla="*/ 120 w 131"/>
                <a:gd name="T25" fmla="*/ 247 h 250"/>
                <a:gd name="T26" fmla="*/ 122 w 131"/>
                <a:gd name="T27" fmla="*/ 249 h 250"/>
                <a:gd name="T28" fmla="*/ 124 w 131"/>
                <a:gd name="T29" fmla="*/ 250 h 250"/>
                <a:gd name="T30" fmla="*/ 126 w 131"/>
                <a:gd name="T31" fmla="*/ 250 h 250"/>
                <a:gd name="T32" fmla="*/ 128 w 131"/>
                <a:gd name="T33" fmla="*/ 249 h 250"/>
                <a:gd name="T34" fmla="*/ 130 w 131"/>
                <a:gd name="T35" fmla="*/ 248 h 250"/>
                <a:gd name="T36" fmla="*/ 131 w 131"/>
                <a:gd name="T37" fmla="*/ 246 h 250"/>
                <a:gd name="T38" fmla="*/ 131 w 131"/>
                <a:gd name="T39" fmla="*/ 244 h 250"/>
                <a:gd name="T40" fmla="*/ 130 w 131"/>
                <a:gd name="T41" fmla="*/ 241 h 250"/>
                <a:gd name="T42" fmla="*/ 130 w 131"/>
                <a:gd name="T43" fmla="*/ 241 h 250"/>
                <a:gd name="T44" fmla="*/ 117 w 131"/>
                <a:gd name="T45" fmla="*/ 219 h 250"/>
                <a:gd name="T46" fmla="*/ 104 w 131"/>
                <a:gd name="T47" fmla="*/ 195 h 250"/>
                <a:gd name="T48" fmla="*/ 93 w 131"/>
                <a:gd name="T49" fmla="*/ 172 h 250"/>
                <a:gd name="T50" fmla="*/ 82 w 131"/>
                <a:gd name="T51" fmla="*/ 148 h 250"/>
                <a:gd name="T52" fmla="*/ 60 w 131"/>
                <a:gd name="T53" fmla="*/ 100 h 250"/>
                <a:gd name="T54" fmla="*/ 38 w 131"/>
                <a:gd name="T55" fmla="*/ 51 h 250"/>
                <a:gd name="T56" fmla="*/ 38 w 131"/>
                <a:gd name="T57" fmla="*/ 51 h 250"/>
                <a:gd name="T58" fmla="*/ 25 w 131"/>
                <a:gd name="T59" fmla="*/ 26 h 250"/>
                <a:gd name="T60" fmla="*/ 11 w 131"/>
                <a:gd name="T61" fmla="*/ 2 h 250"/>
                <a:gd name="T62" fmla="*/ 11 w 131"/>
                <a:gd name="T63" fmla="*/ 2 h 250"/>
                <a:gd name="T64" fmla="*/ 9 w 131"/>
                <a:gd name="T65" fmla="*/ 0 h 250"/>
                <a:gd name="T66" fmla="*/ 7 w 131"/>
                <a:gd name="T67" fmla="*/ 0 h 250"/>
                <a:gd name="T68" fmla="*/ 5 w 131"/>
                <a:gd name="T69" fmla="*/ 0 h 250"/>
                <a:gd name="T70" fmla="*/ 3 w 131"/>
                <a:gd name="T71" fmla="*/ 0 h 250"/>
                <a:gd name="T72" fmla="*/ 1 w 131"/>
                <a:gd name="T73" fmla="*/ 2 h 250"/>
                <a:gd name="T74" fmla="*/ 0 w 131"/>
                <a:gd name="T75" fmla="*/ 4 h 250"/>
                <a:gd name="T76" fmla="*/ 0 w 131"/>
                <a:gd name="T77" fmla="*/ 6 h 250"/>
                <a:gd name="T78" fmla="*/ 1 w 131"/>
                <a:gd name="T79" fmla="*/ 8 h 250"/>
                <a:gd name="T80" fmla="*/ 1 w 131"/>
                <a:gd name="T81" fmla="*/ 8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31" h="250">
                  <a:moveTo>
                    <a:pt x="1" y="8"/>
                  </a:moveTo>
                  <a:lnTo>
                    <a:pt x="1" y="8"/>
                  </a:lnTo>
                  <a:lnTo>
                    <a:pt x="14" y="30"/>
                  </a:lnTo>
                  <a:lnTo>
                    <a:pt x="26" y="53"/>
                  </a:lnTo>
                  <a:lnTo>
                    <a:pt x="37" y="77"/>
                  </a:lnTo>
                  <a:lnTo>
                    <a:pt x="47" y="101"/>
                  </a:lnTo>
                  <a:lnTo>
                    <a:pt x="68" y="148"/>
                  </a:lnTo>
                  <a:lnTo>
                    <a:pt x="80" y="172"/>
                  </a:lnTo>
                  <a:lnTo>
                    <a:pt x="91" y="195"/>
                  </a:lnTo>
                  <a:lnTo>
                    <a:pt x="91" y="195"/>
                  </a:lnTo>
                  <a:lnTo>
                    <a:pt x="105" y="222"/>
                  </a:lnTo>
                  <a:lnTo>
                    <a:pt x="120" y="247"/>
                  </a:lnTo>
                  <a:lnTo>
                    <a:pt x="120" y="247"/>
                  </a:lnTo>
                  <a:lnTo>
                    <a:pt x="122" y="249"/>
                  </a:lnTo>
                  <a:lnTo>
                    <a:pt x="124" y="250"/>
                  </a:lnTo>
                  <a:lnTo>
                    <a:pt x="126" y="250"/>
                  </a:lnTo>
                  <a:lnTo>
                    <a:pt x="128" y="249"/>
                  </a:lnTo>
                  <a:lnTo>
                    <a:pt x="130" y="248"/>
                  </a:lnTo>
                  <a:lnTo>
                    <a:pt x="131" y="246"/>
                  </a:lnTo>
                  <a:lnTo>
                    <a:pt x="131" y="244"/>
                  </a:lnTo>
                  <a:lnTo>
                    <a:pt x="130" y="241"/>
                  </a:lnTo>
                  <a:lnTo>
                    <a:pt x="130" y="241"/>
                  </a:lnTo>
                  <a:lnTo>
                    <a:pt x="117" y="219"/>
                  </a:lnTo>
                  <a:lnTo>
                    <a:pt x="104" y="195"/>
                  </a:lnTo>
                  <a:lnTo>
                    <a:pt x="93" y="172"/>
                  </a:lnTo>
                  <a:lnTo>
                    <a:pt x="82" y="148"/>
                  </a:lnTo>
                  <a:lnTo>
                    <a:pt x="60" y="100"/>
                  </a:lnTo>
                  <a:lnTo>
                    <a:pt x="38" y="51"/>
                  </a:lnTo>
                  <a:lnTo>
                    <a:pt x="38" y="51"/>
                  </a:lnTo>
                  <a:lnTo>
                    <a:pt x="25" y="26"/>
                  </a:lnTo>
                  <a:lnTo>
                    <a:pt x="11" y="2"/>
                  </a:lnTo>
                  <a:lnTo>
                    <a:pt x="11" y="2"/>
                  </a:lnTo>
                  <a:lnTo>
                    <a:pt x="9" y="0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0"/>
                  </a:lnTo>
                  <a:lnTo>
                    <a:pt x="1" y="2"/>
                  </a:lnTo>
                  <a:lnTo>
                    <a:pt x="0" y="4"/>
                  </a:lnTo>
                  <a:lnTo>
                    <a:pt x="0" y="6"/>
                  </a:lnTo>
                  <a:lnTo>
                    <a:pt x="1" y="8"/>
                  </a:lnTo>
                  <a:lnTo>
                    <a:pt x="1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1" name="Freeform 90">
              <a:extLst>
                <a:ext uri="{FF2B5EF4-FFF2-40B4-BE49-F238E27FC236}">
                  <a16:creationId xmlns:a16="http://schemas.microsoft.com/office/drawing/2014/main" id="{B48FDC78-B440-FDF5-6B43-9F297444B2DD}"/>
                </a:ext>
              </a:extLst>
            </p:cNvPr>
            <p:cNvSpPr>
              <a:spLocks/>
            </p:cNvSpPr>
            <p:nvPr/>
          </p:nvSpPr>
          <p:spPr bwMode="auto">
            <a:xfrm>
              <a:off x="3112" y="2758"/>
              <a:ext cx="734" cy="193"/>
            </a:xfrm>
            <a:custGeom>
              <a:avLst/>
              <a:gdLst>
                <a:gd name="T0" fmla="*/ 1461 w 1469"/>
                <a:gd name="T1" fmla="*/ 1 h 384"/>
                <a:gd name="T2" fmla="*/ 1461 w 1469"/>
                <a:gd name="T3" fmla="*/ 1 h 384"/>
                <a:gd name="T4" fmla="*/ 1392 w 1469"/>
                <a:gd name="T5" fmla="*/ 24 h 384"/>
                <a:gd name="T6" fmla="*/ 1322 w 1469"/>
                <a:gd name="T7" fmla="*/ 47 h 384"/>
                <a:gd name="T8" fmla="*/ 1252 w 1469"/>
                <a:gd name="T9" fmla="*/ 69 h 384"/>
                <a:gd name="T10" fmla="*/ 1181 w 1469"/>
                <a:gd name="T11" fmla="*/ 90 h 384"/>
                <a:gd name="T12" fmla="*/ 1181 w 1469"/>
                <a:gd name="T13" fmla="*/ 90 h 384"/>
                <a:gd name="T14" fmla="*/ 1111 w 1469"/>
                <a:gd name="T15" fmla="*/ 111 h 384"/>
                <a:gd name="T16" fmla="*/ 1040 w 1469"/>
                <a:gd name="T17" fmla="*/ 131 h 384"/>
                <a:gd name="T18" fmla="*/ 899 w 1469"/>
                <a:gd name="T19" fmla="*/ 168 h 384"/>
                <a:gd name="T20" fmla="*/ 899 w 1469"/>
                <a:gd name="T21" fmla="*/ 168 h 384"/>
                <a:gd name="T22" fmla="*/ 756 w 1469"/>
                <a:gd name="T23" fmla="*/ 204 h 384"/>
                <a:gd name="T24" fmla="*/ 613 w 1469"/>
                <a:gd name="T25" fmla="*/ 238 h 384"/>
                <a:gd name="T26" fmla="*/ 613 w 1469"/>
                <a:gd name="T27" fmla="*/ 238 h 384"/>
                <a:gd name="T28" fmla="*/ 469 w 1469"/>
                <a:gd name="T29" fmla="*/ 271 h 384"/>
                <a:gd name="T30" fmla="*/ 326 w 1469"/>
                <a:gd name="T31" fmla="*/ 303 h 384"/>
                <a:gd name="T32" fmla="*/ 326 w 1469"/>
                <a:gd name="T33" fmla="*/ 303 h 384"/>
                <a:gd name="T34" fmla="*/ 40 w 1469"/>
                <a:gd name="T35" fmla="*/ 365 h 384"/>
                <a:gd name="T36" fmla="*/ 40 w 1469"/>
                <a:gd name="T37" fmla="*/ 365 h 384"/>
                <a:gd name="T38" fmla="*/ 5 w 1469"/>
                <a:gd name="T39" fmla="*/ 373 h 384"/>
                <a:gd name="T40" fmla="*/ 5 w 1469"/>
                <a:gd name="T41" fmla="*/ 373 h 384"/>
                <a:gd name="T42" fmla="*/ 2 w 1469"/>
                <a:gd name="T43" fmla="*/ 374 h 384"/>
                <a:gd name="T44" fmla="*/ 1 w 1469"/>
                <a:gd name="T45" fmla="*/ 376 h 384"/>
                <a:gd name="T46" fmla="*/ 0 w 1469"/>
                <a:gd name="T47" fmla="*/ 378 h 384"/>
                <a:gd name="T48" fmla="*/ 1 w 1469"/>
                <a:gd name="T49" fmla="*/ 380 h 384"/>
                <a:gd name="T50" fmla="*/ 1 w 1469"/>
                <a:gd name="T51" fmla="*/ 382 h 384"/>
                <a:gd name="T52" fmla="*/ 3 w 1469"/>
                <a:gd name="T53" fmla="*/ 384 h 384"/>
                <a:gd name="T54" fmla="*/ 5 w 1469"/>
                <a:gd name="T55" fmla="*/ 384 h 384"/>
                <a:gd name="T56" fmla="*/ 8 w 1469"/>
                <a:gd name="T57" fmla="*/ 384 h 384"/>
                <a:gd name="T58" fmla="*/ 8 w 1469"/>
                <a:gd name="T59" fmla="*/ 384 h 384"/>
                <a:gd name="T60" fmla="*/ 294 w 1469"/>
                <a:gd name="T61" fmla="*/ 322 h 384"/>
                <a:gd name="T62" fmla="*/ 294 w 1469"/>
                <a:gd name="T63" fmla="*/ 322 h 384"/>
                <a:gd name="T64" fmla="*/ 438 w 1469"/>
                <a:gd name="T65" fmla="*/ 291 h 384"/>
                <a:gd name="T66" fmla="*/ 581 w 1469"/>
                <a:gd name="T67" fmla="*/ 259 h 384"/>
                <a:gd name="T68" fmla="*/ 581 w 1469"/>
                <a:gd name="T69" fmla="*/ 259 h 384"/>
                <a:gd name="T70" fmla="*/ 723 w 1469"/>
                <a:gd name="T71" fmla="*/ 224 h 384"/>
                <a:gd name="T72" fmla="*/ 866 w 1469"/>
                <a:gd name="T73" fmla="*/ 190 h 384"/>
                <a:gd name="T74" fmla="*/ 866 w 1469"/>
                <a:gd name="T75" fmla="*/ 190 h 384"/>
                <a:gd name="T76" fmla="*/ 1008 w 1469"/>
                <a:gd name="T77" fmla="*/ 152 h 384"/>
                <a:gd name="T78" fmla="*/ 1079 w 1469"/>
                <a:gd name="T79" fmla="*/ 132 h 384"/>
                <a:gd name="T80" fmla="*/ 1150 w 1469"/>
                <a:gd name="T81" fmla="*/ 113 h 384"/>
                <a:gd name="T82" fmla="*/ 1150 w 1469"/>
                <a:gd name="T83" fmla="*/ 113 h 384"/>
                <a:gd name="T84" fmla="*/ 1221 w 1469"/>
                <a:gd name="T85" fmla="*/ 91 h 384"/>
                <a:gd name="T86" fmla="*/ 1290 w 1469"/>
                <a:gd name="T87" fmla="*/ 70 h 384"/>
                <a:gd name="T88" fmla="*/ 1360 w 1469"/>
                <a:gd name="T89" fmla="*/ 48 h 384"/>
                <a:gd name="T90" fmla="*/ 1430 w 1469"/>
                <a:gd name="T91" fmla="*/ 24 h 384"/>
                <a:gd name="T92" fmla="*/ 1430 w 1469"/>
                <a:gd name="T93" fmla="*/ 24 h 384"/>
                <a:gd name="T94" fmla="*/ 1465 w 1469"/>
                <a:gd name="T95" fmla="*/ 12 h 384"/>
                <a:gd name="T96" fmla="*/ 1465 w 1469"/>
                <a:gd name="T97" fmla="*/ 12 h 384"/>
                <a:gd name="T98" fmla="*/ 1467 w 1469"/>
                <a:gd name="T99" fmla="*/ 11 h 384"/>
                <a:gd name="T100" fmla="*/ 1468 w 1469"/>
                <a:gd name="T101" fmla="*/ 9 h 384"/>
                <a:gd name="T102" fmla="*/ 1469 w 1469"/>
                <a:gd name="T103" fmla="*/ 7 h 384"/>
                <a:gd name="T104" fmla="*/ 1468 w 1469"/>
                <a:gd name="T105" fmla="*/ 5 h 384"/>
                <a:gd name="T106" fmla="*/ 1468 w 1469"/>
                <a:gd name="T107" fmla="*/ 3 h 384"/>
                <a:gd name="T108" fmla="*/ 1466 w 1469"/>
                <a:gd name="T109" fmla="*/ 1 h 384"/>
                <a:gd name="T110" fmla="*/ 1464 w 1469"/>
                <a:gd name="T111" fmla="*/ 0 h 384"/>
                <a:gd name="T112" fmla="*/ 1461 w 1469"/>
                <a:gd name="T113" fmla="*/ 1 h 384"/>
                <a:gd name="T114" fmla="*/ 1461 w 1469"/>
                <a:gd name="T115" fmla="*/ 1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469" h="384">
                  <a:moveTo>
                    <a:pt x="1461" y="1"/>
                  </a:moveTo>
                  <a:lnTo>
                    <a:pt x="1461" y="1"/>
                  </a:lnTo>
                  <a:lnTo>
                    <a:pt x="1392" y="24"/>
                  </a:lnTo>
                  <a:lnTo>
                    <a:pt x="1322" y="47"/>
                  </a:lnTo>
                  <a:lnTo>
                    <a:pt x="1252" y="69"/>
                  </a:lnTo>
                  <a:lnTo>
                    <a:pt x="1181" y="90"/>
                  </a:lnTo>
                  <a:lnTo>
                    <a:pt x="1181" y="90"/>
                  </a:lnTo>
                  <a:lnTo>
                    <a:pt x="1111" y="111"/>
                  </a:lnTo>
                  <a:lnTo>
                    <a:pt x="1040" y="131"/>
                  </a:lnTo>
                  <a:lnTo>
                    <a:pt x="899" y="168"/>
                  </a:lnTo>
                  <a:lnTo>
                    <a:pt x="899" y="168"/>
                  </a:lnTo>
                  <a:lnTo>
                    <a:pt x="756" y="204"/>
                  </a:lnTo>
                  <a:lnTo>
                    <a:pt x="613" y="238"/>
                  </a:lnTo>
                  <a:lnTo>
                    <a:pt x="613" y="238"/>
                  </a:lnTo>
                  <a:lnTo>
                    <a:pt x="469" y="271"/>
                  </a:lnTo>
                  <a:lnTo>
                    <a:pt x="326" y="303"/>
                  </a:lnTo>
                  <a:lnTo>
                    <a:pt x="326" y="303"/>
                  </a:lnTo>
                  <a:lnTo>
                    <a:pt x="40" y="365"/>
                  </a:lnTo>
                  <a:lnTo>
                    <a:pt x="40" y="365"/>
                  </a:lnTo>
                  <a:lnTo>
                    <a:pt x="5" y="373"/>
                  </a:lnTo>
                  <a:lnTo>
                    <a:pt x="5" y="373"/>
                  </a:lnTo>
                  <a:lnTo>
                    <a:pt x="2" y="374"/>
                  </a:lnTo>
                  <a:lnTo>
                    <a:pt x="1" y="376"/>
                  </a:lnTo>
                  <a:lnTo>
                    <a:pt x="0" y="378"/>
                  </a:lnTo>
                  <a:lnTo>
                    <a:pt x="1" y="380"/>
                  </a:lnTo>
                  <a:lnTo>
                    <a:pt x="1" y="382"/>
                  </a:lnTo>
                  <a:lnTo>
                    <a:pt x="3" y="384"/>
                  </a:lnTo>
                  <a:lnTo>
                    <a:pt x="5" y="384"/>
                  </a:lnTo>
                  <a:lnTo>
                    <a:pt x="8" y="384"/>
                  </a:lnTo>
                  <a:lnTo>
                    <a:pt x="8" y="384"/>
                  </a:lnTo>
                  <a:lnTo>
                    <a:pt x="294" y="322"/>
                  </a:lnTo>
                  <a:lnTo>
                    <a:pt x="294" y="322"/>
                  </a:lnTo>
                  <a:lnTo>
                    <a:pt x="438" y="291"/>
                  </a:lnTo>
                  <a:lnTo>
                    <a:pt x="581" y="259"/>
                  </a:lnTo>
                  <a:lnTo>
                    <a:pt x="581" y="259"/>
                  </a:lnTo>
                  <a:lnTo>
                    <a:pt x="723" y="224"/>
                  </a:lnTo>
                  <a:lnTo>
                    <a:pt x="866" y="190"/>
                  </a:lnTo>
                  <a:lnTo>
                    <a:pt x="866" y="190"/>
                  </a:lnTo>
                  <a:lnTo>
                    <a:pt x="1008" y="152"/>
                  </a:lnTo>
                  <a:lnTo>
                    <a:pt x="1079" y="132"/>
                  </a:lnTo>
                  <a:lnTo>
                    <a:pt x="1150" y="113"/>
                  </a:lnTo>
                  <a:lnTo>
                    <a:pt x="1150" y="113"/>
                  </a:lnTo>
                  <a:lnTo>
                    <a:pt x="1221" y="91"/>
                  </a:lnTo>
                  <a:lnTo>
                    <a:pt x="1290" y="70"/>
                  </a:lnTo>
                  <a:lnTo>
                    <a:pt x="1360" y="48"/>
                  </a:lnTo>
                  <a:lnTo>
                    <a:pt x="1430" y="24"/>
                  </a:lnTo>
                  <a:lnTo>
                    <a:pt x="1430" y="24"/>
                  </a:lnTo>
                  <a:lnTo>
                    <a:pt x="1465" y="12"/>
                  </a:lnTo>
                  <a:lnTo>
                    <a:pt x="1465" y="12"/>
                  </a:lnTo>
                  <a:lnTo>
                    <a:pt x="1467" y="11"/>
                  </a:lnTo>
                  <a:lnTo>
                    <a:pt x="1468" y="9"/>
                  </a:lnTo>
                  <a:lnTo>
                    <a:pt x="1469" y="7"/>
                  </a:lnTo>
                  <a:lnTo>
                    <a:pt x="1468" y="5"/>
                  </a:lnTo>
                  <a:lnTo>
                    <a:pt x="1468" y="3"/>
                  </a:lnTo>
                  <a:lnTo>
                    <a:pt x="1466" y="1"/>
                  </a:lnTo>
                  <a:lnTo>
                    <a:pt x="1464" y="0"/>
                  </a:lnTo>
                  <a:lnTo>
                    <a:pt x="1461" y="1"/>
                  </a:lnTo>
                  <a:lnTo>
                    <a:pt x="146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2" name="Freeform 91">
              <a:extLst>
                <a:ext uri="{FF2B5EF4-FFF2-40B4-BE49-F238E27FC236}">
                  <a16:creationId xmlns:a16="http://schemas.microsoft.com/office/drawing/2014/main" id="{F87AF211-72F9-E4C3-2448-6F11FEEB9B93}"/>
                </a:ext>
              </a:extLst>
            </p:cNvPr>
            <p:cNvSpPr>
              <a:spLocks/>
            </p:cNvSpPr>
            <p:nvPr/>
          </p:nvSpPr>
          <p:spPr bwMode="auto">
            <a:xfrm>
              <a:off x="3342" y="2327"/>
              <a:ext cx="433" cy="119"/>
            </a:xfrm>
            <a:custGeom>
              <a:avLst/>
              <a:gdLst>
                <a:gd name="T0" fmla="*/ 859 w 866"/>
                <a:gd name="T1" fmla="*/ 0 h 237"/>
                <a:gd name="T2" fmla="*/ 819 w 866"/>
                <a:gd name="T3" fmla="*/ 8 h 237"/>
                <a:gd name="T4" fmla="*/ 782 w 866"/>
                <a:gd name="T5" fmla="*/ 20 h 237"/>
                <a:gd name="T6" fmla="*/ 708 w 866"/>
                <a:gd name="T7" fmla="*/ 52 h 237"/>
                <a:gd name="T8" fmla="*/ 669 w 866"/>
                <a:gd name="T9" fmla="*/ 69 h 237"/>
                <a:gd name="T10" fmla="*/ 631 w 866"/>
                <a:gd name="T11" fmla="*/ 85 h 237"/>
                <a:gd name="T12" fmla="*/ 591 w 866"/>
                <a:gd name="T13" fmla="*/ 99 h 237"/>
                <a:gd name="T14" fmla="*/ 551 w 866"/>
                <a:gd name="T15" fmla="*/ 111 h 237"/>
                <a:gd name="T16" fmla="*/ 464 w 866"/>
                <a:gd name="T17" fmla="*/ 132 h 237"/>
                <a:gd name="T18" fmla="*/ 378 w 866"/>
                <a:gd name="T19" fmla="*/ 153 h 237"/>
                <a:gd name="T20" fmla="*/ 290 w 866"/>
                <a:gd name="T21" fmla="*/ 176 h 237"/>
                <a:gd name="T22" fmla="*/ 203 w 866"/>
                <a:gd name="T23" fmla="*/ 195 h 237"/>
                <a:gd name="T24" fmla="*/ 154 w 866"/>
                <a:gd name="T25" fmla="*/ 206 h 237"/>
                <a:gd name="T26" fmla="*/ 80 w 866"/>
                <a:gd name="T27" fmla="*/ 218 h 237"/>
                <a:gd name="T28" fmla="*/ 30 w 866"/>
                <a:gd name="T29" fmla="*/ 224 h 237"/>
                <a:gd name="T30" fmla="*/ 6 w 866"/>
                <a:gd name="T31" fmla="*/ 225 h 237"/>
                <a:gd name="T32" fmla="*/ 1 w 866"/>
                <a:gd name="T33" fmla="*/ 227 h 237"/>
                <a:gd name="T34" fmla="*/ 0 w 866"/>
                <a:gd name="T35" fmla="*/ 232 h 237"/>
                <a:gd name="T36" fmla="*/ 1 w 866"/>
                <a:gd name="T37" fmla="*/ 236 h 237"/>
                <a:gd name="T38" fmla="*/ 6 w 866"/>
                <a:gd name="T39" fmla="*/ 237 h 237"/>
                <a:gd name="T40" fmla="*/ 28 w 866"/>
                <a:gd name="T41" fmla="*/ 236 h 237"/>
                <a:gd name="T42" fmla="*/ 94 w 866"/>
                <a:gd name="T43" fmla="*/ 228 h 237"/>
                <a:gd name="T44" fmla="*/ 182 w 866"/>
                <a:gd name="T45" fmla="*/ 212 h 237"/>
                <a:gd name="T46" fmla="*/ 270 w 866"/>
                <a:gd name="T47" fmla="*/ 192 h 237"/>
                <a:gd name="T48" fmla="*/ 314 w 866"/>
                <a:gd name="T49" fmla="*/ 182 h 237"/>
                <a:gd name="T50" fmla="*/ 358 w 866"/>
                <a:gd name="T51" fmla="*/ 170 h 237"/>
                <a:gd name="T52" fmla="*/ 532 w 866"/>
                <a:gd name="T53" fmla="*/ 129 h 237"/>
                <a:gd name="T54" fmla="*/ 573 w 866"/>
                <a:gd name="T55" fmla="*/ 118 h 237"/>
                <a:gd name="T56" fmla="*/ 614 w 866"/>
                <a:gd name="T57" fmla="*/ 105 h 237"/>
                <a:gd name="T58" fmla="*/ 634 w 866"/>
                <a:gd name="T59" fmla="*/ 97 h 237"/>
                <a:gd name="T60" fmla="*/ 691 w 866"/>
                <a:gd name="T61" fmla="*/ 73 h 237"/>
                <a:gd name="T62" fmla="*/ 732 w 866"/>
                <a:gd name="T63" fmla="*/ 55 h 237"/>
                <a:gd name="T64" fmla="*/ 796 w 866"/>
                <a:gd name="T65" fmla="*/ 28 h 237"/>
                <a:gd name="T66" fmla="*/ 840 w 866"/>
                <a:gd name="T67" fmla="*/ 15 h 237"/>
                <a:gd name="T68" fmla="*/ 862 w 866"/>
                <a:gd name="T69" fmla="*/ 11 h 237"/>
                <a:gd name="T70" fmla="*/ 865 w 866"/>
                <a:gd name="T71" fmla="*/ 9 h 237"/>
                <a:gd name="T72" fmla="*/ 866 w 866"/>
                <a:gd name="T73" fmla="*/ 5 h 237"/>
                <a:gd name="T74" fmla="*/ 863 w 866"/>
                <a:gd name="T75" fmla="*/ 1 h 237"/>
                <a:gd name="T76" fmla="*/ 859 w 866"/>
                <a:gd name="T77" fmla="*/ 0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866" h="237">
                  <a:moveTo>
                    <a:pt x="859" y="0"/>
                  </a:moveTo>
                  <a:lnTo>
                    <a:pt x="859" y="0"/>
                  </a:lnTo>
                  <a:lnTo>
                    <a:pt x="839" y="3"/>
                  </a:lnTo>
                  <a:lnTo>
                    <a:pt x="819" y="8"/>
                  </a:lnTo>
                  <a:lnTo>
                    <a:pt x="800" y="14"/>
                  </a:lnTo>
                  <a:lnTo>
                    <a:pt x="782" y="20"/>
                  </a:lnTo>
                  <a:lnTo>
                    <a:pt x="744" y="36"/>
                  </a:lnTo>
                  <a:lnTo>
                    <a:pt x="708" y="52"/>
                  </a:lnTo>
                  <a:lnTo>
                    <a:pt x="708" y="52"/>
                  </a:lnTo>
                  <a:lnTo>
                    <a:pt x="669" y="69"/>
                  </a:lnTo>
                  <a:lnTo>
                    <a:pt x="631" y="85"/>
                  </a:lnTo>
                  <a:lnTo>
                    <a:pt x="631" y="85"/>
                  </a:lnTo>
                  <a:lnTo>
                    <a:pt x="611" y="92"/>
                  </a:lnTo>
                  <a:lnTo>
                    <a:pt x="591" y="99"/>
                  </a:lnTo>
                  <a:lnTo>
                    <a:pt x="551" y="111"/>
                  </a:lnTo>
                  <a:lnTo>
                    <a:pt x="551" y="111"/>
                  </a:lnTo>
                  <a:lnTo>
                    <a:pt x="507" y="122"/>
                  </a:lnTo>
                  <a:lnTo>
                    <a:pt x="464" y="132"/>
                  </a:lnTo>
                  <a:lnTo>
                    <a:pt x="378" y="153"/>
                  </a:lnTo>
                  <a:lnTo>
                    <a:pt x="378" y="153"/>
                  </a:lnTo>
                  <a:lnTo>
                    <a:pt x="333" y="164"/>
                  </a:lnTo>
                  <a:lnTo>
                    <a:pt x="290" y="176"/>
                  </a:lnTo>
                  <a:lnTo>
                    <a:pt x="290" y="176"/>
                  </a:lnTo>
                  <a:lnTo>
                    <a:pt x="203" y="195"/>
                  </a:lnTo>
                  <a:lnTo>
                    <a:pt x="203" y="195"/>
                  </a:lnTo>
                  <a:lnTo>
                    <a:pt x="154" y="206"/>
                  </a:lnTo>
                  <a:lnTo>
                    <a:pt x="104" y="215"/>
                  </a:lnTo>
                  <a:lnTo>
                    <a:pt x="80" y="218"/>
                  </a:lnTo>
                  <a:lnTo>
                    <a:pt x="56" y="221"/>
                  </a:lnTo>
                  <a:lnTo>
                    <a:pt x="30" y="224"/>
                  </a:lnTo>
                  <a:lnTo>
                    <a:pt x="6" y="225"/>
                  </a:lnTo>
                  <a:lnTo>
                    <a:pt x="6" y="225"/>
                  </a:lnTo>
                  <a:lnTo>
                    <a:pt x="3" y="226"/>
                  </a:lnTo>
                  <a:lnTo>
                    <a:pt x="1" y="227"/>
                  </a:lnTo>
                  <a:lnTo>
                    <a:pt x="0" y="229"/>
                  </a:lnTo>
                  <a:lnTo>
                    <a:pt x="0" y="232"/>
                  </a:lnTo>
                  <a:lnTo>
                    <a:pt x="0" y="234"/>
                  </a:lnTo>
                  <a:lnTo>
                    <a:pt x="1" y="236"/>
                  </a:lnTo>
                  <a:lnTo>
                    <a:pt x="3" y="237"/>
                  </a:lnTo>
                  <a:lnTo>
                    <a:pt x="6" y="237"/>
                  </a:lnTo>
                  <a:lnTo>
                    <a:pt x="6" y="237"/>
                  </a:lnTo>
                  <a:lnTo>
                    <a:pt x="28" y="236"/>
                  </a:lnTo>
                  <a:lnTo>
                    <a:pt x="51" y="234"/>
                  </a:lnTo>
                  <a:lnTo>
                    <a:pt x="94" y="228"/>
                  </a:lnTo>
                  <a:lnTo>
                    <a:pt x="139" y="221"/>
                  </a:lnTo>
                  <a:lnTo>
                    <a:pt x="182" y="212"/>
                  </a:lnTo>
                  <a:lnTo>
                    <a:pt x="182" y="212"/>
                  </a:lnTo>
                  <a:lnTo>
                    <a:pt x="270" y="192"/>
                  </a:lnTo>
                  <a:lnTo>
                    <a:pt x="270" y="192"/>
                  </a:lnTo>
                  <a:lnTo>
                    <a:pt x="314" y="182"/>
                  </a:lnTo>
                  <a:lnTo>
                    <a:pt x="358" y="170"/>
                  </a:lnTo>
                  <a:lnTo>
                    <a:pt x="358" y="170"/>
                  </a:lnTo>
                  <a:lnTo>
                    <a:pt x="445" y="149"/>
                  </a:lnTo>
                  <a:lnTo>
                    <a:pt x="532" y="129"/>
                  </a:lnTo>
                  <a:lnTo>
                    <a:pt x="532" y="129"/>
                  </a:lnTo>
                  <a:lnTo>
                    <a:pt x="573" y="118"/>
                  </a:lnTo>
                  <a:lnTo>
                    <a:pt x="593" y="112"/>
                  </a:lnTo>
                  <a:lnTo>
                    <a:pt x="614" y="105"/>
                  </a:lnTo>
                  <a:lnTo>
                    <a:pt x="614" y="105"/>
                  </a:lnTo>
                  <a:lnTo>
                    <a:pt x="634" y="97"/>
                  </a:lnTo>
                  <a:lnTo>
                    <a:pt x="653" y="89"/>
                  </a:lnTo>
                  <a:lnTo>
                    <a:pt x="691" y="73"/>
                  </a:lnTo>
                  <a:lnTo>
                    <a:pt x="691" y="73"/>
                  </a:lnTo>
                  <a:lnTo>
                    <a:pt x="732" y="55"/>
                  </a:lnTo>
                  <a:lnTo>
                    <a:pt x="775" y="37"/>
                  </a:lnTo>
                  <a:lnTo>
                    <a:pt x="796" y="28"/>
                  </a:lnTo>
                  <a:lnTo>
                    <a:pt x="817" y="21"/>
                  </a:lnTo>
                  <a:lnTo>
                    <a:pt x="840" y="15"/>
                  </a:lnTo>
                  <a:lnTo>
                    <a:pt x="862" y="11"/>
                  </a:lnTo>
                  <a:lnTo>
                    <a:pt x="862" y="11"/>
                  </a:lnTo>
                  <a:lnTo>
                    <a:pt x="864" y="10"/>
                  </a:lnTo>
                  <a:lnTo>
                    <a:pt x="865" y="9"/>
                  </a:lnTo>
                  <a:lnTo>
                    <a:pt x="866" y="7"/>
                  </a:lnTo>
                  <a:lnTo>
                    <a:pt x="866" y="5"/>
                  </a:lnTo>
                  <a:lnTo>
                    <a:pt x="865" y="2"/>
                  </a:lnTo>
                  <a:lnTo>
                    <a:pt x="863" y="1"/>
                  </a:lnTo>
                  <a:lnTo>
                    <a:pt x="861" y="0"/>
                  </a:lnTo>
                  <a:lnTo>
                    <a:pt x="859" y="0"/>
                  </a:lnTo>
                  <a:lnTo>
                    <a:pt x="85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3" name="Freeform 92">
              <a:extLst>
                <a:ext uri="{FF2B5EF4-FFF2-40B4-BE49-F238E27FC236}">
                  <a16:creationId xmlns:a16="http://schemas.microsoft.com/office/drawing/2014/main" id="{CE565A69-141A-8660-C704-464B4028FDDA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2" y="2564"/>
              <a:ext cx="35" cy="367"/>
            </a:xfrm>
            <a:custGeom>
              <a:avLst/>
              <a:gdLst>
                <a:gd name="T0" fmla="*/ 58 w 70"/>
                <a:gd name="T1" fmla="*/ 6 h 734"/>
                <a:gd name="T2" fmla="*/ 58 w 70"/>
                <a:gd name="T3" fmla="*/ 6 h 734"/>
                <a:gd name="T4" fmla="*/ 57 w 70"/>
                <a:gd name="T5" fmla="*/ 41 h 734"/>
                <a:gd name="T6" fmla="*/ 56 w 70"/>
                <a:gd name="T7" fmla="*/ 77 h 734"/>
                <a:gd name="T8" fmla="*/ 51 w 70"/>
                <a:gd name="T9" fmla="*/ 148 h 734"/>
                <a:gd name="T10" fmla="*/ 46 w 70"/>
                <a:gd name="T11" fmla="*/ 219 h 734"/>
                <a:gd name="T12" fmla="*/ 39 w 70"/>
                <a:gd name="T13" fmla="*/ 290 h 734"/>
                <a:gd name="T14" fmla="*/ 39 w 70"/>
                <a:gd name="T15" fmla="*/ 290 h 734"/>
                <a:gd name="T16" fmla="*/ 23 w 70"/>
                <a:gd name="T17" fmla="*/ 431 h 734"/>
                <a:gd name="T18" fmla="*/ 15 w 70"/>
                <a:gd name="T19" fmla="*/ 501 h 734"/>
                <a:gd name="T20" fmla="*/ 9 w 70"/>
                <a:gd name="T21" fmla="*/ 570 h 734"/>
                <a:gd name="T22" fmla="*/ 9 w 70"/>
                <a:gd name="T23" fmla="*/ 570 h 734"/>
                <a:gd name="T24" fmla="*/ 3 w 70"/>
                <a:gd name="T25" fmla="*/ 650 h 734"/>
                <a:gd name="T26" fmla="*/ 1 w 70"/>
                <a:gd name="T27" fmla="*/ 689 h 734"/>
                <a:gd name="T28" fmla="*/ 0 w 70"/>
                <a:gd name="T29" fmla="*/ 728 h 734"/>
                <a:gd name="T30" fmla="*/ 0 w 70"/>
                <a:gd name="T31" fmla="*/ 728 h 734"/>
                <a:gd name="T32" fmla="*/ 0 w 70"/>
                <a:gd name="T33" fmla="*/ 731 h 734"/>
                <a:gd name="T34" fmla="*/ 2 w 70"/>
                <a:gd name="T35" fmla="*/ 733 h 734"/>
                <a:gd name="T36" fmla="*/ 4 w 70"/>
                <a:gd name="T37" fmla="*/ 734 h 734"/>
                <a:gd name="T38" fmla="*/ 6 w 70"/>
                <a:gd name="T39" fmla="*/ 734 h 734"/>
                <a:gd name="T40" fmla="*/ 8 w 70"/>
                <a:gd name="T41" fmla="*/ 734 h 734"/>
                <a:gd name="T42" fmla="*/ 10 w 70"/>
                <a:gd name="T43" fmla="*/ 733 h 734"/>
                <a:gd name="T44" fmla="*/ 11 w 70"/>
                <a:gd name="T45" fmla="*/ 731 h 734"/>
                <a:gd name="T46" fmla="*/ 12 w 70"/>
                <a:gd name="T47" fmla="*/ 728 h 734"/>
                <a:gd name="T48" fmla="*/ 12 w 70"/>
                <a:gd name="T49" fmla="*/ 728 h 734"/>
                <a:gd name="T50" fmla="*/ 13 w 70"/>
                <a:gd name="T51" fmla="*/ 693 h 734"/>
                <a:gd name="T52" fmla="*/ 14 w 70"/>
                <a:gd name="T53" fmla="*/ 658 h 734"/>
                <a:gd name="T54" fmla="*/ 19 w 70"/>
                <a:gd name="T55" fmla="*/ 588 h 734"/>
                <a:gd name="T56" fmla="*/ 26 w 70"/>
                <a:gd name="T57" fmla="*/ 518 h 734"/>
                <a:gd name="T58" fmla="*/ 33 w 70"/>
                <a:gd name="T59" fmla="*/ 448 h 734"/>
                <a:gd name="T60" fmla="*/ 33 w 70"/>
                <a:gd name="T61" fmla="*/ 448 h 734"/>
                <a:gd name="T62" fmla="*/ 49 w 70"/>
                <a:gd name="T63" fmla="*/ 307 h 734"/>
                <a:gd name="T64" fmla="*/ 57 w 70"/>
                <a:gd name="T65" fmla="*/ 236 h 734"/>
                <a:gd name="T66" fmla="*/ 63 w 70"/>
                <a:gd name="T67" fmla="*/ 165 h 734"/>
                <a:gd name="T68" fmla="*/ 63 w 70"/>
                <a:gd name="T69" fmla="*/ 165 h 734"/>
                <a:gd name="T70" fmla="*/ 66 w 70"/>
                <a:gd name="T71" fmla="*/ 125 h 734"/>
                <a:gd name="T72" fmla="*/ 68 w 70"/>
                <a:gd name="T73" fmla="*/ 86 h 734"/>
                <a:gd name="T74" fmla="*/ 69 w 70"/>
                <a:gd name="T75" fmla="*/ 45 h 734"/>
                <a:gd name="T76" fmla="*/ 70 w 70"/>
                <a:gd name="T77" fmla="*/ 6 h 734"/>
                <a:gd name="T78" fmla="*/ 70 w 70"/>
                <a:gd name="T79" fmla="*/ 6 h 734"/>
                <a:gd name="T80" fmla="*/ 69 w 70"/>
                <a:gd name="T81" fmla="*/ 3 h 734"/>
                <a:gd name="T82" fmla="*/ 68 w 70"/>
                <a:gd name="T83" fmla="*/ 2 h 734"/>
                <a:gd name="T84" fmla="*/ 66 w 70"/>
                <a:gd name="T85" fmla="*/ 1 h 734"/>
                <a:gd name="T86" fmla="*/ 64 w 70"/>
                <a:gd name="T87" fmla="*/ 0 h 734"/>
                <a:gd name="T88" fmla="*/ 61 w 70"/>
                <a:gd name="T89" fmla="*/ 1 h 734"/>
                <a:gd name="T90" fmla="*/ 60 w 70"/>
                <a:gd name="T91" fmla="*/ 2 h 734"/>
                <a:gd name="T92" fmla="*/ 58 w 70"/>
                <a:gd name="T93" fmla="*/ 3 h 734"/>
                <a:gd name="T94" fmla="*/ 58 w 70"/>
                <a:gd name="T95" fmla="*/ 6 h 734"/>
                <a:gd name="T96" fmla="*/ 58 w 70"/>
                <a:gd name="T97" fmla="*/ 6 h 7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70" h="734">
                  <a:moveTo>
                    <a:pt x="58" y="6"/>
                  </a:moveTo>
                  <a:lnTo>
                    <a:pt x="58" y="6"/>
                  </a:lnTo>
                  <a:lnTo>
                    <a:pt x="57" y="41"/>
                  </a:lnTo>
                  <a:lnTo>
                    <a:pt x="56" y="77"/>
                  </a:lnTo>
                  <a:lnTo>
                    <a:pt x="51" y="148"/>
                  </a:lnTo>
                  <a:lnTo>
                    <a:pt x="46" y="219"/>
                  </a:lnTo>
                  <a:lnTo>
                    <a:pt x="39" y="290"/>
                  </a:lnTo>
                  <a:lnTo>
                    <a:pt x="39" y="290"/>
                  </a:lnTo>
                  <a:lnTo>
                    <a:pt x="23" y="431"/>
                  </a:lnTo>
                  <a:lnTo>
                    <a:pt x="15" y="501"/>
                  </a:lnTo>
                  <a:lnTo>
                    <a:pt x="9" y="570"/>
                  </a:lnTo>
                  <a:lnTo>
                    <a:pt x="9" y="570"/>
                  </a:lnTo>
                  <a:lnTo>
                    <a:pt x="3" y="650"/>
                  </a:lnTo>
                  <a:lnTo>
                    <a:pt x="1" y="689"/>
                  </a:lnTo>
                  <a:lnTo>
                    <a:pt x="0" y="728"/>
                  </a:lnTo>
                  <a:lnTo>
                    <a:pt x="0" y="728"/>
                  </a:lnTo>
                  <a:lnTo>
                    <a:pt x="0" y="731"/>
                  </a:lnTo>
                  <a:lnTo>
                    <a:pt x="2" y="733"/>
                  </a:lnTo>
                  <a:lnTo>
                    <a:pt x="4" y="734"/>
                  </a:lnTo>
                  <a:lnTo>
                    <a:pt x="6" y="734"/>
                  </a:lnTo>
                  <a:lnTo>
                    <a:pt x="8" y="734"/>
                  </a:lnTo>
                  <a:lnTo>
                    <a:pt x="10" y="733"/>
                  </a:lnTo>
                  <a:lnTo>
                    <a:pt x="11" y="731"/>
                  </a:lnTo>
                  <a:lnTo>
                    <a:pt x="12" y="728"/>
                  </a:lnTo>
                  <a:lnTo>
                    <a:pt x="12" y="728"/>
                  </a:lnTo>
                  <a:lnTo>
                    <a:pt x="13" y="693"/>
                  </a:lnTo>
                  <a:lnTo>
                    <a:pt x="14" y="658"/>
                  </a:lnTo>
                  <a:lnTo>
                    <a:pt x="19" y="588"/>
                  </a:lnTo>
                  <a:lnTo>
                    <a:pt x="26" y="518"/>
                  </a:lnTo>
                  <a:lnTo>
                    <a:pt x="33" y="448"/>
                  </a:lnTo>
                  <a:lnTo>
                    <a:pt x="33" y="448"/>
                  </a:lnTo>
                  <a:lnTo>
                    <a:pt x="49" y="307"/>
                  </a:lnTo>
                  <a:lnTo>
                    <a:pt x="57" y="236"/>
                  </a:lnTo>
                  <a:lnTo>
                    <a:pt x="63" y="165"/>
                  </a:lnTo>
                  <a:lnTo>
                    <a:pt x="63" y="165"/>
                  </a:lnTo>
                  <a:lnTo>
                    <a:pt x="66" y="125"/>
                  </a:lnTo>
                  <a:lnTo>
                    <a:pt x="68" y="86"/>
                  </a:lnTo>
                  <a:lnTo>
                    <a:pt x="69" y="45"/>
                  </a:lnTo>
                  <a:lnTo>
                    <a:pt x="70" y="6"/>
                  </a:lnTo>
                  <a:lnTo>
                    <a:pt x="70" y="6"/>
                  </a:lnTo>
                  <a:lnTo>
                    <a:pt x="69" y="3"/>
                  </a:lnTo>
                  <a:lnTo>
                    <a:pt x="68" y="2"/>
                  </a:lnTo>
                  <a:lnTo>
                    <a:pt x="66" y="1"/>
                  </a:lnTo>
                  <a:lnTo>
                    <a:pt x="64" y="0"/>
                  </a:lnTo>
                  <a:lnTo>
                    <a:pt x="61" y="1"/>
                  </a:lnTo>
                  <a:lnTo>
                    <a:pt x="60" y="2"/>
                  </a:lnTo>
                  <a:lnTo>
                    <a:pt x="58" y="3"/>
                  </a:lnTo>
                  <a:lnTo>
                    <a:pt x="58" y="6"/>
                  </a:lnTo>
                  <a:lnTo>
                    <a:pt x="58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4" name="Freeform 93">
              <a:extLst>
                <a:ext uri="{FF2B5EF4-FFF2-40B4-BE49-F238E27FC236}">
                  <a16:creationId xmlns:a16="http://schemas.microsoft.com/office/drawing/2014/main" id="{3413D77B-6CCE-2E3B-18F5-3A5C32F15682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5" y="1364"/>
              <a:ext cx="260" cy="988"/>
            </a:xfrm>
            <a:custGeom>
              <a:avLst/>
              <a:gdLst>
                <a:gd name="T0" fmla="*/ 450 w 521"/>
                <a:gd name="T1" fmla="*/ 1939 h 1976"/>
                <a:gd name="T2" fmla="*/ 443 w 521"/>
                <a:gd name="T3" fmla="*/ 1851 h 1976"/>
                <a:gd name="T4" fmla="*/ 444 w 521"/>
                <a:gd name="T5" fmla="*/ 1733 h 1976"/>
                <a:gd name="T6" fmla="*/ 452 w 521"/>
                <a:gd name="T7" fmla="*/ 1498 h 1976"/>
                <a:gd name="T8" fmla="*/ 455 w 521"/>
                <a:gd name="T9" fmla="*/ 1474 h 1976"/>
                <a:gd name="T10" fmla="*/ 466 w 521"/>
                <a:gd name="T11" fmla="*/ 1427 h 1976"/>
                <a:gd name="T12" fmla="*/ 468 w 521"/>
                <a:gd name="T13" fmla="*/ 1407 h 1976"/>
                <a:gd name="T14" fmla="*/ 481 w 521"/>
                <a:gd name="T15" fmla="*/ 1266 h 1976"/>
                <a:gd name="T16" fmla="*/ 505 w 521"/>
                <a:gd name="T17" fmla="*/ 1023 h 1976"/>
                <a:gd name="T18" fmla="*/ 519 w 521"/>
                <a:gd name="T19" fmla="*/ 838 h 1976"/>
                <a:gd name="T20" fmla="*/ 519 w 521"/>
                <a:gd name="T21" fmla="*/ 655 h 1976"/>
                <a:gd name="T22" fmla="*/ 511 w 521"/>
                <a:gd name="T23" fmla="*/ 534 h 1976"/>
                <a:gd name="T24" fmla="*/ 497 w 521"/>
                <a:gd name="T25" fmla="*/ 445 h 1976"/>
                <a:gd name="T26" fmla="*/ 481 w 521"/>
                <a:gd name="T27" fmla="*/ 364 h 1976"/>
                <a:gd name="T28" fmla="*/ 457 w 521"/>
                <a:gd name="T29" fmla="*/ 288 h 1976"/>
                <a:gd name="T30" fmla="*/ 438 w 521"/>
                <a:gd name="T31" fmla="*/ 253 h 1976"/>
                <a:gd name="T32" fmla="*/ 412 w 521"/>
                <a:gd name="T33" fmla="*/ 224 h 1976"/>
                <a:gd name="T34" fmla="*/ 394 w 521"/>
                <a:gd name="T35" fmla="*/ 208 h 1976"/>
                <a:gd name="T36" fmla="*/ 333 w 521"/>
                <a:gd name="T37" fmla="*/ 174 h 1976"/>
                <a:gd name="T38" fmla="*/ 288 w 521"/>
                <a:gd name="T39" fmla="*/ 148 h 1976"/>
                <a:gd name="T40" fmla="*/ 244 w 521"/>
                <a:gd name="T41" fmla="*/ 120 h 1976"/>
                <a:gd name="T42" fmla="*/ 148 w 521"/>
                <a:gd name="T43" fmla="*/ 76 h 1976"/>
                <a:gd name="T44" fmla="*/ 52 w 521"/>
                <a:gd name="T45" fmla="*/ 29 h 1976"/>
                <a:gd name="T46" fmla="*/ 9 w 521"/>
                <a:gd name="T47" fmla="*/ 1 h 1976"/>
                <a:gd name="T48" fmla="*/ 4 w 521"/>
                <a:gd name="T49" fmla="*/ 0 h 1976"/>
                <a:gd name="T50" fmla="*/ 0 w 521"/>
                <a:gd name="T51" fmla="*/ 5 h 1976"/>
                <a:gd name="T52" fmla="*/ 3 w 521"/>
                <a:gd name="T53" fmla="*/ 11 h 1976"/>
                <a:gd name="T54" fmla="*/ 47 w 521"/>
                <a:gd name="T55" fmla="*/ 40 h 1976"/>
                <a:gd name="T56" fmla="*/ 142 w 521"/>
                <a:gd name="T57" fmla="*/ 86 h 1976"/>
                <a:gd name="T58" fmla="*/ 214 w 521"/>
                <a:gd name="T59" fmla="*/ 119 h 1976"/>
                <a:gd name="T60" fmla="*/ 281 w 521"/>
                <a:gd name="T61" fmla="*/ 158 h 1976"/>
                <a:gd name="T62" fmla="*/ 324 w 521"/>
                <a:gd name="T63" fmla="*/ 183 h 1976"/>
                <a:gd name="T64" fmla="*/ 368 w 521"/>
                <a:gd name="T65" fmla="*/ 206 h 1976"/>
                <a:gd name="T66" fmla="*/ 399 w 521"/>
                <a:gd name="T67" fmla="*/ 229 h 1976"/>
                <a:gd name="T68" fmla="*/ 424 w 521"/>
                <a:gd name="T69" fmla="*/ 256 h 1976"/>
                <a:gd name="T70" fmla="*/ 439 w 521"/>
                <a:gd name="T71" fmla="*/ 278 h 1976"/>
                <a:gd name="T72" fmla="*/ 458 w 521"/>
                <a:gd name="T73" fmla="*/ 326 h 1976"/>
                <a:gd name="T74" fmla="*/ 471 w 521"/>
                <a:gd name="T75" fmla="*/ 377 h 1976"/>
                <a:gd name="T76" fmla="*/ 496 w 521"/>
                <a:gd name="T77" fmla="*/ 526 h 1976"/>
                <a:gd name="T78" fmla="*/ 504 w 521"/>
                <a:gd name="T79" fmla="*/ 615 h 1976"/>
                <a:gd name="T80" fmla="*/ 508 w 521"/>
                <a:gd name="T81" fmla="*/ 738 h 1976"/>
                <a:gd name="T82" fmla="*/ 501 w 521"/>
                <a:gd name="T83" fmla="*/ 920 h 1976"/>
                <a:gd name="T84" fmla="*/ 486 w 521"/>
                <a:gd name="T85" fmla="*/ 1102 h 1976"/>
                <a:gd name="T86" fmla="*/ 461 w 521"/>
                <a:gd name="T87" fmla="*/ 1343 h 1976"/>
                <a:gd name="T88" fmla="*/ 456 w 521"/>
                <a:gd name="T89" fmla="*/ 1402 h 1976"/>
                <a:gd name="T90" fmla="*/ 453 w 521"/>
                <a:gd name="T91" fmla="*/ 1430 h 1976"/>
                <a:gd name="T92" fmla="*/ 440 w 521"/>
                <a:gd name="T93" fmla="*/ 1490 h 1976"/>
                <a:gd name="T94" fmla="*/ 440 w 521"/>
                <a:gd name="T95" fmla="*/ 1510 h 1976"/>
                <a:gd name="T96" fmla="*/ 433 w 521"/>
                <a:gd name="T97" fmla="*/ 1685 h 1976"/>
                <a:gd name="T98" fmla="*/ 430 w 521"/>
                <a:gd name="T99" fmla="*/ 1801 h 1976"/>
                <a:gd name="T100" fmla="*/ 433 w 521"/>
                <a:gd name="T101" fmla="*/ 1890 h 1976"/>
                <a:gd name="T102" fmla="*/ 439 w 521"/>
                <a:gd name="T103" fmla="*/ 1945 h 1976"/>
                <a:gd name="T104" fmla="*/ 444 w 521"/>
                <a:gd name="T105" fmla="*/ 1974 h 1976"/>
                <a:gd name="T106" fmla="*/ 450 w 521"/>
                <a:gd name="T107" fmla="*/ 1976 h 1976"/>
                <a:gd name="T108" fmla="*/ 455 w 521"/>
                <a:gd name="T109" fmla="*/ 1971 h 19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21" h="1976">
                  <a:moveTo>
                    <a:pt x="455" y="1969"/>
                  </a:moveTo>
                  <a:lnTo>
                    <a:pt x="455" y="1969"/>
                  </a:lnTo>
                  <a:lnTo>
                    <a:pt x="450" y="1939"/>
                  </a:lnTo>
                  <a:lnTo>
                    <a:pt x="447" y="1910"/>
                  </a:lnTo>
                  <a:lnTo>
                    <a:pt x="445" y="1880"/>
                  </a:lnTo>
                  <a:lnTo>
                    <a:pt x="443" y="1851"/>
                  </a:lnTo>
                  <a:lnTo>
                    <a:pt x="442" y="1822"/>
                  </a:lnTo>
                  <a:lnTo>
                    <a:pt x="442" y="1792"/>
                  </a:lnTo>
                  <a:lnTo>
                    <a:pt x="444" y="1733"/>
                  </a:lnTo>
                  <a:lnTo>
                    <a:pt x="449" y="1616"/>
                  </a:lnTo>
                  <a:lnTo>
                    <a:pt x="451" y="1557"/>
                  </a:lnTo>
                  <a:lnTo>
                    <a:pt x="452" y="1498"/>
                  </a:lnTo>
                  <a:lnTo>
                    <a:pt x="452" y="1498"/>
                  </a:lnTo>
                  <a:lnTo>
                    <a:pt x="453" y="1486"/>
                  </a:lnTo>
                  <a:lnTo>
                    <a:pt x="455" y="1474"/>
                  </a:lnTo>
                  <a:lnTo>
                    <a:pt x="461" y="1450"/>
                  </a:lnTo>
                  <a:lnTo>
                    <a:pt x="461" y="1450"/>
                  </a:lnTo>
                  <a:lnTo>
                    <a:pt x="466" y="1427"/>
                  </a:lnTo>
                  <a:lnTo>
                    <a:pt x="466" y="1427"/>
                  </a:lnTo>
                  <a:lnTo>
                    <a:pt x="467" y="1417"/>
                  </a:lnTo>
                  <a:lnTo>
                    <a:pt x="468" y="1407"/>
                  </a:lnTo>
                  <a:lnTo>
                    <a:pt x="469" y="1388"/>
                  </a:lnTo>
                  <a:lnTo>
                    <a:pt x="469" y="1388"/>
                  </a:lnTo>
                  <a:lnTo>
                    <a:pt x="481" y="1266"/>
                  </a:lnTo>
                  <a:lnTo>
                    <a:pt x="493" y="1144"/>
                  </a:lnTo>
                  <a:lnTo>
                    <a:pt x="493" y="1144"/>
                  </a:lnTo>
                  <a:lnTo>
                    <a:pt x="505" y="1023"/>
                  </a:lnTo>
                  <a:lnTo>
                    <a:pt x="511" y="961"/>
                  </a:lnTo>
                  <a:lnTo>
                    <a:pt x="515" y="900"/>
                  </a:lnTo>
                  <a:lnTo>
                    <a:pt x="519" y="838"/>
                  </a:lnTo>
                  <a:lnTo>
                    <a:pt x="520" y="777"/>
                  </a:lnTo>
                  <a:lnTo>
                    <a:pt x="521" y="715"/>
                  </a:lnTo>
                  <a:lnTo>
                    <a:pt x="519" y="655"/>
                  </a:lnTo>
                  <a:lnTo>
                    <a:pt x="519" y="655"/>
                  </a:lnTo>
                  <a:lnTo>
                    <a:pt x="516" y="594"/>
                  </a:lnTo>
                  <a:lnTo>
                    <a:pt x="511" y="534"/>
                  </a:lnTo>
                  <a:lnTo>
                    <a:pt x="506" y="505"/>
                  </a:lnTo>
                  <a:lnTo>
                    <a:pt x="502" y="474"/>
                  </a:lnTo>
                  <a:lnTo>
                    <a:pt x="497" y="445"/>
                  </a:lnTo>
                  <a:lnTo>
                    <a:pt x="491" y="415"/>
                  </a:lnTo>
                  <a:lnTo>
                    <a:pt x="491" y="415"/>
                  </a:lnTo>
                  <a:lnTo>
                    <a:pt x="481" y="364"/>
                  </a:lnTo>
                  <a:lnTo>
                    <a:pt x="474" y="338"/>
                  </a:lnTo>
                  <a:lnTo>
                    <a:pt x="467" y="313"/>
                  </a:lnTo>
                  <a:lnTo>
                    <a:pt x="457" y="288"/>
                  </a:lnTo>
                  <a:lnTo>
                    <a:pt x="451" y="275"/>
                  </a:lnTo>
                  <a:lnTo>
                    <a:pt x="445" y="264"/>
                  </a:lnTo>
                  <a:lnTo>
                    <a:pt x="438" y="253"/>
                  </a:lnTo>
                  <a:lnTo>
                    <a:pt x="431" y="243"/>
                  </a:lnTo>
                  <a:lnTo>
                    <a:pt x="421" y="233"/>
                  </a:lnTo>
                  <a:lnTo>
                    <a:pt x="412" y="224"/>
                  </a:lnTo>
                  <a:lnTo>
                    <a:pt x="412" y="224"/>
                  </a:lnTo>
                  <a:lnTo>
                    <a:pt x="403" y="216"/>
                  </a:lnTo>
                  <a:lnTo>
                    <a:pt x="394" y="208"/>
                  </a:lnTo>
                  <a:lnTo>
                    <a:pt x="374" y="196"/>
                  </a:lnTo>
                  <a:lnTo>
                    <a:pt x="354" y="185"/>
                  </a:lnTo>
                  <a:lnTo>
                    <a:pt x="333" y="174"/>
                  </a:lnTo>
                  <a:lnTo>
                    <a:pt x="333" y="174"/>
                  </a:lnTo>
                  <a:lnTo>
                    <a:pt x="310" y="162"/>
                  </a:lnTo>
                  <a:lnTo>
                    <a:pt x="288" y="148"/>
                  </a:lnTo>
                  <a:lnTo>
                    <a:pt x="266" y="133"/>
                  </a:lnTo>
                  <a:lnTo>
                    <a:pt x="244" y="120"/>
                  </a:lnTo>
                  <a:lnTo>
                    <a:pt x="244" y="120"/>
                  </a:lnTo>
                  <a:lnTo>
                    <a:pt x="220" y="108"/>
                  </a:lnTo>
                  <a:lnTo>
                    <a:pt x="197" y="97"/>
                  </a:lnTo>
                  <a:lnTo>
                    <a:pt x="148" y="76"/>
                  </a:lnTo>
                  <a:lnTo>
                    <a:pt x="99" y="53"/>
                  </a:lnTo>
                  <a:lnTo>
                    <a:pt x="75" y="41"/>
                  </a:lnTo>
                  <a:lnTo>
                    <a:pt x="52" y="29"/>
                  </a:lnTo>
                  <a:lnTo>
                    <a:pt x="52" y="29"/>
                  </a:lnTo>
                  <a:lnTo>
                    <a:pt x="31" y="15"/>
                  </a:lnTo>
                  <a:lnTo>
                    <a:pt x="9" y="1"/>
                  </a:lnTo>
                  <a:lnTo>
                    <a:pt x="9" y="1"/>
                  </a:lnTo>
                  <a:lnTo>
                    <a:pt x="7" y="0"/>
                  </a:lnTo>
                  <a:lnTo>
                    <a:pt x="4" y="0"/>
                  </a:lnTo>
                  <a:lnTo>
                    <a:pt x="3" y="1"/>
                  </a:lnTo>
                  <a:lnTo>
                    <a:pt x="1" y="2"/>
                  </a:lnTo>
                  <a:lnTo>
                    <a:pt x="0" y="5"/>
                  </a:lnTo>
                  <a:lnTo>
                    <a:pt x="0" y="7"/>
                  </a:lnTo>
                  <a:lnTo>
                    <a:pt x="1" y="9"/>
                  </a:lnTo>
                  <a:lnTo>
                    <a:pt x="3" y="11"/>
                  </a:lnTo>
                  <a:lnTo>
                    <a:pt x="3" y="11"/>
                  </a:lnTo>
                  <a:lnTo>
                    <a:pt x="24" y="26"/>
                  </a:lnTo>
                  <a:lnTo>
                    <a:pt x="47" y="40"/>
                  </a:lnTo>
                  <a:lnTo>
                    <a:pt x="70" y="52"/>
                  </a:lnTo>
                  <a:lnTo>
                    <a:pt x="94" y="64"/>
                  </a:lnTo>
                  <a:lnTo>
                    <a:pt x="142" y="86"/>
                  </a:lnTo>
                  <a:lnTo>
                    <a:pt x="191" y="108"/>
                  </a:lnTo>
                  <a:lnTo>
                    <a:pt x="191" y="108"/>
                  </a:lnTo>
                  <a:lnTo>
                    <a:pt x="214" y="119"/>
                  </a:lnTo>
                  <a:lnTo>
                    <a:pt x="237" y="130"/>
                  </a:lnTo>
                  <a:lnTo>
                    <a:pt x="259" y="144"/>
                  </a:lnTo>
                  <a:lnTo>
                    <a:pt x="281" y="158"/>
                  </a:lnTo>
                  <a:lnTo>
                    <a:pt x="281" y="158"/>
                  </a:lnTo>
                  <a:lnTo>
                    <a:pt x="302" y="171"/>
                  </a:lnTo>
                  <a:lnTo>
                    <a:pt x="324" y="183"/>
                  </a:lnTo>
                  <a:lnTo>
                    <a:pt x="345" y="194"/>
                  </a:lnTo>
                  <a:lnTo>
                    <a:pt x="368" y="206"/>
                  </a:lnTo>
                  <a:lnTo>
                    <a:pt x="368" y="206"/>
                  </a:lnTo>
                  <a:lnTo>
                    <a:pt x="379" y="214"/>
                  </a:lnTo>
                  <a:lnTo>
                    <a:pt x="389" y="221"/>
                  </a:lnTo>
                  <a:lnTo>
                    <a:pt x="399" y="229"/>
                  </a:lnTo>
                  <a:lnTo>
                    <a:pt x="408" y="237"/>
                  </a:lnTo>
                  <a:lnTo>
                    <a:pt x="416" y="246"/>
                  </a:lnTo>
                  <a:lnTo>
                    <a:pt x="424" y="256"/>
                  </a:lnTo>
                  <a:lnTo>
                    <a:pt x="432" y="266"/>
                  </a:lnTo>
                  <a:lnTo>
                    <a:pt x="439" y="278"/>
                  </a:lnTo>
                  <a:lnTo>
                    <a:pt x="439" y="278"/>
                  </a:lnTo>
                  <a:lnTo>
                    <a:pt x="444" y="290"/>
                  </a:lnTo>
                  <a:lnTo>
                    <a:pt x="449" y="302"/>
                  </a:lnTo>
                  <a:lnTo>
                    <a:pt x="458" y="326"/>
                  </a:lnTo>
                  <a:lnTo>
                    <a:pt x="465" y="351"/>
                  </a:lnTo>
                  <a:lnTo>
                    <a:pt x="471" y="377"/>
                  </a:lnTo>
                  <a:lnTo>
                    <a:pt x="471" y="377"/>
                  </a:lnTo>
                  <a:lnTo>
                    <a:pt x="483" y="437"/>
                  </a:lnTo>
                  <a:lnTo>
                    <a:pt x="492" y="495"/>
                  </a:lnTo>
                  <a:lnTo>
                    <a:pt x="496" y="526"/>
                  </a:lnTo>
                  <a:lnTo>
                    <a:pt x="500" y="555"/>
                  </a:lnTo>
                  <a:lnTo>
                    <a:pt x="502" y="586"/>
                  </a:lnTo>
                  <a:lnTo>
                    <a:pt x="504" y="615"/>
                  </a:lnTo>
                  <a:lnTo>
                    <a:pt x="504" y="615"/>
                  </a:lnTo>
                  <a:lnTo>
                    <a:pt x="507" y="676"/>
                  </a:lnTo>
                  <a:lnTo>
                    <a:pt x="508" y="738"/>
                  </a:lnTo>
                  <a:lnTo>
                    <a:pt x="507" y="799"/>
                  </a:lnTo>
                  <a:lnTo>
                    <a:pt x="505" y="859"/>
                  </a:lnTo>
                  <a:lnTo>
                    <a:pt x="501" y="920"/>
                  </a:lnTo>
                  <a:lnTo>
                    <a:pt x="497" y="981"/>
                  </a:lnTo>
                  <a:lnTo>
                    <a:pt x="491" y="1041"/>
                  </a:lnTo>
                  <a:lnTo>
                    <a:pt x="486" y="1102"/>
                  </a:lnTo>
                  <a:lnTo>
                    <a:pt x="486" y="1102"/>
                  </a:lnTo>
                  <a:lnTo>
                    <a:pt x="473" y="1222"/>
                  </a:lnTo>
                  <a:lnTo>
                    <a:pt x="461" y="1343"/>
                  </a:lnTo>
                  <a:lnTo>
                    <a:pt x="461" y="1343"/>
                  </a:lnTo>
                  <a:lnTo>
                    <a:pt x="456" y="1402"/>
                  </a:lnTo>
                  <a:lnTo>
                    <a:pt x="456" y="1402"/>
                  </a:lnTo>
                  <a:lnTo>
                    <a:pt x="455" y="1416"/>
                  </a:lnTo>
                  <a:lnTo>
                    <a:pt x="453" y="1430"/>
                  </a:lnTo>
                  <a:lnTo>
                    <a:pt x="453" y="1430"/>
                  </a:lnTo>
                  <a:lnTo>
                    <a:pt x="441" y="1484"/>
                  </a:lnTo>
                  <a:lnTo>
                    <a:pt x="441" y="1484"/>
                  </a:lnTo>
                  <a:lnTo>
                    <a:pt x="440" y="1490"/>
                  </a:lnTo>
                  <a:lnTo>
                    <a:pt x="440" y="1497"/>
                  </a:lnTo>
                  <a:lnTo>
                    <a:pt x="440" y="1510"/>
                  </a:lnTo>
                  <a:lnTo>
                    <a:pt x="440" y="1510"/>
                  </a:lnTo>
                  <a:lnTo>
                    <a:pt x="438" y="1568"/>
                  </a:lnTo>
                  <a:lnTo>
                    <a:pt x="438" y="1568"/>
                  </a:lnTo>
                  <a:lnTo>
                    <a:pt x="433" y="1685"/>
                  </a:lnTo>
                  <a:lnTo>
                    <a:pt x="433" y="1685"/>
                  </a:lnTo>
                  <a:lnTo>
                    <a:pt x="431" y="1744"/>
                  </a:lnTo>
                  <a:lnTo>
                    <a:pt x="430" y="1801"/>
                  </a:lnTo>
                  <a:lnTo>
                    <a:pt x="431" y="1831"/>
                  </a:lnTo>
                  <a:lnTo>
                    <a:pt x="432" y="1860"/>
                  </a:lnTo>
                  <a:lnTo>
                    <a:pt x="433" y="1890"/>
                  </a:lnTo>
                  <a:lnTo>
                    <a:pt x="436" y="1919"/>
                  </a:lnTo>
                  <a:lnTo>
                    <a:pt x="436" y="1919"/>
                  </a:lnTo>
                  <a:lnTo>
                    <a:pt x="439" y="1945"/>
                  </a:lnTo>
                  <a:lnTo>
                    <a:pt x="443" y="1972"/>
                  </a:lnTo>
                  <a:lnTo>
                    <a:pt x="443" y="1972"/>
                  </a:lnTo>
                  <a:lnTo>
                    <a:pt x="444" y="1974"/>
                  </a:lnTo>
                  <a:lnTo>
                    <a:pt x="446" y="1976"/>
                  </a:lnTo>
                  <a:lnTo>
                    <a:pt x="448" y="1976"/>
                  </a:lnTo>
                  <a:lnTo>
                    <a:pt x="450" y="1976"/>
                  </a:lnTo>
                  <a:lnTo>
                    <a:pt x="452" y="1975"/>
                  </a:lnTo>
                  <a:lnTo>
                    <a:pt x="454" y="1973"/>
                  </a:lnTo>
                  <a:lnTo>
                    <a:pt x="455" y="1971"/>
                  </a:lnTo>
                  <a:lnTo>
                    <a:pt x="455" y="1969"/>
                  </a:lnTo>
                  <a:lnTo>
                    <a:pt x="455" y="196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5" name="Freeform 94">
              <a:extLst>
                <a:ext uri="{FF2B5EF4-FFF2-40B4-BE49-F238E27FC236}">
                  <a16:creationId xmlns:a16="http://schemas.microsoft.com/office/drawing/2014/main" id="{22457826-79F3-CB9F-0796-73B5BAA2598B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7" y="1495"/>
              <a:ext cx="136" cy="888"/>
            </a:xfrm>
            <a:custGeom>
              <a:avLst/>
              <a:gdLst>
                <a:gd name="T0" fmla="*/ 0 w 271"/>
                <a:gd name="T1" fmla="*/ 6 h 1776"/>
                <a:gd name="T2" fmla="*/ 11 w 271"/>
                <a:gd name="T3" fmla="*/ 93 h 1776"/>
                <a:gd name="T4" fmla="*/ 25 w 271"/>
                <a:gd name="T5" fmla="*/ 180 h 1776"/>
                <a:gd name="T6" fmla="*/ 42 w 271"/>
                <a:gd name="T7" fmla="*/ 266 h 1776"/>
                <a:gd name="T8" fmla="*/ 64 w 271"/>
                <a:gd name="T9" fmla="*/ 351 h 1776"/>
                <a:gd name="T10" fmla="*/ 75 w 271"/>
                <a:gd name="T11" fmla="*/ 394 h 1776"/>
                <a:gd name="T12" fmla="*/ 100 w 271"/>
                <a:gd name="T13" fmla="*/ 477 h 1776"/>
                <a:gd name="T14" fmla="*/ 115 w 271"/>
                <a:gd name="T15" fmla="*/ 517 h 1776"/>
                <a:gd name="T16" fmla="*/ 147 w 271"/>
                <a:gd name="T17" fmla="*/ 595 h 1776"/>
                <a:gd name="T18" fmla="*/ 177 w 271"/>
                <a:gd name="T19" fmla="*/ 672 h 1776"/>
                <a:gd name="T20" fmla="*/ 184 w 271"/>
                <a:gd name="T21" fmla="*/ 694 h 1776"/>
                <a:gd name="T22" fmla="*/ 202 w 271"/>
                <a:gd name="T23" fmla="*/ 757 h 1776"/>
                <a:gd name="T24" fmla="*/ 214 w 271"/>
                <a:gd name="T25" fmla="*/ 798 h 1776"/>
                <a:gd name="T26" fmla="*/ 224 w 271"/>
                <a:gd name="T27" fmla="*/ 841 h 1776"/>
                <a:gd name="T28" fmla="*/ 241 w 271"/>
                <a:gd name="T29" fmla="*/ 928 h 1776"/>
                <a:gd name="T30" fmla="*/ 252 w 271"/>
                <a:gd name="T31" fmla="*/ 1015 h 1776"/>
                <a:gd name="T32" fmla="*/ 255 w 271"/>
                <a:gd name="T33" fmla="*/ 1060 h 1776"/>
                <a:gd name="T34" fmla="*/ 257 w 271"/>
                <a:gd name="T35" fmla="*/ 1149 h 1776"/>
                <a:gd name="T36" fmla="*/ 256 w 271"/>
                <a:gd name="T37" fmla="*/ 1239 h 1776"/>
                <a:gd name="T38" fmla="*/ 249 w 271"/>
                <a:gd name="T39" fmla="*/ 1373 h 1776"/>
                <a:gd name="T40" fmla="*/ 245 w 271"/>
                <a:gd name="T41" fmla="*/ 1462 h 1776"/>
                <a:gd name="T42" fmla="*/ 243 w 271"/>
                <a:gd name="T43" fmla="*/ 1551 h 1776"/>
                <a:gd name="T44" fmla="*/ 245 w 271"/>
                <a:gd name="T45" fmla="*/ 1640 h 1776"/>
                <a:gd name="T46" fmla="*/ 253 w 271"/>
                <a:gd name="T47" fmla="*/ 1729 h 1776"/>
                <a:gd name="T48" fmla="*/ 260 w 271"/>
                <a:gd name="T49" fmla="*/ 1772 h 1776"/>
                <a:gd name="T50" fmla="*/ 260 w 271"/>
                <a:gd name="T51" fmla="*/ 1774 h 1776"/>
                <a:gd name="T52" fmla="*/ 264 w 271"/>
                <a:gd name="T53" fmla="*/ 1776 h 1776"/>
                <a:gd name="T54" fmla="*/ 268 w 271"/>
                <a:gd name="T55" fmla="*/ 1775 h 1776"/>
                <a:gd name="T56" fmla="*/ 271 w 271"/>
                <a:gd name="T57" fmla="*/ 1771 h 1776"/>
                <a:gd name="T58" fmla="*/ 271 w 271"/>
                <a:gd name="T59" fmla="*/ 1769 h 1776"/>
                <a:gd name="T60" fmla="*/ 260 w 271"/>
                <a:gd name="T61" fmla="*/ 1680 h 1776"/>
                <a:gd name="T62" fmla="*/ 256 w 271"/>
                <a:gd name="T63" fmla="*/ 1591 h 1776"/>
                <a:gd name="T64" fmla="*/ 256 w 271"/>
                <a:gd name="T65" fmla="*/ 1502 h 1776"/>
                <a:gd name="T66" fmla="*/ 259 w 271"/>
                <a:gd name="T67" fmla="*/ 1414 h 1776"/>
                <a:gd name="T68" fmla="*/ 268 w 271"/>
                <a:gd name="T69" fmla="*/ 1234 h 1776"/>
                <a:gd name="T70" fmla="*/ 269 w 271"/>
                <a:gd name="T71" fmla="*/ 1145 h 1776"/>
                <a:gd name="T72" fmla="*/ 267 w 271"/>
                <a:gd name="T73" fmla="*/ 1056 h 1776"/>
                <a:gd name="T74" fmla="*/ 263 w 271"/>
                <a:gd name="T75" fmla="*/ 1012 h 1776"/>
                <a:gd name="T76" fmla="*/ 252 w 271"/>
                <a:gd name="T77" fmla="*/ 926 h 1776"/>
                <a:gd name="T78" fmla="*/ 236 w 271"/>
                <a:gd name="T79" fmla="*/ 841 h 1776"/>
                <a:gd name="T80" fmla="*/ 215 w 271"/>
                <a:gd name="T81" fmla="*/ 756 h 1776"/>
                <a:gd name="T82" fmla="*/ 204 w 271"/>
                <a:gd name="T83" fmla="*/ 714 h 1776"/>
                <a:gd name="T84" fmla="*/ 190 w 271"/>
                <a:gd name="T85" fmla="*/ 673 h 1776"/>
                <a:gd name="T86" fmla="*/ 144 w 271"/>
                <a:gd name="T87" fmla="*/ 557 h 1776"/>
                <a:gd name="T88" fmla="*/ 129 w 271"/>
                <a:gd name="T89" fmla="*/ 517 h 1776"/>
                <a:gd name="T90" fmla="*/ 100 w 271"/>
                <a:gd name="T91" fmla="*/ 436 h 1776"/>
                <a:gd name="T92" fmla="*/ 88 w 271"/>
                <a:gd name="T93" fmla="*/ 396 h 1776"/>
                <a:gd name="T94" fmla="*/ 66 w 271"/>
                <a:gd name="T95" fmla="*/ 309 h 1776"/>
                <a:gd name="T96" fmla="*/ 47 w 271"/>
                <a:gd name="T97" fmla="*/ 223 h 1776"/>
                <a:gd name="T98" fmla="*/ 30 w 271"/>
                <a:gd name="T99" fmla="*/ 136 h 1776"/>
                <a:gd name="T100" fmla="*/ 17 w 271"/>
                <a:gd name="T101" fmla="*/ 49 h 1776"/>
                <a:gd name="T102" fmla="*/ 12 w 271"/>
                <a:gd name="T103" fmla="*/ 6 h 1776"/>
                <a:gd name="T104" fmla="*/ 11 w 271"/>
                <a:gd name="T105" fmla="*/ 4 h 1776"/>
                <a:gd name="T106" fmla="*/ 8 w 271"/>
                <a:gd name="T107" fmla="*/ 1 h 1776"/>
                <a:gd name="T108" fmla="*/ 3 w 271"/>
                <a:gd name="T109" fmla="*/ 1 h 1776"/>
                <a:gd name="T110" fmla="*/ 0 w 271"/>
                <a:gd name="T111" fmla="*/ 4 h 1776"/>
                <a:gd name="T112" fmla="*/ 0 w 271"/>
                <a:gd name="T113" fmla="*/ 6 h 17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71" h="1776">
                  <a:moveTo>
                    <a:pt x="0" y="6"/>
                  </a:moveTo>
                  <a:lnTo>
                    <a:pt x="0" y="6"/>
                  </a:lnTo>
                  <a:lnTo>
                    <a:pt x="5" y="50"/>
                  </a:lnTo>
                  <a:lnTo>
                    <a:pt x="11" y="93"/>
                  </a:lnTo>
                  <a:lnTo>
                    <a:pt x="18" y="137"/>
                  </a:lnTo>
                  <a:lnTo>
                    <a:pt x="25" y="180"/>
                  </a:lnTo>
                  <a:lnTo>
                    <a:pt x="33" y="223"/>
                  </a:lnTo>
                  <a:lnTo>
                    <a:pt x="42" y="266"/>
                  </a:lnTo>
                  <a:lnTo>
                    <a:pt x="53" y="308"/>
                  </a:lnTo>
                  <a:lnTo>
                    <a:pt x="64" y="351"/>
                  </a:lnTo>
                  <a:lnTo>
                    <a:pt x="64" y="351"/>
                  </a:lnTo>
                  <a:lnTo>
                    <a:pt x="75" y="394"/>
                  </a:lnTo>
                  <a:lnTo>
                    <a:pt x="87" y="435"/>
                  </a:lnTo>
                  <a:lnTo>
                    <a:pt x="100" y="477"/>
                  </a:lnTo>
                  <a:lnTo>
                    <a:pt x="115" y="517"/>
                  </a:lnTo>
                  <a:lnTo>
                    <a:pt x="115" y="517"/>
                  </a:lnTo>
                  <a:lnTo>
                    <a:pt x="131" y="556"/>
                  </a:lnTo>
                  <a:lnTo>
                    <a:pt x="147" y="595"/>
                  </a:lnTo>
                  <a:lnTo>
                    <a:pt x="162" y="634"/>
                  </a:lnTo>
                  <a:lnTo>
                    <a:pt x="177" y="672"/>
                  </a:lnTo>
                  <a:lnTo>
                    <a:pt x="177" y="672"/>
                  </a:lnTo>
                  <a:lnTo>
                    <a:pt x="184" y="694"/>
                  </a:lnTo>
                  <a:lnTo>
                    <a:pt x="190" y="714"/>
                  </a:lnTo>
                  <a:lnTo>
                    <a:pt x="202" y="757"/>
                  </a:lnTo>
                  <a:lnTo>
                    <a:pt x="202" y="757"/>
                  </a:lnTo>
                  <a:lnTo>
                    <a:pt x="214" y="798"/>
                  </a:lnTo>
                  <a:lnTo>
                    <a:pt x="224" y="841"/>
                  </a:lnTo>
                  <a:lnTo>
                    <a:pt x="224" y="841"/>
                  </a:lnTo>
                  <a:lnTo>
                    <a:pt x="233" y="884"/>
                  </a:lnTo>
                  <a:lnTo>
                    <a:pt x="241" y="928"/>
                  </a:lnTo>
                  <a:lnTo>
                    <a:pt x="247" y="972"/>
                  </a:lnTo>
                  <a:lnTo>
                    <a:pt x="252" y="1015"/>
                  </a:lnTo>
                  <a:lnTo>
                    <a:pt x="252" y="1015"/>
                  </a:lnTo>
                  <a:lnTo>
                    <a:pt x="255" y="1060"/>
                  </a:lnTo>
                  <a:lnTo>
                    <a:pt x="257" y="1104"/>
                  </a:lnTo>
                  <a:lnTo>
                    <a:pt x="257" y="1149"/>
                  </a:lnTo>
                  <a:lnTo>
                    <a:pt x="257" y="1195"/>
                  </a:lnTo>
                  <a:lnTo>
                    <a:pt x="256" y="1239"/>
                  </a:lnTo>
                  <a:lnTo>
                    <a:pt x="254" y="1284"/>
                  </a:lnTo>
                  <a:lnTo>
                    <a:pt x="249" y="1373"/>
                  </a:lnTo>
                  <a:lnTo>
                    <a:pt x="249" y="1373"/>
                  </a:lnTo>
                  <a:lnTo>
                    <a:pt x="245" y="1462"/>
                  </a:lnTo>
                  <a:lnTo>
                    <a:pt x="244" y="1507"/>
                  </a:lnTo>
                  <a:lnTo>
                    <a:pt x="243" y="1551"/>
                  </a:lnTo>
                  <a:lnTo>
                    <a:pt x="244" y="1595"/>
                  </a:lnTo>
                  <a:lnTo>
                    <a:pt x="245" y="1640"/>
                  </a:lnTo>
                  <a:lnTo>
                    <a:pt x="249" y="1684"/>
                  </a:lnTo>
                  <a:lnTo>
                    <a:pt x="253" y="1729"/>
                  </a:lnTo>
                  <a:lnTo>
                    <a:pt x="253" y="1729"/>
                  </a:lnTo>
                  <a:lnTo>
                    <a:pt x="260" y="1772"/>
                  </a:lnTo>
                  <a:lnTo>
                    <a:pt x="260" y="1772"/>
                  </a:lnTo>
                  <a:lnTo>
                    <a:pt x="260" y="1774"/>
                  </a:lnTo>
                  <a:lnTo>
                    <a:pt x="262" y="1776"/>
                  </a:lnTo>
                  <a:lnTo>
                    <a:pt x="264" y="1776"/>
                  </a:lnTo>
                  <a:lnTo>
                    <a:pt x="266" y="1776"/>
                  </a:lnTo>
                  <a:lnTo>
                    <a:pt x="268" y="1775"/>
                  </a:lnTo>
                  <a:lnTo>
                    <a:pt x="270" y="1774"/>
                  </a:lnTo>
                  <a:lnTo>
                    <a:pt x="271" y="1771"/>
                  </a:lnTo>
                  <a:lnTo>
                    <a:pt x="271" y="1769"/>
                  </a:lnTo>
                  <a:lnTo>
                    <a:pt x="271" y="1769"/>
                  </a:lnTo>
                  <a:lnTo>
                    <a:pt x="265" y="1724"/>
                  </a:lnTo>
                  <a:lnTo>
                    <a:pt x="260" y="1680"/>
                  </a:lnTo>
                  <a:lnTo>
                    <a:pt x="257" y="1636"/>
                  </a:lnTo>
                  <a:lnTo>
                    <a:pt x="256" y="1591"/>
                  </a:lnTo>
                  <a:lnTo>
                    <a:pt x="255" y="1546"/>
                  </a:lnTo>
                  <a:lnTo>
                    <a:pt x="256" y="1502"/>
                  </a:lnTo>
                  <a:lnTo>
                    <a:pt x="259" y="1414"/>
                  </a:lnTo>
                  <a:lnTo>
                    <a:pt x="259" y="1414"/>
                  </a:lnTo>
                  <a:lnTo>
                    <a:pt x="264" y="1323"/>
                  </a:lnTo>
                  <a:lnTo>
                    <a:pt x="268" y="1234"/>
                  </a:lnTo>
                  <a:lnTo>
                    <a:pt x="269" y="1190"/>
                  </a:lnTo>
                  <a:lnTo>
                    <a:pt x="269" y="1145"/>
                  </a:lnTo>
                  <a:lnTo>
                    <a:pt x="269" y="1100"/>
                  </a:lnTo>
                  <a:lnTo>
                    <a:pt x="267" y="1056"/>
                  </a:lnTo>
                  <a:lnTo>
                    <a:pt x="267" y="1056"/>
                  </a:lnTo>
                  <a:lnTo>
                    <a:pt x="263" y="1012"/>
                  </a:lnTo>
                  <a:lnTo>
                    <a:pt x="259" y="969"/>
                  </a:lnTo>
                  <a:lnTo>
                    <a:pt x="252" y="926"/>
                  </a:lnTo>
                  <a:lnTo>
                    <a:pt x="245" y="883"/>
                  </a:lnTo>
                  <a:lnTo>
                    <a:pt x="236" y="841"/>
                  </a:lnTo>
                  <a:lnTo>
                    <a:pt x="226" y="798"/>
                  </a:lnTo>
                  <a:lnTo>
                    <a:pt x="215" y="756"/>
                  </a:lnTo>
                  <a:lnTo>
                    <a:pt x="204" y="714"/>
                  </a:lnTo>
                  <a:lnTo>
                    <a:pt x="204" y="714"/>
                  </a:lnTo>
                  <a:lnTo>
                    <a:pt x="197" y="694"/>
                  </a:lnTo>
                  <a:lnTo>
                    <a:pt x="190" y="673"/>
                  </a:lnTo>
                  <a:lnTo>
                    <a:pt x="175" y="635"/>
                  </a:lnTo>
                  <a:lnTo>
                    <a:pt x="144" y="557"/>
                  </a:lnTo>
                  <a:lnTo>
                    <a:pt x="144" y="557"/>
                  </a:lnTo>
                  <a:lnTo>
                    <a:pt x="129" y="517"/>
                  </a:lnTo>
                  <a:lnTo>
                    <a:pt x="114" y="477"/>
                  </a:lnTo>
                  <a:lnTo>
                    <a:pt x="100" y="436"/>
                  </a:lnTo>
                  <a:lnTo>
                    <a:pt x="88" y="396"/>
                  </a:lnTo>
                  <a:lnTo>
                    <a:pt x="88" y="396"/>
                  </a:lnTo>
                  <a:lnTo>
                    <a:pt x="76" y="353"/>
                  </a:lnTo>
                  <a:lnTo>
                    <a:pt x="66" y="309"/>
                  </a:lnTo>
                  <a:lnTo>
                    <a:pt x="56" y="267"/>
                  </a:lnTo>
                  <a:lnTo>
                    <a:pt x="47" y="223"/>
                  </a:lnTo>
                  <a:lnTo>
                    <a:pt x="37" y="180"/>
                  </a:lnTo>
                  <a:lnTo>
                    <a:pt x="30" y="136"/>
                  </a:lnTo>
                  <a:lnTo>
                    <a:pt x="23" y="92"/>
                  </a:lnTo>
                  <a:lnTo>
                    <a:pt x="17" y="49"/>
                  </a:lnTo>
                  <a:lnTo>
                    <a:pt x="17" y="49"/>
                  </a:lnTo>
                  <a:lnTo>
                    <a:pt x="12" y="6"/>
                  </a:lnTo>
                  <a:lnTo>
                    <a:pt x="12" y="6"/>
                  </a:lnTo>
                  <a:lnTo>
                    <a:pt x="11" y="4"/>
                  </a:lnTo>
                  <a:lnTo>
                    <a:pt x="10" y="2"/>
                  </a:lnTo>
                  <a:lnTo>
                    <a:pt x="8" y="1"/>
                  </a:lnTo>
                  <a:lnTo>
                    <a:pt x="5" y="0"/>
                  </a:lnTo>
                  <a:lnTo>
                    <a:pt x="3" y="1"/>
                  </a:lnTo>
                  <a:lnTo>
                    <a:pt x="1" y="2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6" name="Freeform 95">
              <a:extLst>
                <a:ext uri="{FF2B5EF4-FFF2-40B4-BE49-F238E27FC236}">
                  <a16:creationId xmlns:a16="http://schemas.microsoft.com/office/drawing/2014/main" id="{8867CF87-3390-7358-A61F-31B0447455E1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7" y="1528"/>
              <a:ext cx="81" cy="728"/>
            </a:xfrm>
            <a:custGeom>
              <a:avLst/>
              <a:gdLst>
                <a:gd name="T0" fmla="*/ 0 w 163"/>
                <a:gd name="T1" fmla="*/ 6 h 1457"/>
                <a:gd name="T2" fmla="*/ 7 w 163"/>
                <a:gd name="T3" fmla="*/ 150 h 1457"/>
                <a:gd name="T4" fmla="*/ 19 w 163"/>
                <a:gd name="T5" fmla="*/ 294 h 1457"/>
                <a:gd name="T6" fmla="*/ 26 w 163"/>
                <a:gd name="T7" fmla="*/ 366 h 1457"/>
                <a:gd name="T8" fmla="*/ 50 w 163"/>
                <a:gd name="T9" fmla="*/ 579 h 1457"/>
                <a:gd name="T10" fmla="*/ 68 w 163"/>
                <a:gd name="T11" fmla="*/ 723 h 1457"/>
                <a:gd name="T12" fmla="*/ 84 w 163"/>
                <a:gd name="T13" fmla="*/ 867 h 1457"/>
                <a:gd name="T14" fmla="*/ 96 w 163"/>
                <a:gd name="T15" fmla="*/ 1006 h 1457"/>
                <a:gd name="T16" fmla="*/ 108 w 163"/>
                <a:gd name="T17" fmla="*/ 1145 h 1457"/>
                <a:gd name="T18" fmla="*/ 115 w 163"/>
                <a:gd name="T19" fmla="*/ 1214 h 1457"/>
                <a:gd name="T20" fmla="*/ 132 w 163"/>
                <a:gd name="T21" fmla="*/ 1352 h 1457"/>
                <a:gd name="T22" fmla="*/ 145 w 163"/>
                <a:gd name="T23" fmla="*/ 1420 h 1457"/>
                <a:gd name="T24" fmla="*/ 151 w 163"/>
                <a:gd name="T25" fmla="*/ 1452 h 1457"/>
                <a:gd name="T26" fmla="*/ 154 w 163"/>
                <a:gd name="T27" fmla="*/ 1456 h 1457"/>
                <a:gd name="T28" fmla="*/ 158 w 163"/>
                <a:gd name="T29" fmla="*/ 1457 h 1457"/>
                <a:gd name="T30" fmla="*/ 162 w 163"/>
                <a:gd name="T31" fmla="*/ 1454 h 1457"/>
                <a:gd name="T32" fmla="*/ 163 w 163"/>
                <a:gd name="T33" fmla="*/ 1449 h 1457"/>
                <a:gd name="T34" fmla="*/ 156 w 163"/>
                <a:gd name="T35" fmla="*/ 1416 h 1457"/>
                <a:gd name="T36" fmla="*/ 139 w 163"/>
                <a:gd name="T37" fmla="*/ 1313 h 1457"/>
                <a:gd name="T38" fmla="*/ 123 w 163"/>
                <a:gd name="T39" fmla="*/ 1175 h 1457"/>
                <a:gd name="T40" fmla="*/ 116 w 163"/>
                <a:gd name="T41" fmla="*/ 1106 h 1457"/>
                <a:gd name="T42" fmla="*/ 105 w 163"/>
                <a:gd name="T43" fmla="*/ 968 h 1457"/>
                <a:gd name="T44" fmla="*/ 99 w 163"/>
                <a:gd name="T45" fmla="*/ 899 h 1457"/>
                <a:gd name="T46" fmla="*/ 84 w 163"/>
                <a:gd name="T47" fmla="*/ 756 h 1457"/>
                <a:gd name="T48" fmla="*/ 67 w 163"/>
                <a:gd name="T49" fmla="*/ 613 h 1457"/>
                <a:gd name="T50" fmla="*/ 34 w 163"/>
                <a:gd name="T51" fmla="*/ 329 h 1457"/>
                <a:gd name="T52" fmla="*/ 27 w 163"/>
                <a:gd name="T53" fmla="*/ 257 h 1457"/>
                <a:gd name="T54" fmla="*/ 17 w 163"/>
                <a:gd name="T55" fmla="*/ 114 h 1457"/>
                <a:gd name="T56" fmla="*/ 14 w 163"/>
                <a:gd name="T57" fmla="*/ 42 h 1457"/>
                <a:gd name="T58" fmla="*/ 12 w 163"/>
                <a:gd name="T59" fmla="*/ 6 h 1457"/>
                <a:gd name="T60" fmla="*/ 10 w 163"/>
                <a:gd name="T61" fmla="*/ 2 h 1457"/>
                <a:gd name="T62" fmla="*/ 6 w 163"/>
                <a:gd name="T63" fmla="*/ 0 h 1457"/>
                <a:gd name="T64" fmla="*/ 2 w 163"/>
                <a:gd name="T65" fmla="*/ 2 h 1457"/>
                <a:gd name="T66" fmla="*/ 0 w 163"/>
                <a:gd name="T67" fmla="*/ 6 h 14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63" h="1457">
                  <a:moveTo>
                    <a:pt x="0" y="6"/>
                  </a:moveTo>
                  <a:lnTo>
                    <a:pt x="0" y="6"/>
                  </a:lnTo>
                  <a:lnTo>
                    <a:pt x="3" y="78"/>
                  </a:lnTo>
                  <a:lnTo>
                    <a:pt x="7" y="150"/>
                  </a:lnTo>
                  <a:lnTo>
                    <a:pt x="13" y="222"/>
                  </a:lnTo>
                  <a:lnTo>
                    <a:pt x="19" y="294"/>
                  </a:lnTo>
                  <a:lnTo>
                    <a:pt x="19" y="294"/>
                  </a:lnTo>
                  <a:lnTo>
                    <a:pt x="26" y="366"/>
                  </a:lnTo>
                  <a:lnTo>
                    <a:pt x="34" y="437"/>
                  </a:lnTo>
                  <a:lnTo>
                    <a:pt x="50" y="579"/>
                  </a:lnTo>
                  <a:lnTo>
                    <a:pt x="50" y="579"/>
                  </a:lnTo>
                  <a:lnTo>
                    <a:pt x="68" y="723"/>
                  </a:lnTo>
                  <a:lnTo>
                    <a:pt x="84" y="867"/>
                  </a:lnTo>
                  <a:lnTo>
                    <a:pt x="84" y="867"/>
                  </a:lnTo>
                  <a:lnTo>
                    <a:pt x="90" y="936"/>
                  </a:lnTo>
                  <a:lnTo>
                    <a:pt x="96" y="1006"/>
                  </a:lnTo>
                  <a:lnTo>
                    <a:pt x="102" y="1076"/>
                  </a:lnTo>
                  <a:lnTo>
                    <a:pt x="108" y="1145"/>
                  </a:lnTo>
                  <a:lnTo>
                    <a:pt x="108" y="1145"/>
                  </a:lnTo>
                  <a:lnTo>
                    <a:pt x="115" y="1214"/>
                  </a:lnTo>
                  <a:lnTo>
                    <a:pt x="123" y="1283"/>
                  </a:lnTo>
                  <a:lnTo>
                    <a:pt x="132" y="1352"/>
                  </a:lnTo>
                  <a:lnTo>
                    <a:pt x="145" y="1420"/>
                  </a:lnTo>
                  <a:lnTo>
                    <a:pt x="145" y="1420"/>
                  </a:lnTo>
                  <a:lnTo>
                    <a:pt x="151" y="1452"/>
                  </a:lnTo>
                  <a:lnTo>
                    <a:pt x="151" y="1452"/>
                  </a:lnTo>
                  <a:lnTo>
                    <a:pt x="152" y="1455"/>
                  </a:lnTo>
                  <a:lnTo>
                    <a:pt x="154" y="1456"/>
                  </a:lnTo>
                  <a:lnTo>
                    <a:pt x="156" y="1457"/>
                  </a:lnTo>
                  <a:lnTo>
                    <a:pt x="158" y="1457"/>
                  </a:lnTo>
                  <a:lnTo>
                    <a:pt x="160" y="1456"/>
                  </a:lnTo>
                  <a:lnTo>
                    <a:pt x="162" y="1454"/>
                  </a:lnTo>
                  <a:lnTo>
                    <a:pt x="163" y="1452"/>
                  </a:lnTo>
                  <a:lnTo>
                    <a:pt x="163" y="1449"/>
                  </a:lnTo>
                  <a:lnTo>
                    <a:pt x="163" y="1449"/>
                  </a:lnTo>
                  <a:lnTo>
                    <a:pt x="156" y="1416"/>
                  </a:lnTo>
                  <a:lnTo>
                    <a:pt x="150" y="1381"/>
                  </a:lnTo>
                  <a:lnTo>
                    <a:pt x="139" y="1313"/>
                  </a:lnTo>
                  <a:lnTo>
                    <a:pt x="130" y="1244"/>
                  </a:lnTo>
                  <a:lnTo>
                    <a:pt x="123" y="1175"/>
                  </a:lnTo>
                  <a:lnTo>
                    <a:pt x="123" y="1175"/>
                  </a:lnTo>
                  <a:lnTo>
                    <a:pt x="116" y="1106"/>
                  </a:lnTo>
                  <a:lnTo>
                    <a:pt x="111" y="1037"/>
                  </a:lnTo>
                  <a:lnTo>
                    <a:pt x="105" y="968"/>
                  </a:lnTo>
                  <a:lnTo>
                    <a:pt x="99" y="899"/>
                  </a:lnTo>
                  <a:lnTo>
                    <a:pt x="99" y="899"/>
                  </a:lnTo>
                  <a:lnTo>
                    <a:pt x="92" y="827"/>
                  </a:lnTo>
                  <a:lnTo>
                    <a:pt x="84" y="756"/>
                  </a:lnTo>
                  <a:lnTo>
                    <a:pt x="67" y="613"/>
                  </a:lnTo>
                  <a:lnTo>
                    <a:pt x="67" y="613"/>
                  </a:lnTo>
                  <a:lnTo>
                    <a:pt x="49" y="471"/>
                  </a:lnTo>
                  <a:lnTo>
                    <a:pt x="34" y="329"/>
                  </a:lnTo>
                  <a:lnTo>
                    <a:pt x="34" y="329"/>
                  </a:lnTo>
                  <a:lnTo>
                    <a:pt x="27" y="257"/>
                  </a:lnTo>
                  <a:lnTo>
                    <a:pt x="22" y="186"/>
                  </a:lnTo>
                  <a:lnTo>
                    <a:pt x="17" y="114"/>
                  </a:lnTo>
                  <a:lnTo>
                    <a:pt x="14" y="42"/>
                  </a:lnTo>
                  <a:lnTo>
                    <a:pt x="14" y="42"/>
                  </a:lnTo>
                  <a:lnTo>
                    <a:pt x="12" y="6"/>
                  </a:lnTo>
                  <a:lnTo>
                    <a:pt x="12" y="6"/>
                  </a:lnTo>
                  <a:lnTo>
                    <a:pt x="12" y="4"/>
                  </a:lnTo>
                  <a:lnTo>
                    <a:pt x="10" y="2"/>
                  </a:lnTo>
                  <a:lnTo>
                    <a:pt x="8" y="1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1" y="4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7" name="Freeform 96">
              <a:extLst>
                <a:ext uri="{FF2B5EF4-FFF2-40B4-BE49-F238E27FC236}">
                  <a16:creationId xmlns:a16="http://schemas.microsoft.com/office/drawing/2014/main" id="{1CE7ED42-36EC-A42E-5AD3-0407076EF826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3" y="1427"/>
              <a:ext cx="214" cy="638"/>
            </a:xfrm>
            <a:custGeom>
              <a:avLst/>
              <a:gdLst>
                <a:gd name="T0" fmla="*/ 427 w 427"/>
                <a:gd name="T1" fmla="*/ 1257 h 1277"/>
                <a:gd name="T2" fmla="*/ 415 w 427"/>
                <a:gd name="T3" fmla="*/ 1161 h 1277"/>
                <a:gd name="T4" fmla="*/ 404 w 427"/>
                <a:gd name="T5" fmla="*/ 1048 h 1277"/>
                <a:gd name="T6" fmla="*/ 392 w 427"/>
                <a:gd name="T7" fmla="*/ 874 h 1277"/>
                <a:gd name="T8" fmla="*/ 383 w 427"/>
                <a:gd name="T9" fmla="*/ 766 h 1277"/>
                <a:gd name="T10" fmla="*/ 371 w 427"/>
                <a:gd name="T11" fmla="*/ 674 h 1277"/>
                <a:gd name="T12" fmla="*/ 363 w 427"/>
                <a:gd name="T13" fmla="*/ 633 h 1277"/>
                <a:gd name="T14" fmla="*/ 341 w 427"/>
                <a:gd name="T15" fmla="*/ 576 h 1277"/>
                <a:gd name="T16" fmla="*/ 330 w 427"/>
                <a:gd name="T17" fmla="*/ 560 h 1277"/>
                <a:gd name="T18" fmla="*/ 306 w 427"/>
                <a:gd name="T19" fmla="*/ 536 h 1277"/>
                <a:gd name="T20" fmla="*/ 259 w 427"/>
                <a:gd name="T21" fmla="*/ 503 h 1277"/>
                <a:gd name="T22" fmla="*/ 213 w 427"/>
                <a:gd name="T23" fmla="*/ 472 h 1277"/>
                <a:gd name="T24" fmla="*/ 168 w 427"/>
                <a:gd name="T25" fmla="*/ 437 h 1277"/>
                <a:gd name="T26" fmla="*/ 130 w 427"/>
                <a:gd name="T27" fmla="*/ 401 h 1277"/>
                <a:gd name="T28" fmla="*/ 113 w 427"/>
                <a:gd name="T29" fmla="*/ 387 h 1277"/>
                <a:gd name="T30" fmla="*/ 114 w 427"/>
                <a:gd name="T31" fmla="*/ 394 h 1277"/>
                <a:gd name="T32" fmla="*/ 142 w 427"/>
                <a:gd name="T33" fmla="*/ 363 h 1277"/>
                <a:gd name="T34" fmla="*/ 170 w 427"/>
                <a:gd name="T35" fmla="*/ 332 h 1277"/>
                <a:gd name="T36" fmla="*/ 179 w 427"/>
                <a:gd name="T37" fmla="*/ 316 h 1277"/>
                <a:gd name="T38" fmla="*/ 183 w 427"/>
                <a:gd name="T39" fmla="*/ 297 h 1277"/>
                <a:gd name="T40" fmla="*/ 177 w 427"/>
                <a:gd name="T41" fmla="*/ 274 h 1277"/>
                <a:gd name="T42" fmla="*/ 161 w 427"/>
                <a:gd name="T43" fmla="*/ 252 h 1277"/>
                <a:gd name="T44" fmla="*/ 134 w 427"/>
                <a:gd name="T45" fmla="*/ 220 h 1277"/>
                <a:gd name="T46" fmla="*/ 88 w 427"/>
                <a:gd name="T47" fmla="*/ 160 h 1277"/>
                <a:gd name="T48" fmla="*/ 59 w 427"/>
                <a:gd name="T49" fmla="*/ 115 h 1277"/>
                <a:gd name="T50" fmla="*/ 24 w 427"/>
                <a:gd name="T51" fmla="*/ 48 h 1277"/>
                <a:gd name="T52" fmla="*/ 11 w 427"/>
                <a:gd name="T53" fmla="*/ 5 h 1277"/>
                <a:gd name="T54" fmla="*/ 9 w 427"/>
                <a:gd name="T55" fmla="*/ 1 h 1277"/>
                <a:gd name="T56" fmla="*/ 2 w 427"/>
                <a:gd name="T57" fmla="*/ 1 h 1277"/>
                <a:gd name="T58" fmla="*/ 0 w 427"/>
                <a:gd name="T59" fmla="*/ 8 h 1277"/>
                <a:gd name="T60" fmla="*/ 6 w 427"/>
                <a:gd name="T61" fmla="*/ 34 h 1277"/>
                <a:gd name="T62" fmla="*/ 38 w 427"/>
                <a:gd name="T63" fmla="*/ 106 h 1277"/>
                <a:gd name="T64" fmla="*/ 97 w 427"/>
                <a:gd name="T65" fmla="*/ 192 h 1277"/>
                <a:gd name="T66" fmla="*/ 126 w 427"/>
                <a:gd name="T67" fmla="*/ 231 h 1277"/>
                <a:gd name="T68" fmla="*/ 151 w 427"/>
                <a:gd name="T69" fmla="*/ 259 h 1277"/>
                <a:gd name="T70" fmla="*/ 170 w 427"/>
                <a:gd name="T71" fmla="*/ 287 h 1277"/>
                <a:gd name="T72" fmla="*/ 172 w 427"/>
                <a:gd name="T73" fmla="*/ 295 h 1277"/>
                <a:gd name="T74" fmla="*/ 164 w 427"/>
                <a:gd name="T75" fmla="*/ 319 h 1277"/>
                <a:gd name="T76" fmla="*/ 151 w 427"/>
                <a:gd name="T77" fmla="*/ 337 h 1277"/>
                <a:gd name="T78" fmla="*/ 110 w 427"/>
                <a:gd name="T79" fmla="*/ 379 h 1277"/>
                <a:gd name="T80" fmla="*/ 103 w 427"/>
                <a:gd name="T81" fmla="*/ 390 h 1277"/>
                <a:gd name="T82" fmla="*/ 104 w 427"/>
                <a:gd name="T83" fmla="*/ 395 h 1277"/>
                <a:gd name="T84" fmla="*/ 120 w 427"/>
                <a:gd name="T85" fmla="*/ 408 h 1277"/>
                <a:gd name="T86" fmla="*/ 150 w 427"/>
                <a:gd name="T87" fmla="*/ 437 h 1277"/>
                <a:gd name="T88" fmla="*/ 187 w 427"/>
                <a:gd name="T89" fmla="*/ 469 h 1277"/>
                <a:gd name="T90" fmla="*/ 228 w 427"/>
                <a:gd name="T91" fmla="*/ 497 h 1277"/>
                <a:gd name="T92" fmla="*/ 288 w 427"/>
                <a:gd name="T93" fmla="*/ 537 h 1277"/>
                <a:gd name="T94" fmla="*/ 307 w 427"/>
                <a:gd name="T95" fmla="*/ 552 h 1277"/>
                <a:gd name="T96" fmla="*/ 326 w 427"/>
                <a:gd name="T97" fmla="*/ 574 h 1277"/>
                <a:gd name="T98" fmla="*/ 347 w 427"/>
                <a:gd name="T99" fmla="*/ 619 h 1277"/>
                <a:gd name="T100" fmla="*/ 357 w 427"/>
                <a:gd name="T101" fmla="*/ 659 h 1277"/>
                <a:gd name="T102" fmla="*/ 363 w 427"/>
                <a:gd name="T103" fmla="*/ 700 h 1277"/>
                <a:gd name="T104" fmla="*/ 379 w 427"/>
                <a:gd name="T105" fmla="*/ 853 h 1277"/>
                <a:gd name="T106" fmla="*/ 391 w 427"/>
                <a:gd name="T107" fmla="*/ 1022 h 1277"/>
                <a:gd name="T108" fmla="*/ 402 w 427"/>
                <a:gd name="T109" fmla="*/ 1149 h 1277"/>
                <a:gd name="T110" fmla="*/ 414 w 427"/>
                <a:gd name="T111" fmla="*/ 1240 h 1277"/>
                <a:gd name="T112" fmla="*/ 415 w 427"/>
                <a:gd name="T113" fmla="*/ 1271 h 1277"/>
                <a:gd name="T114" fmla="*/ 419 w 427"/>
                <a:gd name="T115" fmla="*/ 1277 h 1277"/>
                <a:gd name="T116" fmla="*/ 425 w 427"/>
                <a:gd name="T117" fmla="*/ 1275 h 1277"/>
                <a:gd name="T118" fmla="*/ 427 w 427"/>
                <a:gd name="T119" fmla="*/ 1271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27" h="1277">
                  <a:moveTo>
                    <a:pt x="427" y="1271"/>
                  </a:moveTo>
                  <a:lnTo>
                    <a:pt x="427" y="1271"/>
                  </a:lnTo>
                  <a:lnTo>
                    <a:pt x="427" y="1257"/>
                  </a:lnTo>
                  <a:lnTo>
                    <a:pt x="426" y="1243"/>
                  </a:lnTo>
                  <a:lnTo>
                    <a:pt x="423" y="1216"/>
                  </a:lnTo>
                  <a:lnTo>
                    <a:pt x="415" y="1161"/>
                  </a:lnTo>
                  <a:lnTo>
                    <a:pt x="415" y="1161"/>
                  </a:lnTo>
                  <a:lnTo>
                    <a:pt x="409" y="1105"/>
                  </a:lnTo>
                  <a:lnTo>
                    <a:pt x="404" y="1048"/>
                  </a:lnTo>
                  <a:lnTo>
                    <a:pt x="404" y="1048"/>
                  </a:lnTo>
                  <a:lnTo>
                    <a:pt x="396" y="932"/>
                  </a:lnTo>
                  <a:lnTo>
                    <a:pt x="392" y="874"/>
                  </a:lnTo>
                  <a:lnTo>
                    <a:pt x="388" y="817"/>
                  </a:lnTo>
                  <a:lnTo>
                    <a:pt x="388" y="817"/>
                  </a:lnTo>
                  <a:lnTo>
                    <a:pt x="383" y="766"/>
                  </a:lnTo>
                  <a:lnTo>
                    <a:pt x="377" y="715"/>
                  </a:lnTo>
                  <a:lnTo>
                    <a:pt x="377" y="715"/>
                  </a:lnTo>
                  <a:lnTo>
                    <a:pt x="371" y="674"/>
                  </a:lnTo>
                  <a:lnTo>
                    <a:pt x="368" y="653"/>
                  </a:lnTo>
                  <a:lnTo>
                    <a:pt x="363" y="633"/>
                  </a:lnTo>
                  <a:lnTo>
                    <a:pt x="363" y="633"/>
                  </a:lnTo>
                  <a:lnTo>
                    <a:pt x="358" y="613"/>
                  </a:lnTo>
                  <a:lnTo>
                    <a:pt x="350" y="594"/>
                  </a:lnTo>
                  <a:lnTo>
                    <a:pt x="341" y="576"/>
                  </a:lnTo>
                  <a:lnTo>
                    <a:pt x="336" y="568"/>
                  </a:lnTo>
                  <a:lnTo>
                    <a:pt x="330" y="560"/>
                  </a:lnTo>
                  <a:lnTo>
                    <a:pt x="330" y="560"/>
                  </a:lnTo>
                  <a:lnTo>
                    <a:pt x="322" y="551"/>
                  </a:lnTo>
                  <a:lnTo>
                    <a:pt x="314" y="543"/>
                  </a:lnTo>
                  <a:lnTo>
                    <a:pt x="306" y="536"/>
                  </a:lnTo>
                  <a:lnTo>
                    <a:pt x="297" y="529"/>
                  </a:lnTo>
                  <a:lnTo>
                    <a:pt x="278" y="515"/>
                  </a:lnTo>
                  <a:lnTo>
                    <a:pt x="259" y="503"/>
                  </a:lnTo>
                  <a:lnTo>
                    <a:pt x="259" y="503"/>
                  </a:lnTo>
                  <a:lnTo>
                    <a:pt x="235" y="488"/>
                  </a:lnTo>
                  <a:lnTo>
                    <a:pt x="213" y="472"/>
                  </a:lnTo>
                  <a:lnTo>
                    <a:pt x="190" y="456"/>
                  </a:lnTo>
                  <a:lnTo>
                    <a:pt x="168" y="437"/>
                  </a:lnTo>
                  <a:lnTo>
                    <a:pt x="168" y="437"/>
                  </a:lnTo>
                  <a:lnTo>
                    <a:pt x="148" y="419"/>
                  </a:lnTo>
                  <a:lnTo>
                    <a:pt x="148" y="419"/>
                  </a:lnTo>
                  <a:lnTo>
                    <a:pt x="130" y="401"/>
                  </a:lnTo>
                  <a:lnTo>
                    <a:pt x="130" y="401"/>
                  </a:lnTo>
                  <a:lnTo>
                    <a:pt x="122" y="394"/>
                  </a:lnTo>
                  <a:lnTo>
                    <a:pt x="113" y="387"/>
                  </a:lnTo>
                  <a:lnTo>
                    <a:pt x="113" y="387"/>
                  </a:lnTo>
                  <a:lnTo>
                    <a:pt x="114" y="394"/>
                  </a:lnTo>
                  <a:lnTo>
                    <a:pt x="114" y="394"/>
                  </a:lnTo>
                  <a:lnTo>
                    <a:pt x="120" y="386"/>
                  </a:lnTo>
                  <a:lnTo>
                    <a:pt x="127" y="378"/>
                  </a:lnTo>
                  <a:lnTo>
                    <a:pt x="142" y="363"/>
                  </a:lnTo>
                  <a:lnTo>
                    <a:pt x="157" y="348"/>
                  </a:lnTo>
                  <a:lnTo>
                    <a:pt x="163" y="340"/>
                  </a:lnTo>
                  <a:lnTo>
                    <a:pt x="170" y="332"/>
                  </a:lnTo>
                  <a:lnTo>
                    <a:pt x="170" y="332"/>
                  </a:lnTo>
                  <a:lnTo>
                    <a:pt x="175" y="325"/>
                  </a:lnTo>
                  <a:lnTo>
                    <a:pt x="179" y="316"/>
                  </a:lnTo>
                  <a:lnTo>
                    <a:pt x="182" y="308"/>
                  </a:lnTo>
                  <a:lnTo>
                    <a:pt x="183" y="297"/>
                  </a:lnTo>
                  <a:lnTo>
                    <a:pt x="183" y="297"/>
                  </a:lnTo>
                  <a:lnTo>
                    <a:pt x="183" y="289"/>
                  </a:lnTo>
                  <a:lnTo>
                    <a:pt x="181" y="282"/>
                  </a:lnTo>
                  <a:lnTo>
                    <a:pt x="177" y="274"/>
                  </a:lnTo>
                  <a:lnTo>
                    <a:pt x="173" y="268"/>
                  </a:lnTo>
                  <a:lnTo>
                    <a:pt x="173" y="268"/>
                  </a:lnTo>
                  <a:lnTo>
                    <a:pt x="161" y="252"/>
                  </a:lnTo>
                  <a:lnTo>
                    <a:pt x="147" y="237"/>
                  </a:lnTo>
                  <a:lnTo>
                    <a:pt x="147" y="237"/>
                  </a:lnTo>
                  <a:lnTo>
                    <a:pt x="134" y="220"/>
                  </a:lnTo>
                  <a:lnTo>
                    <a:pt x="120" y="204"/>
                  </a:lnTo>
                  <a:lnTo>
                    <a:pt x="120" y="204"/>
                  </a:lnTo>
                  <a:lnTo>
                    <a:pt x="88" y="160"/>
                  </a:lnTo>
                  <a:lnTo>
                    <a:pt x="73" y="137"/>
                  </a:lnTo>
                  <a:lnTo>
                    <a:pt x="59" y="115"/>
                  </a:lnTo>
                  <a:lnTo>
                    <a:pt x="59" y="115"/>
                  </a:lnTo>
                  <a:lnTo>
                    <a:pt x="43" y="89"/>
                  </a:lnTo>
                  <a:lnTo>
                    <a:pt x="30" y="62"/>
                  </a:lnTo>
                  <a:lnTo>
                    <a:pt x="24" y="48"/>
                  </a:lnTo>
                  <a:lnTo>
                    <a:pt x="19" y="34"/>
                  </a:lnTo>
                  <a:lnTo>
                    <a:pt x="15" y="20"/>
                  </a:lnTo>
                  <a:lnTo>
                    <a:pt x="11" y="5"/>
                  </a:lnTo>
                  <a:lnTo>
                    <a:pt x="11" y="5"/>
                  </a:lnTo>
                  <a:lnTo>
                    <a:pt x="10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4" y="0"/>
                  </a:lnTo>
                  <a:lnTo>
                    <a:pt x="2" y="1"/>
                  </a:lnTo>
                  <a:lnTo>
                    <a:pt x="1" y="3"/>
                  </a:lnTo>
                  <a:lnTo>
                    <a:pt x="0" y="5"/>
                  </a:lnTo>
                  <a:lnTo>
                    <a:pt x="0" y="8"/>
                  </a:lnTo>
                  <a:lnTo>
                    <a:pt x="0" y="8"/>
                  </a:lnTo>
                  <a:lnTo>
                    <a:pt x="3" y="21"/>
                  </a:lnTo>
                  <a:lnTo>
                    <a:pt x="6" y="34"/>
                  </a:lnTo>
                  <a:lnTo>
                    <a:pt x="15" y="58"/>
                  </a:lnTo>
                  <a:lnTo>
                    <a:pt x="25" y="82"/>
                  </a:lnTo>
                  <a:lnTo>
                    <a:pt x="38" y="106"/>
                  </a:lnTo>
                  <a:lnTo>
                    <a:pt x="51" y="128"/>
                  </a:lnTo>
                  <a:lnTo>
                    <a:pt x="67" y="150"/>
                  </a:lnTo>
                  <a:lnTo>
                    <a:pt x="97" y="192"/>
                  </a:lnTo>
                  <a:lnTo>
                    <a:pt x="97" y="192"/>
                  </a:lnTo>
                  <a:lnTo>
                    <a:pt x="111" y="212"/>
                  </a:lnTo>
                  <a:lnTo>
                    <a:pt x="126" y="231"/>
                  </a:lnTo>
                  <a:lnTo>
                    <a:pt x="126" y="231"/>
                  </a:lnTo>
                  <a:lnTo>
                    <a:pt x="151" y="259"/>
                  </a:lnTo>
                  <a:lnTo>
                    <a:pt x="151" y="259"/>
                  </a:lnTo>
                  <a:lnTo>
                    <a:pt x="162" y="272"/>
                  </a:lnTo>
                  <a:lnTo>
                    <a:pt x="167" y="279"/>
                  </a:lnTo>
                  <a:lnTo>
                    <a:pt x="170" y="287"/>
                  </a:lnTo>
                  <a:lnTo>
                    <a:pt x="170" y="287"/>
                  </a:lnTo>
                  <a:lnTo>
                    <a:pt x="171" y="291"/>
                  </a:lnTo>
                  <a:lnTo>
                    <a:pt x="172" y="295"/>
                  </a:lnTo>
                  <a:lnTo>
                    <a:pt x="171" y="303"/>
                  </a:lnTo>
                  <a:lnTo>
                    <a:pt x="168" y="312"/>
                  </a:lnTo>
                  <a:lnTo>
                    <a:pt x="164" y="319"/>
                  </a:lnTo>
                  <a:lnTo>
                    <a:pt x="164" y="319"/>
                  </a:lnTo>
                  <a:lnTo>
                    <a:pt x="158" y="328"/>
                  </a:lnTo>
                  <a:lnTo>
                    <a:pt x="151" y="337"/>
                  </a:lnTo>
                  <a:lnTo>
                    <a:pt x="135" y="354"/>
                  </a:lnTo>
                  <a:lnTo>
                    <a:pt x="118" y="370"/>
                  </a:lnTo>
                  <a:lnTo>
                    <a:pt x="110" y="379"/>
                  </a:lnTo>
                  <a:lnTo>
                    <a:pt x="103" y="388"/>
                  </a:lnTo>
                  <a:lnTo>
                    <a:pt x="103" y="388"/>
                  </a:lnTo>
                  <a:lnTo>
                    <a:pt x="103" y="390"/>
                  </a:lnTo>
                  <a:lnTo>
                    <a:pt x="103" y="392"/>
                  </a:lnTo>
                  <a:lnTo>
                    <a:pt x="103" y="394"/>
                  </a:lnTo>
                  <a:lnTo>
                    <a:pt x="104" y="395"/>
                  </a:lnTo>
                  <a:lnTo>
                    <a:pt x="104" y="395"/>
                  </a:lnTo>
                  <a:lnTo>
                    <a:pt x="120" y="408"/>
                  </a:lnTo>
                  <a:lnTo>
                    <a:pt x="120" y="408"/>
                  </a:lnTo>
                  <a:lnTo>
                    <a:pt x="128" y="415"/>
                  </a:lnTo>
                  <a:lnTo>
                    <a:pt x="136" y="423"/>
                  </a:lnTo>
                  <a:lnTo>
                    <a:pt x="150" y="437"/>
                  </a:lnTo>
                  <a:lnTo>
                    <a:pt x="150" y="437"/>
                  </a:lnTo>
                  <a:lnTo>
                    <a:pt x="168" y="454"/>
                  </a:lnTo>
                  <a:lnTo>
                    <a:pt x="187" y="469"/>
                  </a:lnTo>
                  <a:lnTo>
                    <a:pt x="207" y="483"/>
                  </a:lnTo>
                  <a:lnTo>
                    <a:pt x="228" y="497"/>
                  </a:lnTo>
                  <a:lnTo>
                    <a:pt x="228" y="497"/>
                  </a:lnTo>
                  <a:lnTo>
                    <a:pt x="269" y="524"/>
                  </a:lnTo>
                  <a:lnTo>
                    <a:pt x="269" y="524"/>
                  </a:lnTo>
                  <a:lnTo>
                    <a:pt x="288" y="537"/>
                  </a:lnTo>
                  <a:lnTo>
                    <a:pt x="298" y="544"/>
                  </a:lnTo>
                  <a:lnTo>
                    <a:pt x="307" y="552"/>
                  </a:lnTo>
                  <a:lnTo>
                    <a:pt x="307" y="552"/>
                  </a:lnTo>
                  <a:lnTo>
                    <a:pt x="314" y="559"/>
                  </a:lnTo>
                  <a:lnTo>
                    <a:pt x="320" y="566"/>
                  </a:lnTo>
                  <a:lnTo>
                    <a:pt x="326" y="574"/>
                  </a:lnTo>
                  <a:lnTo>
                    <a:pt x="331" y="583"/>
                  </a:lnTo>
                  <a:lnTo>
                    <a:pt x="340" y="601"/>
                  </a:lnTo>
                  <a:lnTo>
                    <a:pt x="347" y="619"/>
                  </a:lnTo>
                  <a:lnTo>
                    <a:pt x="347" y="619"/>
                  </a:lnTo>
                  <a:lnTo>
                    <a:pt x="353" y="639"/>
                  </a:lnTo>
                  <a:lnTo>
                    <a:pt x="357" y="659"/>
                  </a:lnTo>
                  <a:lnTo>
                    <a:pt x="360" y="680"/>
                  </a:lnTo>
                  <a:lnTo>
                    <a:pt x="363" y="700"/>
                  </a:lnTo>
                  <a:lnTo>
                    <a:pt x="363" y="700"/>
                  </a:lnTo>
                  <a:lnTo>
                    <a:pt x="374" y="797"/>
                  </a:lnTo>
                  <a:lnTo>
                    <a:pt x="374" y="797"/>
                  </a:lnTo>
                  <a:lnTo>
                    <a:pt x="379" y="853"/>
                  </a:lnTo>
                  <a:lnTo>
                    <a:pt x="383" y="910"/>
                  </a:lnTo>
                  <a:lnTo>
                    <a:pt x="391" y="1022"/>
                  </a:lnTo>
                  <a:lnTo>
                    <a:pt x="391" y="1022"/>
                  </a:lnTo>
                  <a:lnTo>
                    <a:pt x="396" y="1086"/>
                  </a:lnTo>
                  <a:lnTo>
                    <a:pt x="402" y="1149"/>
                  </a:lnTo>
                  <a:lnTo>
                    <a:pt x="402" y="1149"/>
                  </a:lnTo>
                  <a:lnTo>
                    <a:pt x="406" y="1180"/>
                  </a:lnTo>
                  <a:lnTo>
                    <a:pt x="410" y="1210"/>
                  </a:lnTo>
                  <a:lnTo>
                    <a:pt x="414" y="1240"/>
                  </a:lnTo>
                  <a:lnTo>
                    <a:pt x="415" y="1256"/>
                  </a:lnTo>
                  <a:lnTo>
                    <a:pt x="415" y="1271"/>
                  </a:lnTo>
                  <a:lnTo>
                    <a:pt x="415" y="1271"/>
                  </a:lnTo>
                  <a:lnTo>
                    <a:pt x="416" y="1274"/>
                  </a:lnTo>
                  <a:lnTo>
                    <a:pt x="417" y="1275"/>
                  </a:lnTo>
                  <a:lnTo>
                    <a:pt x="419" y="1277"/>
                  </a:lnTo>
                  <a:lnTo>
                    <a:pt x="421" y="1277"/>
                  </a:lnTo>
                  <a:lnTo>
                    <a:pt x="424" y="1277"/>
                  </a:lnTo>
                  <a:lnTo>
                    <a:pt x="425" y="1275"/>
                  </a:lnTo>
                  <a:lnTo>
                    <a:pt x="427" y="1274"/>
                  </a:lnTo>
                  <a:lnTo>
                    <a:pt x="427" y="1271"/>
                  </a:lnTo>
                  <a:lnTo>
                    <a:pt x="427" y="127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8" name="Freeform 97">
              <a:extLst>
                <a:ext uri="{FF2B5EF4-FFF2-40B4-BE49-F238E27FC236}">
                  <a16:creationId xmlns:a16="http://schemas.microsoft.com/office/drawing/2014/main" id="{24251BC5-804D-6EB4-F007-28E3A19623A7}"/>
                </a:ext>
              </a:extLst>
            </p:cNvPr>
            <p:cNvSpPr>
              <a:spLocks/>
            </p:cNvSpPr>
            <p:nvPr/>
          </p:nvSpPr>
          <p:spPr bwMode="auto">
            <a:xfrm>
              <a:off x="2214" y="1213"/>
              <a:ext cx="269" cy="1089"/>
            </a:xfrm>
            <a:custGeom>
              <a:avLst/>
              <a:gdLst>
                <a:gd name="T0" fmla="*/ 0 w 538"/>
                <a:gd name="T1" fmla="*/ 251 h 2177"/>
                <a:gd name="T2" fmla="*/ 0 w 538"/>
                <a:gd name="T3" fmla="*/ 415 h 2177"/>
                <a:gd name="T4" fmla="*/ 5 w 538"/>
                <a:gd name="T5" fmla="*/ 484 h 2177"/>
                <a:gd name="T6" fmla="*/ 18 w 538"/>
                <a:gd name="T7" fmla="*/ 537 h 2177"/>
                <a:gd name="T8" fmla="*/ 40 w 538"/>
                <a:gd name="T9" fmla="*/ 572 h 2177"/>
                <a:gd name="T10" fmla="*/ 78 w 538"/>
                <a:gd name="T11" fmla="*/ 603 h 2177"/>
                <a:gd name="T12" fmla="*/ 144 w 538"/>
                <a:gd name="T13" fmla="*/ 631 h 2177"/>
                <a:gd name="T14" fmla="*/ 233 w 538"/>
                <a:gd name="T15" fmla="*/ 655 h 2177"/>
                <a:gd name="T16" fmla="*/ 309 w 538"/>
                <a:gd name="T17" fmla="*/ 682 h 2177"/>
                <a:gd name="T18" fmla="*/ 340 w 538"/>
                <a:gd name="T19" fmla="*/ 694 h 2177"/>
                <a:gd name="T20" fmla="*/ 316 w 538"/>
                <a:gd name="T21" fmla="*/ 727 h 2177"/>
                <a:gd name="T22" fmla="*/ 273 w 538"/>
                <a:gd name="T23" fmla="*/ 763 h 2177"/>
                <a:gd name="T24" fmla="*/ 220 w 538"/>
                <a:gd name="T25" fmla="*/ 792 h 2177"/>
                <a:gd name="T26" fmla="*/ 180 w 538"/>
                <a:gd name="T27" fmla="*/ 818 h 2177"/>
                <a:gd name="T28" fmla="*/ 143 w 538"/>
                <a:gd name="T29" fmla="*/ 867 h 2177"/>
                <a:gd name="T30" fmla="*/ 134 w 538"/>
                <a:gd name="T31" fmla="*/ 927 h 2177"/>
                <a:gd name="T32" fmla="*/ 143 w 538"/>
                <a:gd name="T33" fmla="*/ 991 h 2177"/>
                <a:gd name="T34" fmla="*/ 174 w 538"/>
                <a:gd name="T35" fmla="*/ 1096 h 2177"/>
                <a:gd name="T36" fmla="*/ 241 w 538"/>
                <a:gd name="T37" fmla="*/ 1273 h 2177"/>
                <a:gd name="T38" fmla="*/ 281 w 538"/>
                <a:gd name="T39" fmla="*/ 1413 h 2177"/>
                <a:gd name="T40" fmla="*/ 313 w 538"/>
                <a:gd name="T41" fmla="*/ 1552 h 2177"/>
                <a:gd name="T42" fmla="*/ 336 w 538"/>
                <a:gd name="T43" fmla="*/ 1617 h 2177"/>
                <a:gd name="T44" fmla="*/ 401 w 538"/>
                <a:gd name="T45" fmla="*/ 1752 h 2177"/>
                <a:gd name="T46" fmla="*/ 428 w 538"/>
                <a:gd name="T47" fmla="*/ 1820 h 2177"/>
                <a:gd name="T48" fmla="*/ 464 w 538"/>
                <a:gd name="T49" fmla="*/ 1954 h 2177"/>
                <a:gd name="T50" fmla="*/ 525 w 538"/>
                <a:gd name="T51" fmla="*/ 2173 h 2177"/>
                <a:gd name="T52" fmla="*/ 534 w 538"/>
                <a:gd name="T53" fmla="*/ 2177 h 2177"/>
                <a:gd name="T54" fmla="*/ 538 w 538"/>
                <a:gd name="T55" fmla="*/ 2170 h 2177"/>
                <a:gd name="T56" fmla="*/ 457 w 538"/>
                <a:gd name="T57" fmla="*/ 1881 h 2177"/>
                <a:gd name="T58" fmla="*/ 431 w 538"/>
                <a:gd name="T59" fmla="*/ 1792 h 2177"/>
                <a:gd name="T60" fmla="*/ 397 w 538"/>
                <a:gd name="T61" fmla="*/ 1715 h 2177"/>
                <a:gd name="T62" fmla="*/ 350 w 538"/>
                <a:gd name="T63" fmla="*/ 1619 h 2177"/>
                <a:gd name="T64" fmla="*/ 327 w 538"/>
                <a:gd name="T65" fmla="*/ 1556 h 2177"/>
                <a:gd name="T66" fmla="*/ 306 w 538"/>
                <a:gd name="T67" fmla="*/ 1466 h 2177"/>
                <a:gd name="T68" fmla="*/ 257 w 538"/>
                <a:gd name="T69" fmla="*/ 1280 h 2177"/>
                <a:gd name="T70" fmla="*/ 206 w 538"/>
                <a:gd name="T71" fmla="*/ 1148 h 2177"/>
                <a:gd name="T72" fmla="*/ 168 w 538"/>
                <a:gd name="T73" fmla="*/ 1038 h 2177"/>
                <a:gd name="T74" fmla="*/ 152 w 538"/>
                <a:gd name="T75" fmla="*/ 972 h 2177"/>
                <a:gd name="T76" fmla="*/ 146 w 538"/>
                <a:gd name="T77" fmla="*/ 915 h 2177"/>
                <a:gd name="T78" fmla="*/ 156 w 538"/>
                <a:gd name="T79" fmla="*/ 866 h 2177"/>
                <a:gd name="T80" fmla="*/ 177 w 538"/>
                <a:gd name="T81" fmla="*/ 835 h 2177"/>
                <a:gd name="T82" fmla="*/ 220 w 538"/>
                <a:gd name="T83" fmla="*/ 806 h 2177"/>
                <a:gd name="T84" fmla="*/ 278 w 538"/>
                <a:gd name="T85" fmla="*/ 774 h 2177"/>
                <a:gd name="T86" fmla="*/ 324 w 538"/>
                <a:gd name="T87" fmla="*/ 737 h 2177"/>
                <a:gd name="T88" fmla="*/ 351 w 538"/>
                <a:gd name="T89" fmla="*/ 700 h 2177"/>
                <a:gd name="T90" fmla="*/ 348 w 538"/>
                <a:gd name="T91" fmla="*/ 692 h 2177"/>
                <a:gd name="T92" fmla="*/ 304 w 538"/>
                <a:gd name="T93" fmla="*/ 666 h 2177"/>
                <a:gd name="T94" fmla="*/ 222 w 538"/>
                <a:gd name="T95" fmla="*/ 639 h 2177"/>
                <a:gd name="T96" fmla="*/ 121 w 538"/>
                <a:gd name="T97" fmla="*/ 610 h 2177"/>
                <a:gd name="T98" fmla="*/ 76 w 538"/>
                <a:gd name="T99" fmla="*/ 588 h 2177"/>
                <a:gd name="T100" fmla="*/ 41 w 538"/>
                <a:gd name="T101" fmla="*/ 554 h 2177"/>
                <a:gd name="T102" fmla="*/ 24 w 538"/>
                <a:gd name="T103" fmla="*/ 517 h 2177"/>
                <a:gd name="T104" fmla="*/ 14 w 538"/>
                <a:gd name="T105" fmla="*/ 453 h 2177"/>
                <a:gd name="T106" fmla="*/ 12 w 538"/>
                <a:gd name="T107" fmla="*/ 274 h 2177"/>
                <a:gd name="T108" fmla="*/ 15 w 538"/>
                <a:gd name="T109" fmla="*/ 7 h 2177"/>
                <a:gd name="T110" fmla="*/ 9 w 538"/>
                <a:gd name="T111" fmla="*/ 0 h 2177"/>
                <a:gd name="T112" fmla="*/ 3 w 538"/>
                <a:gd name="T113" fmla="*/ 7 h 2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38" h="2177">
                  <a:moveTo>
                    <a:pt x="3" y="7"/>
                  </a:moveTo>
                  <a:lnTo>
                    <a:pt x="3" y="7"/>
                  </a:lnTo>
                  <a:lnTo>
                    <a:pt x="1" y="128"/>
                  </a:lnTo>
                  <a:lnTo>
                    <a:pt x="0" y="251"/>
                  </a:lnTo>
                  <a:lnTo>
                    <a:pt x="0" y="251"/>
                  </a:lnTo>
                  <a:lnTo>
                    <a:pt x="0" y="366"/>
                  </a:lnTo>
                  <a:lnTo>
                    <a:pt x="0" y="366"/>
                  </a:lnTo>
                  <a:lnTo>
                    <a:pt x="0" y="415"/>
                  </a:lnTo>
                  <a:lnTo>
                    <a:pt x="1" y="438"/>
                  </a:lnTo>
                  <a:lnTo>
                    <a:pt x="2" y="463"/>
                  </a:lnTo>
                  <a:lnTo>
                    <a:pt x="2" y="463"/>
                  </a:lnTo>
                  <a:lnTo>
                    <a:pt x="5" y="484"/>
                  </a:lnTo>
                  <a:lnTo>
                    <a:pt x="8" y="505"/>
                  </a:lnTo>
                  <a:lnTo>
                    <a:pt x="11" y="517"/>
                  </a:lnTo>
                  <a:lnTo>
                    <a:pt x="14" y="527"/>
                  </a:lnTo>
                  <a:lnTo>
                    <a:pt x="18" y="537"/>
                  </a:lnTo>
                  <a:lnTo>
                    <a:pt x="22" y="546"/>
                  </a:lnTo>
                  <a:lnTo>
                    <a:pt x="22" y="546"/>
                  </a:lnTo>
                  <a:lnTo>
                    <a:pt x="30" y="560"/>
                  </a:lnTo>
                  <a:lnTo>
                    <a:pt x="40" y="572"/>
                  </a:lnTo>
                  <a:lnTo>
                    <a:pt x="52" y="583"/>
                  </a:lnTo>
                  <a:lnTo>
                    <a:pt x="64" y="594"/>
                  </a:lnTo>
                  <a:lnTo>
                    <a:pt x="64" y="594"/>
                  </a:lnTo>
                  <a:lnTo>
                    <a:pt x="78" y="603"/>
                  </a:lnTo>
                  <a:lnTo>
                    <a:pt x="94" y="611"/>
                  </a:lnTo>
                  <a:lnTo>
                    <a:pt x="110" y="619"/>
                  </a:lnTo>
                  <a:lnTo>
                    <a:pt x="126" y="625"/>
                  </a:lnTo>
                  <a:lnTo>
                    <a:pt x="144" y="631"/>
                  </a:lnTo>
                  <a:lnTo>
                    <a:pt x="160" y="636"/>
                  </a:lnTo>
                  <a:lnTo>
                    <a:pt x="194" y="645"/>
                  </a:lnTo>
                  <a:lnTo>
                    <a:pt x="194" y="645"/>
                  </a:lnTo>
                  <a:lnTo>
                    <a:pt x="233" y="655"/>
                  </a:lnTo>
                  <a:lnTo>
                    <a:pt x="252" y="661"/>
                  </a:lnTo>
                  <a:lnTo>
                    <a:pt x="271" y="667"/>
                  </a:lnTo>
                  <a:lnTo>
                    <a:pt x="291" y="674"/>
                  </a:lnTo>
                  <a:lnTo>
                    <a:pt x="309" y="682"/>
                  </a:lnTo>
                  <a:lnTo>
                    <a:pt x="326" y="691"/>
                  </a:lnTo>
                  <a:lnTo>
                    <a:pt x="342" y="703"/>
                  </a:lnTo>
                  <a:lnTo>
                    <a:pt x="342" y="703"/>
                  </a:lnTo>
                  <a:lnTo>
                    <a:pt x="340" y="694"/>
                  </a:lnTo>
                  <a:lnTo>
                    <a:pt x="340" y="694"/>
                  </a:lnTo>
                  <a:lnTo>
                    <a:pt x="333" y="706"/>
                  </a:lnTo>
                  <a:lnTo>
                    <a:pt x="325" y="717"/>
                  </a:lnTo>
                  <a:lnTo>
                    <a:pt x="316" y="727"/>
                  </a:lnTo>
                  <a:lnTo>
                    <a:pt x="306" y="738"/>
                  </a:lnTo>
                  <a:lnTo>
                    <a:pt x="296" y="747"/>
                  </a:lnTo>
                  <a:lnTo>
                    <a:pt x="284" y="755"/>
                  </a:lnTo>
                  <a:lnTo>
                    <a:pt x="273" y="763"/>
                  </a:lnTo>
                  <a:lnTo>
                    <a:pt x="261" y="770"/>
                  </a:lnTo>
                  <a:lnTo>
                    <a:pt x="261" y="770"/>
                  </a:lnTo>
                  <a:lnTo>
                    <a:pt x="240" y="781"/>
                  </a:lnTo>
                  <a:lnTo>
                    <a:pt x="220" y="792"/>
                  </a:lnTo>
                  <a:lnTo>
                    <a:pt x="199" y="803"/>
                  </a:lnTo>
                  <a:lnTo>
                    <a:pt x="189" y="811"/>
                  </a:lnTo>
                  <a:lnTo>
                    <a:pt x="180" y="818"/>
                  </a:lnTo>
                  <a:lnTo>
                    <a:pt x="180" y="818"/>
                  </a:lnTo>
                  <a:lnTo>
                    <a:pt x="168" y="829"/>
                  </a:lnTo>
                  <a:lnTo>
                    <a:pt x="157" y="841"/>
                  </a:lnTo>
                  <a:lnTo>
                    <a:pt x="149" y="853"/>
                  </a:lnTo>
                  <a:lnTo>
                    <a:pt x="143" y="867"/>
                  </a:lnTo>
                  <a:lnTo>
                    <a:pt x="139" y="882"/>
                  </a:lnTo>
                  <a:lnTo>
                    <a:pt x="136" y="897"/>
                  </a:lnTo>
                  <a:lnTo>
                    <a:pt x="134" y="912"/>
                  </a:lnTo>
                  <a:lnTo>
                    <a:pt x="134" y="927"/>
                  </a:lnTo>
                  <a:lnTo>
                    <a:pt x="135" y="943"/>
                  </a:lnTo>
                  <a:lnTo>
                    <a:pt x="137" y="959"/>
                  </a:lnTo>
                  <a:lnTo>
                    <a:pt x="140" y="975"/>
                  </a:lnTo>
                  <a:lnTo>
                    <a:pt x="143" y="991"/>
                  </a:lnTo>
                  <a:lnTo>
                    <a:pt x="151" y="1021"/>
                  </a:lnTo>
                  <a:lnTo>
                    <a:pt x="159" y="1051"/>
                  </a:lnTo>
                  <a:lnTo>
                    <a:pt x="159" y="1051"/>
                  </a:lnTo>
                  <a:lnTo>
                    <a:pt x="174" y="1096"/>
                  </a:lnTo>
                  <a:lnTo>
                    <a:pt x="190" y="1139"/>
                  </a:lnTo>
                  <a:lnTo>
                    <a:pt x="225" y="1227"/>
                  </a:lnTo>
                  <a:lnTo>
                    <a:pt x="225" y="1227"/>
                  </a:lnTo>
                  <a:lnTo>
                    <a:pt x="241" y="1273"/>
                  </a:lnTo>
                  <a:lnTo>
                    <a:pt x="256" y="1319"/>
                  </a:lnTo>
                  <a:lnTo>
                    <a:pt x="269" y="1365"/>
                  </a:lnTo>
                  <a:lnTo>
                    <a:pt x="281" y="1413"/>
                  </a:lnTo>
                  <a:lnTo>
                    <a:pt x="281" y="1413"/>
                  </a:lnTo>
                  <a:lnTo>
                    <a:pt x="292" y="1460"/>
                  </a:lnTo>
                  <a:lnTo>
                    <a:pt x="302" y="1505"/>
                  </a:lnTo>
                  <a:lnTo>
                    <a:pt x="307" y="1528"/>
                  </a:lnTo>
                  <a:lnTo>
                    <a:pt x="313" y="1552"/>
                  </a:lnTo>
                  <a:lnTo>
                    <a:pt x="320" y="1574"/>
                  </a:lnTo>
                  <a:lnTo>
                    <a:pt x="328" y="1596"/>
                  </a:lnTo>
                  <a:lnTo>
                    <a:pt x="328" y="1596"/>
                  </a:lnTo>
                  <a:lnTo>
                    <a:pt x="336" y="1617"/>
                  </a:lnTo>
                  <a:lnTo>
                    <a:pt x="344" y="1636"/>
                  </a:lnTo>
                  <a:lnTo>
                    <a:pt x="363" y="1674"/>
                  </a:lnTo>
                  <a:lnTo>
                    <a:pt x="382" y="1713"/>
                  </a:lnTo>
                  <a:lnTo>
                    <a:pt x="401" y="1752"/>
                  </a:lnTo>
                  <a:lnTo>
                    <a:pt x="401" y="1752"/>
                  </a:lnTo>
                  <a:lnTo>
                    <a:pt x="411" y="1774"/>
                  </a:lnTo>
                  <a:lnTo>
                    <a:pt x="420" y="1797"/>
                  </a:lnTo>
                  <a:lnTo>
                    <a:pt x="428" y="1820"/>
                  </a:lnTo>
                  <a:lnTo>
                    <a:pt x="435" y="1844"/>
                  </a:lnTo>
                  <a:lnTo>
                    <a:pt x="435" y="1844"/>
                  </a:lnTo>
                  <a:lnTo>
                    <a:pt x="450" y="1900"/>
                  </a:lnTo>
                  <a:lnTo>
                    <a:pt x="464" y="1954"/>
                  </a:lnTo>
                  <a:lnTo>
                    <a:pt x="464" y="1954"/>
                  </a:lnTo>
                  <a:lnTo>
                    <a:pt x="495" y="2064"/>
                  </a:lnTo>
                  <a:lnTo>
                    <a:pt x="525" y="2173"/>
                  </a:lnTo>
                  <a:lnTo>
                    <a:pt x="525" y="2173"/>
                  </a:lnTo>
                  <a:lnTo>
                    <a:pt x="526" y="2175"/>
                  </a:lnTo>
                  <a:lnTo>
                    <a:pt x="528" y="2176"/>
                  </a:lnTo>
                  <a:lnTo>
                    <a:pt x="531" y="2177"/>
                  </a:lnTo>
                  <a:lnTo>
                    <a:pt x="534" y="2177"/>
                  </a:lnTo>
                  <a:lnTo>
                    <a:pt x="536" y="2176"/>
                  </a:lnTo>
                  <a:lnTo>
                    <a:pt x="537" y="2174"/>
                  </a:lnTo>
                  <a:lnTo>
                    <a:pt x="538" y="2172"/>
                  </a:lnTo>
                  <a:lnTo>
                    <a:pt x="538" y="2170"/>
                  </a:lnTo>
                  <a:lnTo>
                    <a:pt x="538" y="2170"/>
                  </a:lnTo>
                  <a:lnTo>
                    <a:pt x="482" y="1976"/>
                  </a:lnTo>
                  <a:lnTo>
                    <a:pt x="482" y="1976"/>
                  </a:lnTo>
                  <a:lnTo>
                    <a:pt x="457" y="1881"/>
                  </a:lnTo>
                  <a:lnTo>
                    <a:pt x="457" y="1881"/>
                  </a:lnTo>
                  <a:lnTo>
                    <a:pt x="445" y="1837"/>
                  </a:lnTo>
                  <a:lnTo>
                    <a:pt x="439" y="1814"/>
                  </a:lnTo>
                  <a:lnTo>
                    <a:pt x="431" y="1792"/>
                  </a:lnTo>
                  <a:lnTo>
                    <a:pt x="431" y="1792"/>
                  </a:lnTo>
                  <a:lnTo>
                    <a:pt x="423" y="1773"/>
                  </a:lnTo>
                  <a:lnTo>
                    <a:pt x="415" y="1754"/>
                  </a:lnTo>
                  <a:lnTo>
                    <a:pt x="397" y="1715"/>
                  </a:lnTo>
                  <a:lnTo>
                    <a:pt x="378" y="1677"/>
                  </a:lnTo>
                  <a:lnTo>
                    <a:pt x="359" y="1639"/>
                  </a:lnTo>
                  <a:lnTo>
                    <a:pt x="359" y="1639"/>
                  </a:lnTo>
                  <a:lnTo>
                    <a:pt x="350" y="1619"/>
                  </a:lnTo>
                  <a:lnTo>
                    <a:pt x="341" y="1597"/>
                  </a:lnTo>
                  <a:lnTo>
                    <a:pt x="334" y="1577"/>
                  </a:lnTo>
                  <a:lnTo>
                    <a:pt x="327" y="1556"/>
                  </a:lnTo>
                  <a:lnTo>
                    <a:pt x="327" y="1556"/>
                  </a:lnTo>
                  <a:lnTo>
                    <a:pt x="321" y="1534"/>
                  </a:lnTo>
                  <a:lnTo>
                    <a:pt x="316" y="1511"/>
                  </a:lnTo>
                  <a:lnTo>
                    <a:pt x="306" y="1466"/>
                  </a:lnTo>
                  <a:lnTo>
                    <a:pt x="306" y="1466"/>
                  </a:lnTo>
                  <a:lnTo>
                    <a:pt x="295" y="1419"/>
                  </a:lnTo>
                  <a:lnTo>
                    <a:pt x="283" y="1372"/>
                  </a:lnTo>
                  <a:lnTo>
                    <a:pt x="271" y="1326"/>
                  </a:lnTo>
                  <a:lnTo>
                    <a:pt x="257" y="1280"/>
                  </a:lnTo>
                  <a:lnTo>
                    <a:pt x="257" y="1280"/>
                  </a:lnTo>
                  <a:lnTo>
                    <a:pt x="241" y="1235"/>
                  </a:lnTo>
                  <a:lnTo>
                    <a:pt x="224" y="1192"/>
                  </a:lnTo>
                  <a:lnTo>
                    <a:pt x="206" y="1148"/>
                  </a:lnTo>
                  <a:lnTo>
                    <a:pt x="190" y="1104"/>
                  </a:lnTo>
                  <a:lnTo>
                    <a:pt x="190" y="1104"/>
                  </a:lnTo>
                  <a:lnTo>
                    <a:pt x="175" y="1060"/>
                  </a:lnTo>
                  <a:lnTo>
                    <a:pt x="168" y="1038"/>
                  </a:lnTo>
                  <a:lnTo>
                    <a:pt x="162" y="1015"/>
                  </a:lnTo>
                  <a:lnTo>
                    <a:pt x="162" y="1015"/>
                  </a:lnTo>
                  <a:lnTo>
                    <a:pt x="157" y="994"/>
                  </a:lnTo>
                  <a:lnTo>
                    <a:pt x="152" y="972"/>
                  </a:lnTo>
                  <a:lnTo>
                    <a:pt x="148" y="949"/>
                  </a:lnTo>
                  <a:lnTo>
                    <a:pt x="146" y="927"/>
                  </a:lnTo>
                  <a:lnTo>
                    <a:pt x="146" y="927"/>
                  </a:lnTo>
                  <a:lnTo>
                    <a:pt x="146" y="915"/>
                  </a:lnTo>
                  <a:lnTo>
                    <a:pt x="147" y="902"/>
                  </a:lnTo>
                  <a:lnTo>
                    <a:pt x="149" y="890"/>
                  </a:lnTo>
                  <a:lnTo>
                    <a:pt x="152" y="877"/>
                  </a:lnTo>
                  <a:lnTo>
                    <a:pt x="156" y="866"/>
                  </a:lnTo>
                  <a:lnTo>
                    <a:pt x="162" y="855"/>
                  </a:lnTo>
                  <a:lnTo>
                    <a:pt x="169" y="845"/>
                  </a:lnTo>
                  <a:lnTo>
                    <a:pt x="177" y="835"/>
                  </a:lnTo>
                  <a:lnTo>
                    <a:pt x="177" y="835"/>
                  </a:lnTo>
                  <a:lnTo>
                    <a:pt x="187" y="827"/>
                  </a:lnTo>
                  <a:lnTo>
                    <a:pt x="197" y="820"/>
                  </a:lnTo>
                  <a:lnTo>
                    <a:pt x="208" y="813"/>
                  </a:lnTo>
                  <a:lnTo>
                    <a:pt x="220" y="806"/>
                  </a:lnTo>
                  <a:lnTo>
                    <a:pt x="243" y="793"/>
                  </a:lnTo>
                  <a:lnTo>
                    <a:pt x="265" y="781"/>
                  </a:lnTo>
                  <a:lnTo>
                    <a:pt x="265" y="781"/>
                  </a:lnTo>
                  <a:lnTo>
                    <a:pt x="278" y="774"/>
                  </a:lnTo>
                  <a:lnTo>
                    <a:pt x="291" y="765"/>
                  </a:lnTo>
                  <a:lnTo>
                    <a:pt x="303" y="757"/>
                  </a:lnTo>
                  <a:lnTo>
                    <a:pt x="314" y="747"/>
                  </a:lnTo>
                  <a:lnTo>
                    <a:pt x="324" y="737"/>
                  </a:lnTo>
                  <a:lnTo>
                    <a:pt x="334" y="725"/>
                  </a:lnTo>
                  <a:lnTo>
                    <a:pt x="343" y="713"/>
                  </a:lnTo>
                  <a:lnTo>
                    <a:pt x="351" y="700"/>
                  </a:lnTo>
                  <a:lnTo>
                    <a:pt x="351" y="700"/>
                  </a:lnTo>
                  <a:lnTo>
                    <a:pt x="351" y="698"/>
                  </a:lnTo>
                  <a:lnTo>
                    <a:pt x="351" y="696"/>
                  </a:lnTo>
                  <a:lnTo>
                    <a:pt x="350" y="694"/>
                  </a:lnTo>
                  <a:lnTo>
                    <a:pt x="348" y="692"/>
                  </a:lnTo>
                  <a:lnTo>
                    <a:pt x="348" y="692"/>
                  </a:lnTo>
                  <a:lnTo>
                    <a:pt x="334" y="682"/>
                  </a:lnTo>
                  <a:lnTo>
                    <a:pt x="320" y="674"/>
                  </a:lnTo>
                  <a:lnTo>
                    <a:pt x="304" y="666"/>
                  </a:lnTo>
                  <a:lnTo>
                    <a:pt x="288" y="659"/>
                  </a:lnTo>
                  <a:lnTo>
                    <a:pt x="272" y="653"/>
                  </a:lnTo>
                  <a:lnTo>
                    <a:pt x="255" y="648"/>
                  </a:lnTo>
                  <a:lnTo>
                    <a:pt x="222" y="639"/>
                  </a:lnTo>
                  <a:lnTo>
                    <a:pt x="188" y="631"/>
                  </a:lnTo>
                  <a:lnTo>
                    <a:pt x="154" y="621"/>
                  </a:lnTo>
                  <a:lnTo>
                    <a:pt x="138" y="616"/>
                  </a:lnTo>
                  <a:lnTo>
                    <a:pt x="121" y="610"/>
                  </a:lnTo>
                  <a:lnTo>
                    <a:pt x="105" y="604"/>
                  </a:lnTo>
                  <a:lnTo>
                    <a:pt x="90" y="596"/>
                  </a:lnTo>
                  <a:lnTo>
                    <a:pt x="90" y="596"/>
                  </a:lnTo>
                  <a:lnTo>
                    <a:pt x="76" y="588"/>
                  </a:lnTo>
                  <a:lnTo>
                    <a:pt x="64" y="577"/>
                  </a:lnTo>
                  <a:lnTo>
                    <a:pt x="52" y="566"/>
                  </a:lnTo>
                  <a:lnTo>
                    <a:pt x="41" y="554"/>
                  </a:lnTo>
                  <a:lnTo>
                    <a:pt x="41" y="554"/>
                  </a:lnTo>
                  <a:lnTo>
                    <a:pt x="35" y="545"/>
                  </a:lnTo>
                  <a:lnTo>
                    <a:pt x="31" y="536"/>
                  </a:lnTo>
                  <a:lnTo>
                    <a:pt x="27" y="527"/>
                  </a:lnTo>
                  <a:lnTo>
                    <a:pt x="24" y="517"/>
                  </a:lnTo>
                  <a:lnTo>
                    <a:pt x="19" y="497"/>
                  </a:lnTo>
                  <a:lnTo>
                    <a:pt x="16" y="477"/>
                  </a:lnTo>
                  <a:lnTo>
                    <a:pt x="16" y="477"/>
                  </a:lnTo>
                  <a:lnTo>
                    <a:pt x="14" y="453"/>
                  </a:lnTo>
                  <a:lnTo>
                    <a:pt x="13" y="429"/>
                  </a:lnTo>
                  <a:lnTo>
                    <a:pt x="12" y="382"/>
                  </a:lnTo>
                  <a:lnTo>
                    <a:pt x="12" y="382"/>
                  </a:lnTo>
                  <a:lnTo>
                    <a:pt x="12" y="274"/>
                  </a:lnTo>
                  <a:lnTo>
                    <a:pt x="12" y="274"/>
                  </a:lnTo>
                  <a:lnTo>
                    <a:pt x="13" y="140"/>
                  </a:lnTo>
                  <a:lnTo>
                    <a:pt x="15" y="7"/>
                  </a:lnTo>
                  <a:lnTo>
                    <a:pt x="15" y="7"/>
                  </a:lnTo>
                  <a:lnTo>
                    <a:pt x="15" y="3"/>
                  </a:lnTo>
                  <a:lnTo>
                    <a:pt x="14" y="1"/>
                  </a:lnTo>
                  <a:lnTo>
                    <a:pt x="12" y="0"/>
                  </a:lnTo>
                  <a:lnTo>
                    <a:pt x="9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4" y="3"/>
                  </a:lnTo>
                  <a:lnTo>
                    <a:pt x="3" y="7"/>
                  </a:lnTo>
                  <a:lnTo>
                    <a:pt x="3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9" name="Freeform 98">
              <a:extLst>
                <a:ext uri="{FF2B5EF4-FFF2-40B4-BE49-F238E27FC236}">
                  <a16:creationId xmlns:a16="http://schemas.microsoft.com/office/drawing/2014/main" id="{26E7F435-1934-BDB9-E415-FC242568478D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1" y="2395"/>
              <a:ext cx="16" cy="227"/>
            </a:xfrm>
            <a:custGeom>
              <a:avLst/>
              <a:gdLst>
                <a:gd name="T0" fmla="*/ 7 w 31"/>
                <a:gd name="T1" fmla="*/ 5 h 454"/>
                <a:gd name="T2" fmla="*/ 7 w 31"/>
                <a:gd name="T3" fmla="*/ 5 h 454"/>
                <a:gd name="T4" fmla="*/ 7 w 31"/>
                <a:gd name="T5" fmla="*/ 50 h 454"/>
                <a:gd name="T6" fmla="*/ 5 w 31"/>
                <a:gd name="T7" fmla="*/ 93 h 454"/>
                <a:gd name="T8" fmla="*/ 1 w 31"/>
                <a:gd name="T9" fmla="*/ 181 h 454"/>
                <a:gd name="T10" fmla="*/ 0 w 31"/>
                <a:gd name="T11" fmla="*/ 225 h 454"/>
                <a:gd name="T12" fmla="*/ 0 w 31"/>
                <a:gd name="T13" fmla="*/ 270 h 454"/>
                <a:gd name="T14" fmla="*/ 1 w 31"/>
                <a:gd name="T15" fmla="*/ 313 h 454"/>
                <a:gd name="T16" fmla="*/ 4 w 31"/>
                <a:gd name="T17" fmla="*/ 357 h 454"/>
                <a:gd name="T18" fmla="*/ 4 w 31"/>
                <a:gd name="T19" fmla="*/ 357 h 454"/>
                <a:gd name="T20" fmla="*/ 6 w 31"/>
                <a:gd name="T21" fmla="*/ 381 h 454"/>
                <a:gd name="T22" fmla="*/ 10 w 31"/>
                <a:gd name="T23" fmla="*/ 405 h 454"/>
                <a:gd name="T24" fmla="*/ 14 w 31"/>
                <a:gd name="T25" fmla="*/ 427 h 454"/>
                <a:gd name="T26" fmla="*/ 19 w 31"/>
                <a:gd name="T27" fmla="*/ 450 h 454"/>
                <a:gd name="T28" fmla="*/ 19 w 31"/>
                <a:gd name="T29" fmla="*/ 450 h 454"/>
                <a:gd name="T30" fmla="*/ 20 w 31"/>
                <a:gd name="T31" fmla="*/ 452 h 454"/>
                <a:gd name="T32" fmla="*/ 22 w 31"/>
                <a:gd name="T33" fmla="*/ 454 h 454"/>
                <a:gd name="T34" fmla="*/ 24 w 31"/>
                <a:gd name="T35" fmla="*/ 454 h 454"/>
                <a:gd name="T36" fmla="*/ 26 w 31"/>
                <a:gd name="T37" fmla="*/ 454 h 454"/>
                <a:gd name="T38" fmla="*/ 28 w 31"/>
                <a:gd name="T39" fmla="*/ 453 h 454"/>
                <a:gd name="T40" fmla="*/ 30 w 31"/>
                <a:gd name="T41" fmla="*/ 452 h 454"/>
                <a:gd name="T42" fmla="*/ 31 w 31"/>
                <a:gd name="T43" fmla="*/ 449 h 454"/>
                <a:gd name="T44" fmla="*/ 31 w 31"/>
                <a:gd name="T45" fmla="*/ 447 h 454"/>
                <a:gd name="T46" fmla="*/ 31 w 31"/>
                <a:gd name="T47" fmla="*/ 447 h 454"/>
                <a:gd name="T48" fmla="*/ 26 w 31"/>
                <a:gd name="T49" fmla="*/ 426 h 454"/>
                <a:gd name="T50" fmla="*/ 22 w 31"/>
                <a:gd name="T51" fmla="*/ 406 h 454"/>
                <a:gd name="T52" fmla="*/ 19 w 31"/>
                <a:gd name="T53" fmla="*/ 384 h 454"/>
                <a:gd name="T54" fmla="*/ 16 w 31"/>
                <a:gd name="T55" fmla="*/ 363 h 454"/>
                <a:gd name="T56" fmla="*/ 13 w 31"/>
                <a:gd name="T57" fmla="*/ 320 h 454"/>
                <a:gd name="T58" fmla="*/ 12 w 31"/>
                <a:gd name="T59" fmla="*/ 277 h 454"/>
                <a:gd name="T60" fmla="*/ 12 w 31"/>
                <a:gd name="T61" fmla="*/ 277 h 454"/>
                <a:gd name="T62" fmla="*/ 12 w 31"/>
                <a:gd name="T63" fmla="*/ 233 h 454"/>
                <a:gd name="T64" fmla="*/ 13 w 31"/>
                <a:gd name="T65" fmla="*/ 190 h 454"/>
                <a:gd name="T66" fmla="*/ 17 w 31"/>
                <a:gd name="T67" fmla="*/ 101 h 454"/>
                <a:gd name="T68" fmla="*/ 17 w 31"/>
                <a:gd name="T69" fmla="*/ 101 h 454"/>
                <a:gd name="T70" fmla="*/ 19 w 31"/>
                <a:gd name="T71" fmla="*/ 54 h 454"/>
                <a:gd name="T72" fmla="*/ 19 w 31"/>
                <a:gd name="T73" fmla="*/ 5 h 454"/>
                <a:gd name="T74" fmla="*/ 19 w 31"/>
                <a:gd name="T75" fmla="*/ 5 h 454"/>
                <a:gd name="T76" fmla="*/ 19 w 31"/>
                <a:gd name="T77" fmla="*/ 3 h 454"/>
                <a:gd name="T78" fmla="*/ 17 w 31"/>
                <a:gd name="T79" fmla="*/ 1 h 454"/>
                <a:gd name="T80" fmla="*/ 15 w 31"/>
                <a:gd name="T81" fmla="*/ 0 h 454"/>
                <a:gd name="T82" fmla="*/ 13 w 31"/>
                <a:gd name="T83" fmla="*/ 0 h 454"/>
                <a:gd name="T84" fmla="*/ 11 w 31"/>
                <a:gd name="T85" fmla="*/ 0 h 454"/>
                <a:gd name="T86" fmla="*/ 9 w 31"/>
                <a:gd name="T87" fmla="*/ 1 h 454"/>
                <a:gd name="T88" fmla="*/ 8 w 31"/>
                <a:gd name="T89" fmla="*/ 3 h 454"/>
                <a:gd name="T90" fmla="*/ 7 w 31"/>
                <a:gd name="T91" fmla="*/ 5 h 454"/>
                <a:gd name="T92" fmla="*/ 7 w 31"/>
                <a:gd name="T93" fmla="*/ 5 h 4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1" h="454">
                  <a:moveTo>
                    <a:pt x="7" y="5"/>
                  </a:moveTo>
                  <a:lnTo>
                    <a:pt x="7" y="5"/>
                  </a:lnTo>
                  <a:lnTo>
                    <a:pt x="7" y="50"/>
                  </a:lnTo>
                  <a:lnTo>
                    <a:pt x="5" y="93"/>
                  </a:lnTo>
                  <a:lnTo>
                    <a:pt x="1" y="181"/>
                  </a:lnTo>
                  <a:lnTo>
                    <a:pt x="0" y="225"/>
                  </a:lnTo>
                  <a:lnTo>
                    <a:pt x="0" y="270"/>
                  </a:lnTo>
                  <a:lnTo>
                    <a:pt x="1" y="313"/>
                  </a:lnTo>
                  <a:lnTo>
                    <a:pt x="4" y="357"/>
                  </a:lnTo>
                  <a:lnTo>
                    <a:pt x="4" y="357"/>
                  </a:lnTo>
                  <a:lnTo>
                    <a:pt x="6" y="381"/>
                  </a:lnTo>
                  <a:lnTo>
                    <a:pt x="10" y="405"/>
                  </a:lnTo>
                  <a:lnTo>
                    <a:pt x="14" y="427"/>
                  </a:lnTo>
                  <a:lnTo>
                    <a:pt x="19" y="450"/>
                  </a:lnTo>
                  <a:lnTo>
                    <a:pt x="19" y="450"/>
                  </a:lnTo>
                  <a:lnTo>
                    <a:pt x="20" y="452"/>
                  </a:lnTo>
                  <a:lnTo>
                    <a:pt x="22" y="454"/>
                  </a:lnTo>
                  <a:lnTo>
                    <a:pt x="24" y="454"/>
                  </a:lnTo>
                  <a:lnTo>
                    <a:pt x="26" y="454"/>
                  </a:lnTo>
                  <a:lnTo>
                    <a:pt x="28" y="453"/>
                  </a:lnTo>
                  <a:lnTo>
                    <a:pt x="30" y="452"/>
                  </a:lnTo>
                  <a:lnTo>
                    <a:pt x="31" y="449"/>
                  </a:lnTo>
                  <a:lnTo>
                    <a:pt x="31" y="447"/>
                  </a:lnTo>
                  <a:lnTo>
                    <a:pt x="31" y="447"/>
                  </a:lnTo>
                  <a:lnTo>
                    <a:pt x="26" y="426"/>
                  </a:lnTo>
                  <a:lnTo>
                    <a:pt x="22" y="406"/>
                  </a:lnTo>
                  <a:lnTo>
                    <a:pt x="19" y="384"/>
                  </a:lnTo>
                  <a:lnTo>
                    <a:pt x="16" y="363"/>
                  </a:lnTo>
                  <a:lnTo>
                    <a:pt x="13" y="320"/>
                  </a:lnTo>
                  <a:lnTo>
                    <a:pt x="12" y="277"/>
                  </a:lnTo>
                  <a:lnTo>
                    <a:pt x="12" y="277"/>
                  </a:lnTo>
                  <a:lnTo>
                    <a:pt x="12" y="233"/>
                  </a:lnTo>
                  <a:lnTo>
                    <a:pt x="13" y="190"/>
                  </a:lnTo>
                  <a:lnTo>
                    <a:pt x="17" y="101"/>
                  </a:lnTo>
                  <a:lnTo>
                    <a:pt x="17" y="101"/>
                  </a:lnTo>
                  <a:lnTo>
                    <a:pt x="19" y="54"/>
                  </a:lnTo>
                  <a:lnTo>
                    <a:pt x="19" y="5"/>
                  </a:lnTo>
                  <a:lnTo>
                    <a:pt x="19" y="5"/>
                  </a:lnTo>
                  <a:lnTo>
                    <a:pt x="19" y="3"/>
                  </a:lnTo>
                  <a:lnTo>
                    <a:pt x="17" y="1"/>
                  </a:lnTo>
                  <a:lnTo>
                    <a:pt x="15" y="0"/>
                  </a:lnTo>
                  <a:lnTo>
                    <a:pt x="13" y="0"/>
                  </a:lnTo>
                  <a:lnTo>
                    <a:pt x="11" y="0"/>
                  </a:lnTo>
                  <a:lnTo>
                    <a:pt x="9" y="1"/>
                  </a:lnTo>
                  <a:lnTo>
                    <a:pt x="8" y="3"/>
                  </a:lnTo>
                  <a:lnTo>
                    <a:pt x="7" y="5"/>
                  </a:lnTo>
                  <a:lnTo>
                    <a:pt x="7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0" name="Freeform 99">
              <a:extLst>
                <a:ext uri="{FF2B5EF4-FFF2-40B4-BE49-F238E27FC236}">
                  <a16:creationId xmlns:a16="http://schemas.microsoft.com/office/drawing/2014/main" id="{3D18233D-C31A-8E59-8EC4-0E1CD3AC1E14}"/>
                </a:ext>
              </a:extLst>
            </p:cNvPr>
            <p:cNvSpPr>
              <a:spLocks/>
            </p:cNvSpPr>
            <p:nvPr/>
          </p:nvSpPr>
          <p:spPr bwMode="auto">
            <a:xfrm>
              <a:off x="2469" y="2664"/>
              <a:ext cx="101" cy="156"/>
            </a:xfrm>
            <a:custGeom>
              <a:avLst/>
              <a:gdLst>
                <a:gd name="T0" fmla="*/ 0 w 202"/>
                <a:gd name="T1" fmla="*/ 83 h 314"/>
                <a:gd name="T2" fmla="*/ 2 w 202"/>
                <a:gd name="T3" fmla="*/ 129 h 314"/>
                <a:gd name="T4" fmla="*/ 8 w 202"/>
                <a:gd name="T5" fmla="*/ 176 h 314"/>
                <a:gd name="T6" fmla="*/ 18 w 202"/>
                <a:gd name="T7" fmla="*/ 220 h 314"/>
                <a:gd name="T8" fmla="*/ 34 w 202"/>
                <a:gd name="T9" fmla="*/ 265 h 314"/>
                <a:gd name="T10" fmla="*/ 44 w 202"/>
                <a:gd name="T11" fmla="*/ 288 h 314"/>
                <a:gd name="T12" fmla="*/ 55 w 202"/>
                <a:gd name="T13" fmla="*/ 311 h 314"/>
                <a:gd name="T14" fmla="*/ 58 w 202"/>
                <a:gd name="T15" fmla="*/ 314 h 314"/>
                <a:gd name="T16" fmla="*/ 63 w 202"/>
                <a:gd name="T17" fmla="*/ 313 h 314"/>
                <a:gd name="T18" fmla="*/ 77 w 202"/>
                <a:gd name="T19" fmla="*/ 305 h 314"/>
                <a:gd name="T20" fmla="*/ 103 w 202"/>
                <a:gd name="T21" fmla="*/ 284 h 314"/>
                <a:gd name="T22" fmla="*/ 125 w 202"/>
                <a:gd name="T23" fmla="*/ 260 h 314"/>
                <a:gd name="T24" fmla="*/ 142 w 202"/>
                <a:gd name="T25" fmla="*/ 233 h 314"/>
                <a:gd name="T26" fmla="*/ 149 w 202"/>
                <a:gd name="T27" fmla="*/ 217 h 314"/>
                <a:gd name="T28" fmla="*/ 162 w 202"/>
                <a:gd name="T29" fmla="*/ 184 h 314"/>
                <a:gd name="T30" fmla="*/ 173 w 202"/>
                <a:gd name="T31" fmla="*/ 150 h 314"/>
                <a:gd name="T32" fmla="*/ 189 w 202"/>
                <a:gd name="T33" fmla="*/ 80 h 314"/>
                <a:gd name="T34" fmla="*/ 202 w 202"/>
                <a:gd name="T35" fmla="*/ 7 h 314"/>
                <a:gd name="T36" fmla="*/ 202 w 202"/>
                <a:gd name="T37" fmla="*/ 5 h 314"/>
                <a:gd name="T38" fmla="*/ 199 w 202"/>
                <a:gd name="T39" fmla="*/ 1 h 314"/>
                <a:gd name="T40" fmla="*/ 195 w 202"/>
                <a:gd name="T41" fmla="*/ 0 h 314"/>
                <a:gd name="T42" fmla="*/ 191 w 202"/>
                <a:gd name="T43" fmla="*/ 2 h 314"/>
                <a:gd name="T44" fmla="*/ 190 w 202"/>
                <a:gd name="T45" fmla="*/ 4 h 314"/>
                <a:gd name="T46" fmla="*/ 172 w 202"/>
                <a:gd name="T47" fmla="*/ 103 h 314"/>
                <a:gd name="T48" fmla="*/ 164 w 202"/>
                <a:gd name="T49" fmla="*/ 135 h 314"/>
                <a:gd name="T50" fmla="*/ 150 w 202"/>
                <a:gd name="T51" fmla="*/ 184 h 314"/>
                <a:gd name="T52" fmla="*/ 137 w 202"/>
                <a:gd name="T53" fmla="*/ 215 h 314"/>
                <a:gd name="T54" fmla="*/ 121 w 202"/>
                <a:gd name="T55" fmla="*/ 245 h 314"/>
                <a:gd name="T56" fmla="*/ 111 w 202"/>
                <a:gd name="T57" fmla="*/ 258 h 314"/>
                <a:gd name="T58" fmla="*/ 86 w 202"/>
                <a:gd name="T59" fmla="*/ 283 h 314"/>
                <a:gd name="T60" fmla="*/ 57 w 202"/>
                <a:gd name="T61" fmla="*/ 303 h 314"/>
                <a:gd name="T62" fmla="*/ 65 w 202"/>
                <a:gd name="T63" fmla="*/ 305 h 314"/>
                <a:gd name="T64" fmla="*/ 55 w 202"/>
                <a:gd name="T65" fmla="*/ 284 h 314"/>
                <a:gd name="T66" fmla="*/ 39 w 202"/>
                <a:gd name="T67" fmla="*/ 243 h 314"/>
                <a:gd name="T68" fmla="*/ 27 w 202"/>
                <a:gd name="T69" fmla="*/ 200 h 314"/>
                <a:gd name="T70" fmla="*/ 18 w 202"/>
                <a:gd name="T71" fmla="*/ 157 h 314"/>
                <a:gd name="T72" fmla="*/ 15 w 202"/>
                <a:gd name="T73" fmla="*/ 134 h 314"/>
                <a:gd name="T74" fmla="*/ 12 w 202"/>
                <a:gd name="T75" fmla="*/ 83 h 314"/>
                <a:gd name="T76" fmla="*/ 12 w 202"/>
                <a:gd name="T77" fmla="*/ 80 h 314"/>
                <a:gd name="T78" fmla="*/ 9 w 202"/>
                <a:gd name="T79" fmla="*/ 77 h 314"/>
                <a:gd name="T80" fmla="*/ 4 w 202"/>
                <a:gd name="T81" fmla="*/ 77 h 314"/>
                <a:gd name="T82" fmla="*/ 1 w 202"/>
                <a:gd name="T83" fmla="*/ 80 h 314"/>
                <a:gd name="T84" fmla="*/ 0 w 202"/>
                <a:gd name="T85" fmla="*/ 83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02" h="314">
                  <a:moveTo>
                    <a:pt x="0" y="83"/>
                  </a:moveTo>
                  <a:lnTo>
                    <a:pt x="0" y="83"/>
                  </a:lnTo>
                  <a:lnTo>
                    <a:pt x="1" y="106"/>
                  </a:lnTo>
                  <a:lnTo>
                    <a:pt x="2" y="129"/>
                  </a:lnTo>
                  <a:lnTo>
                    <a:pt x="5" y="152"/>
                  </a:lnTo>
                  <a:lnTo>
                    <a:pt x="8" y="176"/>
                  </a:lnTo>
                  <a:lnTo>
                    <a:pt x="13" y="198"/>
                  </a:lnTo>
                  <a:lnTo>
                    <a:pt x="18" y="220"/>
                  </a:lnTo>
                  <a:lnTo>
                    <a:pt x="26" y="243"/>
                  </a:lnTo>
                  <a:lnTo>
                    <a:pt x="34" y="265"/>
                  </a:lnTo>
                  <a:lnTo>
                    <a:pt x="34" y="265"/>
                  </a:lnTo>
                  <a:lnTo>
                    <a:pt x="44" y="288"/>
                  </a:lnTo>
                  <a:lnTo>
                    <a:pt x="55" y="311"/>
                  </a:lnTo>
                  <a:lnTo>
                    <a:pt x="55" y="311"/>
                  </a:lnTo>
                  <a:lnTo>
                    <a:pt x="56" y="313"/>
                  </a:lnTo>
                  <a:lnTo>
                    <a:pt x="58" y="314"/>
                  </a:lnTo>
                  <a:lnTo>
                    <a:pt x="61" y="314"/>
                  </a:lnTo>
                  <a:lnTo>
                    <a:pt x="63" y="313"/>
                  </a:lnTo>
                  <a:lnTo>
                    <a:pt x="63" y="313"/>
                  </a:lnTo>
                  <a:lnTo>
                    <a:pt x="77" y="305"/>
                  </a:lnTo>
                  <a:lnTo>
                    <a:pt x="90" y="295"/>
                  </a:lnTo>
                  <a:lnTo>
                    <a:pt x="103" y="284"/>
                  </a:lnTo>
                  <a:lnTo>
                    <a:pt x="115" y="273"/>
                  </a:lnTo>
                  <a:lnTo>
                    <a:pt x="125" y="260"/>
                  </a:lnTo>
                  <a:lnTo>
                    <a:pt x="134" y="247"/>
                  </a:lnTo>
                  <a:lnTo>
                    <a:pt x="142" y="233"/>
                  </a:lnTo>
                  <a:lnTo>
                    <a:pt x="149" y="217"/>
                  </a:lnTo>
                  <a:lnTo>
                    <a:pt x="149" y="217"/>
                  </a:lnTo>
                  <a:lnTo>
                    <a:pt x="156" y="201"/>
                  </a:lnTo>
                  <a:lnTo>
                    <a:pt x="162" y="184"/>
                  </a:lnTo>
                  <a:lnTo>
                    <a:pt x="168" y="168"/>
                  </a:lnTo>
                  <a:lnTo>
                    <a:pt x="173" y="150"/>
                  </a:lnTo>
                  <a:lnTo>
                    <a:pt x="182" y="116"/>
                  </a:lnTo>
                  <a:lnTo>
                    <a:pt x="189" y="80"/>
                  </a:lnTo>
                  <a:lnTo>
                    <a:pt x="189" y="80"/>
                  </a:lnTo>
                  <a:lnTo>
                    <a:pt x="202" y="7"/>
                  </a:lnTo>
                  <a:lnTo>
                    <a:pt x="202" y="7"/>
                  </a:lnTo>
                  <a:lnTo>
                    <a:pt x="202" y="5"/>
                  </a:lnTo>
                  <a:lnTo>
                    <a:pt x="201" y="2"/>
                  </a:lnTo>
                  <a:lnTo>
                    <a:pt x="199" y="1"/>
                  </a:lnTo>
                  <a:lnTo>
                    <a:pt x="197" y="0"/>
                  </a:lnTo>
                  <a:lnTo>
                    <a:pt x="195" y="0"/>
                  </a:lnTo>
                  <a:lnTo>
                    <a:pt x="193" y="0"/>
                  </a:lnTo>
                  <a:lnTo>
                    <a:pt x="191" y="2"/>
                  </a:lnTo>
                  <a:lnTo>
                    <a:pt x="190" y="4"/>
                  </a:lnTo>
                  <a:lnTo>
                    <a:pt x="190" y="4"/>
                  </a:lnTo>
                  <a:lnTo>
                    <a:pt x="178" y="70"/>
                  </a:lnTo>
                  <a:lnTo>
                    <a:pt x="172" y="103"/>
                  </a:lnTo>
                  <a:lnTo>
                    <a:pt x="164" y="135"/>
                  </a:lnTo>
                  <a:lnTo>
                    <a:pt x="164" y="135"/>
                  </a:lnTo>
                  <a:lnTo>
                    <a:pt x="155" y="168"/>
                  </a:lnTo>
                  <a:lnTo>
                    <a:pt x="150" y="184"/>
                  </a:lnTo>
                  <a:lnTo>
                    <a:pt x="144" y="199"/>
                  </a:lnTo>
                  <a:lnTo>
                    <a:pt x="137" y="215"/>
                  </a:lnTo>
                  <a:lnTo>
                    <a:pt x="129" y="230"/>
                  </a:lnTo>
                  <a:lnTo>
                    <a:pt x="121" y="245"/>
                  </a:lnTo>
                  <a:lnTo>
                    <a:pt x="111" y="258"/>
                  </a:lnTo>
                  <a:lnTo>
                    <a:pt x="111" y="258"/>
                  </a:lnTo>
                  <a:lnTo>
                    <a:pt x="100" y="271"/>
                  </a:lnTo>
                  <a:lnTo>
                    <a:pt x="86" y="283"/>
                  </a:lnTo>
                  <a:lnTo>
                    <a:pt x="72" y="293"/>
                  </a:lnTo>
                  <a:lnTo>
                    <a:pt x="57" y="303"/>
                  </a:lnTo>
                  <a:lnTo>
                    <a:pt x="57" y="303"/>
                  </a:lnTo>
                  <a:lnTo>
                    <a:pt x="65" y="305"/>
                  </a:lnTo>
                  <a:lnTo>
                    <a:pt x="65" y="305"/>
                  </a:lnTo>
                  <a:lnTo>
                    <a:pt x="55" y="284"/>
                  </a:lnTo>
                  <a:lnTo>
                    <a:pt x="46" y="264"/>
                  </a:lnTo>
                  <a:lnTo>
                    <a:pt x="39" y="243"/>
                  </a:lnTo>
                  <a:lnTo>
                    <a:pt x="32" y="221"/>
                  </a:lnTo>
                  <a:lnTo>
                    <a:pt x="27" y="200"/>
                  </a:lnTo>
                  <a:lnTo>
                    <a:pt x="22" y="179"/>
                  </a:lnTo>
                  <a:lnTo>
                    <a:pt x="18" y="157"/>
                  </a:lnTo>
                  <a:lnTo>
                    <a:pt x="15" y="134"/>
                  </a:lnTo>
                  <a:lnTo>
                    <a:pt x="15" y="134"/>
                  </a:lnTo>
                  <a:lnTo>
                    <a:pt x="13" y="109"/>
                  </a:lnTo>
                  <a:lnTo>
                    <a:pt x="12" y="83"/>
                  </a:lnTo>
                  <a:lnTo>
                    <a:pt x="12" y="83"/>
                  </a:lnTo>
                  <a:lnTo>
                    <a:pt x="12" y="80"/>
                  </a:lnTo>
                  <a:lnTo>
                    <a:pt x="11" y="78"/>
                  </a:lnTo>
                  <a:lnTo>
                    <a:pt x="9" y="77"/>
                  </a:lnTo>
                  <a:lnTo>
                    <a:pt x="6" y="77"/>
                  </a:lnTo>
                  <a:lnTo>
                    <a:pt x="4" y="77"/>
                  </a:lnTo>
                  <a:lnTo>
                    <a:pt x="2" y="78"/>
                  </a:lnTo>
                  <a:lnTo>
                    <a:pt x="1" y="80"/>
                  </a:lnTo>
                  <a:lnTo>
                    <a:pt x="0" y="83"/>
                  </a:lnTo>
                  <a:lnTo>
                    <a:pt x="0" y="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1" name="Freeform 100">
              <a:extLst>
                <a:ext uri="{FF2B5EF4-FFF2-40B4-BE49-F238E27FC236}">
                  <a16:creationId xmlns:a16="http://schemas.microsoft.com/office/drawing/2014/main" id="{F0619A68-4A8E-EEC3-1FF7-4E6CF17A5068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1" y="1195"/>
              <a:ext cx="1295" cy="1859"/>
            </a:xfrm>
            <a:custGeom>
              <a:avLst/>
              <a:gdLst>
                <a:gd name="T0" fmla="*/ 1585 w 2590"/>
                <a:gd name="T1" fmla="*/ 44 h 3717"/>
                <a:gd name="T2" fmla="*/ 1269 w 2590"/>
                <a:gd name="T3" fmla="*/ 156 h 3717"/>
                <a:gd name="T4" fmla="*/ 1107 w 2590"/>
                <a:gd name="T5" fmla="*/ 230 h 3717"/>
                <a:gd name="T6" fmla="*/ 1033 w 2590"/>
                <a:gd name="T7" fmla="*/ 280 h 3717"/>
                <a:gd name="T8" fmla="*/ 899 w 2590"/>
                <a:gd name="T9" fmla="*/ 407 h 3717"/>
                <a:gd name="T10" fmla="*/ 789 w 2590"/>
                <a:gd name="T11" fmla="*/ 553 h 3717"/>
                <a:gd name="T12" fmla="*/ 701 w 2590"/>
                <a:gd name="T13" fmla="*/ 714 h 3717"/>
                <a:gd name="T14" fmla="*/ 643 w 2590"/>
                <a:gd name="T15" fmla="*/ 859 h 3717"/>
                <a:gd name="T16" fmla="*/ 536 w 2590"/>
                <a:gd name="T17" fmla="*/ 1200 h 3717"/>
                <a:gd name="T18" fmla="*/ 329 w 2590"/>
                <a:gd name="T19" fmla="*/ 1936 h 3717"/>
                <a:gd name="T20" fmla="*/ 125 w 2590"/>
                <a:gd name="T21" fmla="*/ 2715 h 3717"/>
                <a:gd name="T22" fmla="*/ 9 w 2590"/>
                <a:gd name="T23" fmla="*/ 3205 h 3717"/>
                <a:gd name="T24" fmla="*/ 0 w 2590"/>
                <a:gd name="T25" fmla="*/ 3256 h 3717"/>
                <a:gd name="T26" fmla="*/ 38 w 2590"/>
                <a:gd name="T27" fmla="*/ 3435 h 3717"/>
                <a:gd name="T28" fmla="*/ 76 w 2590"/>
                <a:gd name="T29" fmla="*/ 3558 h 3717"/>
                <a:gd name="T30" fmla="*/ 119 w 2590"/>
                <a:gd name="T31" fmla="*/ 3623 h 3717"/>
                <a:gd name="T32" fmla="*/ 172 w 2590"/>
                <a:gd name="T33" fmla="*/ 3662 h 3717"/>
                <a:gd name="T34" fmla="*/ 257 w 2590"/>
                <a:gd name="T35" fmla="*/ 3690 h 3717"/>
                <a:gd name="T36" fmla="*/ 413 w 2590"/>
                <a:gd name="T37" fmla="*/ 3712 h 3717"/>
                <a:gd name="T38" fmla="*/ 616 w 2590"/>
                <a:gd name="T39" fmla="*/ 3717 h 3717"/>
                <a:gd name="T40" fmla="*/ 1075 w 2590"/>
                <a:gd name="T41" fmla="*/ 3711 h 3717"/>
                <a:gd name="T42" fmla="*/ 1436 w 2590"/>
                <a:gd name="T43" fmla="*/ 3682 h 3717"/>
                <a:gd name="T44" fmla="*/ 1866 w 2590"/>
                <a:gd name="T45" fmla="*/ 3603 h 3717"/>
                <a:gd name="T46" fmla="*/ 2099 w 2590"/>
                <a:gd name="T47" fmla="*/ 3540 h 3717"/>
                <a:gd name="T48" fmla="*/ 2288 w 2590"/>
                <a:gd name="T49" fmla="*/ 3472 h 3717"/>
                <a:gd name="T50" fmla="*/ 2467 w 2590"/>
                <a:gd name="T51" fmla="*/ 3383 h 3717"/>
                <a:gd name="T52" fmla="*/ 2587 w 2590"/>
                <a:gd name="T53" fmla="*/ 3301 h 3717"/>
                <a:gd name="T54" fmla="*/ 2588 w 2590"/>
                <a:gd name="T55" fmla="*/ 3293 h 3717"/>
                <a:gd name="T56" fmla="*/ 2579 w 2590"/>
                <a:gd name="T57" fmla="*/ 3292 h 3717"/>
                <a:gd name="T58" fmla="*/ 2414 w 2590"/>
                <a:gd name="T59" fmla="*/ 3399 h 3717"/>
                <a:gd name="T60" fmla="*/ 2235 w 2590"/>
                <a:gd name="T61" fmla="*/ 3480 h 3717"/>
                <a:gd name="T62" fmla="*/ 2011 w 2590"/>
                <a:gd name="T63" fmla="*/ 3553 h 3717"/>
                <a:gd name="T64" fmla="*/ 1689 w 2590"/>
                <a:gd name="T65" fmla="*/ 3629 h 3717"/>
                <a:gd name="T66" fmla="*/ 1362 w 2590"/>
                <a:gd name="T67" fmla="*/ 3679 h 3717"/>
                <a:gd name="T68" fmla="*/ 995 w 2590"/>
                <a:gd name="T69" fmla="*/ 3701 h 3717"/>
                <a:gd name="T70" fmla="*/ 545 w 2590"/>
                <a:gd name="T71" fmla="*/ 3705 h 3717"/>
                <a:gd name="T72" fmla="*/ 342 w 2590"/>
                <a:gd name="T73" fmla="*/ 3693 h 3717"/>
                <a:gd name="T74" fmla="*/ 228 w 2590"/>
                <a:gd name="T75" fmla="*/ 3670 h 3717"/>
                <a:gd name="T76" fmla="*/ 160 w 2590"/>
                <a:gd name="T77" fmla="*/ 3642 h 3717"/>
                <a:gd name="T78" fmla="*/ 102 w 2590"/>
                <a:gd name="T79" fmla="*/ 3582 h 3717"/>
                <a:gd name="T80" fmla="*/ 69 w 2590"/>
                <a:gd name="T81" fmla="*/ 3510 h 3717"/>
                <a:gd name="T82" fmla="*/ 27 w 2590"/>
                <a:gd name="T83" fmla="*/ 3322 h 3717"/>
                <a:gd name="T84" fmla="*/ 11 w 2590"/>
                <a:gd name="T85" fmla="*/ 3255 h 3717"/>
                <a:gd name="T86" fmla="*/ 20 w 2590"/>
                <a:gd name="T87" fmla="*/ 3208 h 3717"/>
                <a:gd name="T88" fmla="*/ 53 w 2590"/>
                <a:gd name="T89" fmla="*/ 3063 h 3717"/>
                <a:gd name="T90" fmla="*/ 244 w 2590"/>
                <a:gd name="T91" fmla="*/ 2300 h 3717"/>
                <a:gd name="T92" fmla="*/ 452 w 2590"/>
                <a:gd name="T93" fmla="*/ 1541 h 3717"/>
                <a:gd name="T94" fmla="*/ 621 w 2590"/>
                <a:gd name="T95" fmla="*/ 962 h 3717"/>
                <a:gd name="T96" fmla="*/ 683 w 2590"/>
                <a:gd name="T97" fmla="*/ 790 h 3717"/>
                <a:gd name="T98" fmla="*/ 759 w 2590"/>
                <a:gd name="T99" fmla="*/ 627 h 3717"/>
                <a:gd name="T100" fmla="*/ 856 w 2590"/>
                <a:gd name="T101" fmla="*/ 476 h 3717"/>
                <a:gd name="T102" fmla="*/ 953 w 2590"/>
                <a:gd name="T103" fmla="*/ 366 h 3717"/>
                <a:gd name="T104" fmla="*/ 1057 w 2590"/>
                <a:gd name="T105" fmla="*/ 277 h 3717"/>
                <a:gd name="T106" fmla="*/ 1152 w 2590"/>
                <a:gd name="T107" fmla="*/ 219 h 3717"/>
                <a:gd name="T108" fmla="*/ 1282 w 2590"/>
                <a:gd name="T109" fmla="*/ 164 h 3717"/>
                <a:gd name="T110" fmla="*/ 1552 w 2590"/>
                <a:gd name="T111" fmla="*/ 68 h 3717"/>
                <a:gd name="T112" fmla="*/ 1731 w 2590"/>
                <a:gd name="T113" fmla="*/ 10 h 3717"/>
                <a:gd name="T114" fmla="*/ 1730 w 2590"/>
                <a:gd name="T115" fmla="*/ 1 h 37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590" h="3717">
                  <a:moveTo>
                    <a:pt x="1726" y="0"/>
                  </a:moveTo>
                  <a:lnTo>
                    <a:pt x="1726" y="0"/>
                  </a:lnTo>
                  <a:lnTo>
                    <a:pt x="1679" y="14"/>
                  </a:lnTo>
                  <a:lnTo>
                    <a:pt x="1632" y="28"/>
                  </a:lnTo>
                  <a:lnTo>
                    <a:pt x="1585" y="44"/>
                  </a:lnTo>
                  <a:lnTo>
                    <a:pt x="1539" y="60"/>
                  </a:lnTo>
                  <a:lnTo>
                    <a:pt x="1446" y="92"/>
                  </a:lnTo>
                  <a:lnTo>
                    <a:pt x="1354" y="126"/>
                  </a:lnTo>
                  <a:lnTo>
                    <a:pt x="1354" y="126"/>
                  </a:lnTo>
                  <a:lnTo>
                    <a:pt x="1269" y="156"/>
                  </a:lnTo>
                  <a:lnTo>
                    <a:pt x="1228" y="172"/>
                  </a:lnTo>
                  <a:lnTo>
                    <a:pt x="1186" y="190"/>
                  </a:lnTo>
                  <a:lnTo>
                    <a:pt x="1147" y="209"/>
                  </a:lnTo>
                  <a:lnTo>
                    <a:pt x="1127" y="219"/>
                  </a:lnTo>
                  <a:lnTo>
                    <a:pt x="1107" y="230"/>
                  </a:lnTo>
                  <a:lnTo>
                    <a:pt x="1088" y="241"/>
                  </a:lnTo>
                  <a:lnTo>
                    <a:pt x="1069" y="253"/>
                  </a:lnTo>
                  <a:lnTo>
                    <a:pt x="1051" y="266"/>
                  </a:lnTo>
                  <a:lnTo>
                    <a:pt x="1033" y="280"/>
                  </a:lnTo>
                  <a:lnTo>
                    <a:pt x="1033" y="280"/>
                  </a:lnTo>
                  <a:lnTo>
                    <a:pt x="1004" y="303"/>
                  </a:lnTo>
                  <a:lnTo>
                    <a:pt x="977" y="327"/>
                  </a:lnTo>
                  <a:lnTo>
                    <a:pt x="949" y="353"/>
                  </a:lnTo>
                  <a:lnTo>
                    <a:pt x="924" y="379"/>
                  </a:lnTo>
                  <a:lnTo>
                    <a:pt x="899" y="407"/>
                  </a:lnTo>
                  <a:lnTo>
                    <a:pt x="876" y="434"/>
                  </a:lnTo>
                  <a:lnTo>
                    <a:pt x="852" y="462"/>
                  </a:lnTo>
                  <a:lnTo>
                    <a:pt x="830" y="492"/>
                  </a:lnTo>
                  <a:lnTo>
                    <a:pt x="809" y="522"/>
                  </a:lnTo>
                  <a:lnTo>
                    <a:pt x="789" y="553"/>
                  </a:lnTo>
                  <a:lnTo>
                    <a:pt x="770" y="583"/>
                  </a:lnTo>
                  <a:lnTo>
                    <a:pt x="751" y="615"/>
                  </a:lnTo>
                  <a:lnTo>
                    <a:pt x="734" y="648"/>
                  </a:lnTo>
                  <a:lnTo>
                    <a:pt x="718" y="680"/>
                  </a:lnTo>
                  <a:lnTo>
                    <a:pt x="701" y="714"/>
                  </a:lnTo>
                  <a:lnTo>
                    <a:pt x="686" y="748"/>
                  </a:lnTo>
                  <a:lnTo>
                    <a:pt x="686" y="748"/>
                  </a:lnTo>
                  <a:lnTo>
                    <a:pt x="671" y="785"/>
                  </a:lnTo>
                  <a:lnTo>
                    <a:pt x="657" y="821"/>
                  </a:lnTo>
                  <a:lnTo>
                    <a:pt x="643" y="859"/>
                  </a:lnTo>
                  <a:lnTo>
                    <a:pt x="629" y="896"/>
                  </a:lnTo>
                  <a:lnTo>
                    <a:pt x="604" y="971"/>
                  </a:lnTo>
                  <a:lnTo>
                    <a:pt x="581" y="1047"/>
                  </a:lnTo>
                  <a:lnTo>
                    <a:pt x="559" y="1123"/>
                  </a:lnTo>
                  <a:lnTo>
                    <a:pt x="536" y="1200"/>
                  </a:lnTo>
                  <a:lnTo>
                    <a:pt x="493" y="1353"/>
                  </a:lnTo>
                  <a:lnTo>
                    <a:pt x="493" y="1353"/>
                  </a:lnTo>
                  <a:lnTo>
                    <a:pt x="437" y="1547"/>
                  </a:lnTo>
                  <a:lnTo>
                    <a:pt x="382" y="1741"/>
                  </a:lnTo>
                  <a:lnTo>
                    <a:pt x="329" y="1936"/>
                  </a:lnTo>
                  <a:lnTo>
                    <a:pt x="276" y="2131"/>
                  </a:lnTo>
                  <a:lnTo>
                    <a:pt x="276" y="2131"/>
                  </a:lnTo>
                  <a:lnTo>
                    <a:pt x="224" y="2325"/>
                  </a:lnTo>
                  <a:lnTo>
                    <a:pt x="174" y="2521"/>
                  </a:lnTo>
                  <a:lnTo>
                    <a:pt x="125" y="2715"/>
                  </a:lnTo>
                  <a:lnTo>
                    <a:pt x="78" y="2911"/>
                  </a:lnTo>
                  <a:lnTo>
                    <a:pt x="78" y="2911"/>
                  </a:lnTo>
                  <a:lnTo>
                    <a:pt x="31" y="3106"/>
                  </a:lnTo>
                  <a:lnTo>
                    <a:pt x="31" y="3106"/>
                  </a:lnTo>
                  <a:lnTo>
                    <a:pt x="9" y="3205"/>
                  </a:lnTo>
                  <a:lnTo>
                    <a:pt x="9" y="3205"/>
                  </a:lnTo>
                  <a:lnTo>
                    <a:pt x="2" y="3230"/>
                  </a:lnTo>
                  <a:lnTo>
                    <a:pt x="0" y="3244"/>
                  </a:lnTo>
                  <a:lnTo>
                    <a:pt x="0" y="3250"/>
                  </a:lnTo>
                  <a:lnTo>
                    <a:pt x="0" y="3256"/>
                  </a:lnTo>
                  <a:lnTo>
                    <a:pt x="0" y="3256"/>
                  </a:lnTo>
                  <a:lnTo>
                    <a:pt x="9" y="3300"/>
                  </a:lnTo>
                  <a:lnTo>
                    <a:pt x="18" y="3346"/>
                  </a:lnTo>
                  <a:lnTo>
                    <a:pt x="38" y="3435"/>
                  </a:lnTo>
                  <a:lnTo>
                    <a:pt x="38" y="3435"/>
                  </a:lnTo>
                  <a:lnTo>
                    <a:pt x="44" y="3466"/>
                  </a:lnTo>
                  <a:lnTo>
                    <a:pt x="53" y="3497"/>
                  </a:lnTo>
                  <a:lnTo>
                    <a:pt x="62" y="3528"/>
                  </a:lnTo>
                  <a:lnTo>
                    <a:pt x="68" y="3543"/>
                  </a:lnTo>
                  <a:lnTo>
                    <a:pt x="76" y="3558"/>
                  </a:lnTo>
                  <a:lnTo>
                    <a:pt x="83" y="3572"/>
                  </a:lnTo>
                  <a:lnTo>
                    <a:pt x="90" y="3585"/>
                  </a:lnTo>
                  <a:lnTo>
                    <a:pt x="99" y="3598"/>
                  </a:lnTo>
                  <a:lnTo>
                    <a:pt x="108" y="3612"/>
                  </a:lnTo>
                  <a:lnTo>
                    <a:pt x="119" y="3623"/>
                  </a:lnTo>
                  <a:lnTo>
                    <a:pt x="130" y="3634"/>
                  </a:lnTo>
                  <a:lnTo>
                    <a:pt x="142" y="3644"/>
                  </a:lnTo>
                  <a:lnTo>
                    <a:pt x="156" y="3654"/>
                  </a:lnTo>
                  <a:lnTo>
                    <a:pt x="156" y="3654"/>
                  </a:lnTo>
                  <a:lnTo>
                    <a:pt x="172" y="3662"/>
                  </a:lnTo>
                  <a:lnTo>
                    <a:pt x="188" y="3669"/>
                  </a:lnTo>
                  <a:lnTo>
                    <a:pt x="204" y="3677"/>
                  </a:lnTo>
                  <a:lnTo>
                    <a:pt x="222" y="3682"/>
                  </a:lnTo>
                  <a:lnTo>
                    <a:pt x="240" y="3687"/>
                  </a:lnTo>
                  <a:lnTo>
                    <a:pt x="257" y="3690"/>
                  </a:lnTo>
                  <a:lnTo>
                    <a:pt x="292" y="3697"/>
                  </a:lnTo>
                  <a:lnTo>
                    <a:pt x="292" y="3697"/>
                  </a:lnTo>
                  <a:lnTo>
                    <a:pt x="333" y="3703"/>
                  </a:lnTo>
                  <a:lnTo>
                    <a:pt x="372" y="3708"/>
                  </a:lnTo>
                  <a:lnTo>
                    <a:pt x="413" y="3712"/>
                  </a:lnTo>
                  <a:lnTo>
                    <a:pt x="453" y="3714"/>
                  </a:lnTo>
                  <a:lnTo>
                    <a:pt x="453" y="3714"/>
                  </a:lnTo>
                  <a:lnTo>
                    <a:pt x="494" y="3716"/>
                  </a:lnTo>
                  <a:lnTo>
                    <a:pt x="534" y="3717"/>
                  </a:lnTo>
                  <a:lnTo>
                    <a:pt x="616" y="3717"/>
                  </a:lnTo>
                  <a:lnTo>
                    <a:pt x="778" y="3716"/>
                  </a:lnTo>
                  <a:lnTo>
                    <a:pt x="778" y="3716"/>
                  </a:lnTo>
                  <a:lnTo>
                    <a:pt x="878" y="3716"/>
                  </a:lnTo>
                  <a:lnTo>
                    <a:pt x="976" y="3714"/>
                  </a:lnTo>
                  <a:lnTo>
                    <a:pt x="1075" y="3711"/>
                  </a:lnTo>
                  <a:lnTo>
                    <a:pt x="1173" y="3706"/>
                  </a:lnTo>
                  <a:lnTo>
                    <a:pt x="1173" y="3706"/>
                  </a:lnTo>
                  <a:lnTo>
                    <a:pt x="1261" y="3700"/>
                  </a:lnTo>
                  <a:lnTo>
                    <a:pt x="1348" y="3692"/>
                  </a:lnTo>
                  <a:lnTo>
                    <a:pt x="1436" y="3682"/>
                  </a:lnTo>
                  <a:lnTo>
                    <a:pt x="1522" y="3668"/>
                  </a:lnTo>
                  <a:lnTo>
                    <a:pt x="1608" y="3654"/>
                  </a:lnTo>
                  <a:lnTo>
                    <a:pt x="1694" y="3639"/>
                  </a:lnTo>
                  <a:lnTo>
                    <a:pt x="1780" y="3621"/>
                  </a:lnTo>
                  <a:lnTo>
                    <a:pt x="1866" y="3603"/>
                  </a:lnTo>
                  <a:lnTo>
                    <a:pt x="1866" y="3603"/>
                  </a:lnTo>
                  <a:lnTo>
                    <a:pt x="1944" y="3583"/>
                  </a:lnTo>
                  <a:lnTo>
                    <a:pt x="2022" y="3563"/>
                  </a:lnTo>
                  <a:lnTo>
                    <a:pt x="2060" y="3552"/>
                  </a:lnTo>
                  <a:lnTo>
                    <a:pt x="2099" y="3540"/>
                  </a:lnTo>
                  <a:lnTo>
                    <a:pt x="2137" y="3528"/>
                  </a:lnTo>
                  <a:lnTo>
                    <a:pt x="2175" y="3515"/>
                  </a:lnTo>
                  <a:lnTo>
                    <a:pt x="2213" y="3501"/>
                  </a:lnTo>
                  <a:lnTo>
                    <a:pt x="2251" y="3487"/>
                  </a:lnTo>
                  <a:lnTo>
                    <a:pt x="2288" y="3472"/>
                  </a:lnTo>
                  <a:lnTo>
                    <a:pt x="2325" y="3456"/>
                  </a:lnTo>
                  <a:lnTo>
                    <a:pt x="2361" y="3438"/>
                  </a:lnTo>
                  <a:lnTo>
                    <a:pt x="2398" y="3421"/>
                  </a:lnTo>
                  <a:lnTo>
                    <a:pt x="2433" y="3402"/>
                  </a:lnTo>
                  <a:lnTo>
                    <a:pt x="2467" y="3383"/>
                  </a:lnTo>
                  <a:lnTo>
                    <a:pt x="2467" y="3383"/>
                  </a:lnTo>
                  <a:lnTo>
                    <a:pt x="2499" y="3363"/>
                  </a:lnTo>
                  <a:lnTo>
                    <a:pt x="2529" y="3343"/>
                  </a:lnTo>
                  <a:lnTo>
                    <a:pt x="2559" y="3323"/>
                  </a:lnTo>
                  <a:lnTo>
                    <a:pt x="2587" y="3301"/>
                  </a:lnTo>
                  <a:lnTo>
                    <a:pt x="2587" y="3301"/>
                  </a:lnTo>
                  <a:lnTo>
                    <a:pt x="2589" y="3299"/>
                  </a:lnTo>
                  <a:lnTo>
                    <a:pt x="2590" y="3297"/>
                  </a:lnTo>
                  <a:lnTo>
                    <a:pt x="2589" y="3295"/>
                  </a:lnTo>
                  <a:lnTo>
                    <a:pt x="2588" y="3293"/>
                  </a:lnTo>
                  <a:lnTo>
                    <a:pt x="2586" y="3291"/>
                  </a:lnTo>
                  <a:lnTo>
                    <a:pt x="2584" y="3291"/>
                  </a:lnTo>
                  <a:lnTo>
                    <a:pt x="2581" y="3291"/>
                  </a:lnTo>
                  <a:lnTo>
                    <a:pt x="2579" y="3292"/>
                  </a:lnTo>
                  <a:lnTo>
                    <a:pt x="2579" y="3292"/>
                  </a:lnTo>
                  <a:lnTo>
                    <a:pt x="2547" y="3316"/>
                  </a:lnTo>
                  <a:lnTo>
                    <a:pt x="2515" y="3338"/>
                  </a:lnTo>
                  <a:lnTo>
                    <a:pt x="2482" y="3359"/>
                  </a:lnTo>
                  <a:lnTo>
                    <a:pt x="2448" y="3379"/>
                  </a:lnTo>
                  <a:lnTo>
                    <a:pt x="2414" y="3399"/>
                  </a:lnTo>
                  <a:lnTo>
                    <a:pt x="2379" y="3417"/>
                  </a:lnTo>
                  <a:lnTo>
                    <a:pt x="2344" y="3434"/>
                  </a:lnTo>
                  <a:lnTo>
                    <a:pt x="2307" y="3450"/>
                  </a:lnTo>
                  <a:lnTo>
                    <a:pt x="2272" y="3466"/>
                  </a:lnTo>
                  <a:lnTo>
                    <a:pt x="2235" y="3480"/>
                  </a:lnTo>
                  <a:lnTo>
                    <a:pt x="2198" y="3494"/>
                  </a:lnTo>
                  <a:lnTo>
                    <a:pt x="2161" y="3506"/>
                  </a:lnTo>
                  <a:lnTo>
                    <a:pt x="2123" y="3519"/>
                  </a:lnTo>
                  <a:lnTo>
                    <a:pt x="2086" y="3531"/>
                  </a:lnTo>
                  <a:lnTo>
                    <a:pt x="2011" y="3553"/>
                  </a:lnTo>
                  <a:lnTo>
                    <a:pt x="2011" y="3553"/>
                  </a:lnTo>
                  <a:lnTo>
                    <a:pt x="1931" y="3574"/>
                  </a:lnTo>
                  <a:lnTo>
                    <a:pt x="1851" y="3594"/>
                  </a:lnTo>
                  <a:lnTo>
                    <a:pt x="1770" y="3613"/>
                  </a:lnTo>
                  <a:lnTo>
                    <a:pt x="1689" y="3629"/>
                  </a:lnTo>
                  <a:lnTo>
                    <a:pt x="1607" y="3644"/>
                  </a:lnTo>
                  <a:lnTo>
                    <a:pt x="1526" y="3657"/>
                  </a:lnTo>
                  <a:lnTo>
                    <a:pt x="1444" y="3668"/>
                  </a:lnTo>
                  <a:lnTo>
                    <a:pt x="1362" y="3679"/>
                  </a:lnTo>
                  <a:lnTo>
                    <a:pt x="1362" y="3679"/>
                  </a:lnTo>
                  <a:lnTo>
                    <a:pt x="1316" y="3684"/>
                  </a:lnTo>
                  <a:lnTo>
                    <a:pt x="1269" y="3687"/>
                  </a:lnTo>
                  <a:lnTo>
                    <a:pt x="1178" y="3694"/>
                  </a:lnTo>
                  <a:lnTo>
                    <a:pt x="1086" y="3698"/>
                  </a:lnTo>
                  <a:lnTo>
                    <a:pt x="995" y="3701"/>
                  </a:lnTo>
                  <a:lnTo>
                    <a:pt x="903" y="3703"/>
                  </a:lnTo>
                  <a:lnTo>
                    <a:pt x="811" y="3704"/>
                  </a:lnTo>
                  <a:lnTo>
                    <a:pt x="627" y="3705"/>
                  </a:lnTo>
                  <a:lnTo>
                    <a:pt x="627" y="3705"/>
                  </a:lnTo>
                  <a:lnTo>
                    <a:pt x="545" y="3705"/>
                  </a:lnTo>
                  <a:lnTo>
                    <a:pt x="505" y="3704"/>
                  </a:lnTo>
                  <a:lnTo>
                    <a:pt x="463" y="3703"/>
                  </a:lnTo>
                  <a:lnTo>
                    <a:pt x="423" y="3701"/>
                  </a:lnTo>
                  <a:lnTo>
                    <a:pt x="382" y="3697"/>
                  </a:lnTo>
                  <a:lnTo>
                    <a:pt x="342" y="3693"/>
                  </a:lnTo>
                  <a:lnTo>
                    <a:pt x="301" y="3687"/>
                  </a:lnTo>
                  <a:lnTo>
                    <a:pt x="301" y="3687"/>
                  </a:lnTo>
                  <a:lnTo>
                    <a:pt x="265" y="3680"/>
                  </a:lnTo>
                  <a:lnTo>
                    <a:pt x="247" y="3676"/>
                  </a:lnTo>
                  <a:lnTo>
                    <a:pt x="228" y="3670"/>
                  </a:lnTo>
                  <a:lnTo>
                    <a:pt x="210" y="3665"/>
                  </a:lnTo>
                  <a:lnTo>
                    <a:pt x="193" y="3658"/>
                  </a:lnTo>
                  <a:lnTo>
                    <a:pt x="176" y="3651"/>
                  </a:lnTo>
                  <a:lnTo>
                    <a:pt x="160" y="3642"/>
                  </a:lnTo>
                  <a:lnTo>
                    <a:pt x="160" y="3642"/>
                  </a:lnTo>
                  <a:lnTo>
                    <a:pt x="146" y="3632"/>
                  </a:lnTo>
                  <a:lnTo>
                    <a:pt x="133" y="3621"/>
                  </a:lnTo>
                  <a:lnTo>
                    <a:pt x="122" y="3609"/>
                  </a:lnTo>
                  <a:lnTo>
                    <a:pt x="111" y="3595"/>
                  </a:lnTo>
                  <a:lnTo>
                    <a:pt x="102" y="3582"/>
                  </a:lnTo>
                  <a:lnTo>
                    <a:pt x="94" y="3567"/>
                  </a:lnTo>
                  <a:lnTo>
                    <a:pt x="86" y="3552"/>
                  </a:lnTo>
                  <a:lnTo>
                    <a:pt x="80" y="3537"/>
                  </a:lnTo>
                  <a:lnTo>
                    <a:pt x="80" y="3537"/>
                  </a:lnTo>
                  <a:lnTo>
                    <a:pt x="69" y="3510"/>
                  </a:lnTo>
                  <a:lnTo>
                    <a:pt x="61" y="3484"/>
                  </a:lnTo>
                  <a:lnTo>
                    <a:pt x="54" y="3458"/>
                  </a:lnTo>
                  <a:lnTo>
                    <a:pt x="48" y="3430"/>
                  </a:lnTo>
                  <a:lnTo>
                    <a:pt x="38" y="3375"/>
                  </a:lnTo>
                  <a:lnTo>
                    <a:pt x="27" y="3322"/>
                  </a:lnTo>
                  <a:lnTo>
                    <a:pt x="27" y="3322"/>
                  </a:lnTo>
                  <a:lnTo>
                    <a:pt x="17" y="3275"/>
                  </a:lnTo>
                  <a:lnTo>
                    <a:pt x="17" y="3275"/>
                  </a:lnTo>
                  <a:lnTo>
                    <a:pt x="13" y="3262"/>
                  </a:lnTo>
                  <a:lnTo>
                    <a:pt x="11" y="3255"/>
                  </a:lnTo>
                  <a:lnTo>
                    <a:pt x="11" y="3248"/>
                  </a:lnTo>
                  <a:lnTo>
                    <a:pt x="11" y="3248"/>
                  </a:lnTo>
                  <a:lnTo>
                    <a:pt x="12" y="3239"/>
                  </a:lnTo>
                  <a:lnTo>
                    <a:pt x="15" y="3228"/>
                  </a:lnTo>
                  <a:lnTo>
                    <a:pt x="20" y="3208"/>
                  </a:lnTo>
                  <a:lnTo>
                    <a:pt x="20" y="3208"/>
                  </a:lnTo>
                  <a:lnTo>
                    <a:pt x="31" y="3158"/>
                  </a:lnTo>
                  <a:lnTo>
                    <a:pt x="31" y="3158"/>
                  </a:lnTo>
                  <a:lnTo>
                    <a:pt x="53" y="3063"/>
                  </a:lnTo>
                  <a:lnTo>
                    <a:pt x="53" y="3063"/>
                  </a:lnTo>
                  <a:lnTo>
                    <a:pt x="99" y="2871"/>
                  </a:lnTo>
                  <a:lnTo>
                    <a:pt x="146" y="2681"/>
                  </a:lnTo>
                  <a:lnTo>
                    <a:pt x="194" y="2490"/>
                  </a:lnTo>
                  <a:lnTo>
                    <a:pt x="244" y="2300"/>
                  </a:lnTo>
                  <a:lnTo>
                    <a:pt x="244" y="2300"/>
                  </a:lnTo>
                  <a:lnTo>
                    <a:pt x="294" y="2110"/>
                  </a:lnTo>
                  <a:lnTo>
                    <a:pt x="346" y="1920"/>
                  </a:lnTo>
                  <a:lnTo>
                    <a:pt x="399" y="1731"/>
                  </a:lnTo>
                  <a:lnTo>
                    <a:pt x="452" y="1541"/>
                  </a:lnTo>
                  <a:lnTo>
                    <a:pt x="452" y="1541"/>
                  </a:lnTo>
                  <a:lnTo>
                    <a:pt x="504" y="1360"/>
                  </a:lnTo>
                  <a:lnTo>
                    <a:pt x="557" y="1177"/>
                  </a:lnTo>
                  <a:lnTo>
                    <a:pt x="557" y="1177"/>
                  </a:lnTo>
                  <a:lnTo>
                    <a:pt x="599" y="1034"/>
                  </a:lnTo>
                  <a:lnTo>
                    <a:pt x="621" y="962"/>
                  </a:lnTo>
                  <a:lnTo>
                    <a:pt x="645" y="891"/>
                  </a:lnTo>
                  <a:lnTo>
                    <a:pt x="645" y="891"/>
                  </a:lnTo>
                  <a:lnTo>
                    <a:pt x="657" y="857"/>
                  </a:lnTo>
                  <a:lnTo>
                    <a:pt x="670" y="823"/>
                  </a:lnTo>
                  <a:lnTo>
                    <a:pt x="683" y="790"/>
                  </a:lnTo>
                  <a:lnTo>
                    <a:pt x="696" y="756"/>
                  </a:lnTo>
                  <a:lnTo>
                    <a:pt x="711" y="724"/>
                  </a:lnTo>
                  <a:lnTo>
                    <a:pt x="727" y="690"/>
                  </a:lnTo>
                  <a:lnTo>
                    <a:pt x="742" y="659"/>
                  </a:lnTo>
                  <a:lnTo>
                    <a:pt x="759" y="627"/>
                  </a:lnTo>
                  <a:lnTo>
                    <a:pt x="776" y="596"/>
                  </a:lnTo>
                  <a:lnTo>
                    <a:pt x="795" y="565"/>
                  </a:lnTo>
                  <a:lnTo>
                    <a:pt x="815" y="534"/>
                  </a:lnTo>
                  <a:lnTo>
                    <a:pt x="835" y="505"/>
                  </a:lnTo>
                  <a:lnTo>
                    <a:pt x="856" y="476"/>
                  </a:lnTo>
                  <a:lnTo>
                    <a:pt x="879" y="448"/>
                  </a:lnTo>
                  <a:lnTo>
                    <a:pt x="902" y="421"/>
                  </a:lnTo>
                  <a:lnTo>
                    <a:pt x="926" y="393"/>
                  </a:lnTo>
                  <a:lnTo>
                    <a:pt x="926" y="393"/>
                  </a:lnTo>
                  <a:lnTo>
                    <a:pt x="953" y="366"/>
                  </a:lnTo>
                  <a:lnTo>
                    <a:pt x="981" y="340"/>
                  </a:lnTo>
                  <a:lnTo>
                    <a:pt x="1009" y="314"/>
                  </a:lnTo>
                  <a:lnTo>
                    <a:pt x="1040" y="290"/>
                  </a:lnTo>
                  <a:lnTo>
                    <a:pt x="1040" y="290"/>
                  </a:lnTo>
                  <a:lnTo>
                    <a:pt x="1057" y="277"/>
                  </a:lnTo>
                  <a:lnTo>
                    <a:pt x="1075" y="264"/>
                  </a:lnTo>
                  <a:lnTo>
                    <a:pt x="1094" y="251"/>
                  </a:lnTo>
                  <a:lnTo>
                    <a:pt x="1113" y="240"/>
                  </a:lnTo>
                  <a:lnTo>
                    <a:pt x="1133" y="229"/>
                  </a:lnTo>
                  <a:lnTo>
                    <a:pt x="1152" y="219"/>
                  </a:lnTo>
                  <a:lnTo>
                    <a:pt x="1172" y="210"/>
                  </a:lnTo>
                  <a:lnTo>
                    <a:pt x="1192" y="201"/>
                  </a:lnTo>
                  <a:lnTo>
                    <a:pt x="1192" y="201"/>
                  </a:lnTo>
                  <a:lnTo>
                    <a:pt x="1237" y="182"/>
                  </a:lnTo>
                  <a:lnTo>
                    <a:pt x="1282" y="164"/>
                  </a:lnTo>
                  <a:lnTo>
                    <a:pt x="1326" y="147"/>
                  </a:lnTo>
                  <a:lnTo>
                    <a:pt x="1371" y="131"/>
                  </a:lnTo>
                  <a:lnTo>
                    <a:pt x="1462" y="98"/>
                  </a:lnTo>
                  <a:lnTo>
                    <a:pt x="1552" y="68"/>
                  </a:lnTo>
                  <a:lnTo>
                    <a:pt x="1552" y="68"/>
                  </a:lnTo>
                  <a:lnTo>
                    <a:pt x="1640" y="38"/>
                  </a:lnTo>
                  <a:lnTo>
                    <a:pt x="1685" y="24"/>
                  </a:lnTo>
                  <a:lnTo>
                    <a:pt x="1729" y="12"/>
                  </a:lnTo>
                  <a:lnTo>
                    <a:pt x="1729" y="12"/>
                  </a:lnTo>
                  <a:lnTo>
                    <a:pt x="1731" y="10"/>
                  </a:lnTo>
                  <a:lnTo>
                    <a:pt x="1733" y="9"/>
                  </a:lnTo>
                  <a:lnTo>
                    <a:pt x="1733" y="6"/>
                  </a:lnTo>
                  <a:lnTo>
                    <a:pt x="1733" y="4"/>
                  </a:lnTo>
                  <a:lnTo>
                    <a:pt x="1732" y="2"/>
                  </a:lnTo>
                  <a:lnTo>
                    <a:pt x="1730" y="1"/>
                  </a:lnTo>
                  <a:lnTo>
                    <a:pt x="1728" y="0"/>
                  </a:lnTo>
                  <a:lnTo>
                    <a:pt x="1726" y="0"/>
                  </a:lnTo>
                  <a:lnTo>
                    <a:pt x="172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2" name="Freeform 101">
              <a:extLst>
                <a:ext uri="{FF2B5EF4-FFF2-40B4-BE49-F238E27FC236}">
                  <a16:creationId xmlns:a16="http://schemas.microsoft.com/office/drawing/2014/main" id="{204F7DAB-844F-CFE3-C302-F9A9240E01A0}"/>
                </a:ext>
              </a:extLst>
            </p:cNvPr>
            <p:cNvSpPr>
              <a:spLocks/>
            </p:cNvSpPr>
            <p:nvPr/>
          </p:nvSpPr>
          <p:spPr bwMode="auto">
            <a:xfrm>
              <a:off x="1682" y="2407"/>
              <a:ext cx="620" cy="105"/>
            </a:xfrm>
            <a:custGeom>
              <a:avLst/>
              <a:gdLst>
                <a:gd name="T0" fmla="*/ 4 w 1239"/>
                <a:gd name="T1" fmla="*/ 189 h 211"/>
                <a:gd name="T2" fmla="*/ 63 w 1239"/>
                <a:gd name="T3" fmla="*/ 199 h 211"/>
                <a:gd name="T4" fmla="*/ 123 w 1239"/>
                <a:gd name="T5" fmla="*/ 206 h 211"/>
                <a:gd name="T6" fmla="*/ 184 w 1239"/>
                <a:gd name="T7" fmla="*/ 210 h 211"/>
                <a:gd name="T8" fmla="*/ 245 w 1239"/>
                <a:gd name="T9" fmla="*/ 211 h 211"/>
                <a:gd name="T10" fmla="*/ 275 w 1239"/>
                <a:gd name="T11" fmla="*/ 211 h 211"/>
                <a:gd name="T12" fmla="*/ 366 w 1239"/>
                <a:gd name="T13" fmla="*/ 205 h 211"/>
                <a:gd name="T14" fmla="*/ 488 w 1239"/>
                <a:gd name="T15" fmla="*/ 191 h 211"/>
                <a:gd name="T16" fmla="*/ 549 w 1239"/>
                <a:gd name="T17" fmla="*/ 180 h 211"/>
                <a:gd name="T18" fmla="*/ 671 w 1239"/>
                <a:gd name="T19" fmla="*/ 155 h 211"/>
                <a:gd name="T20" fmla="*/ 731 w 1239"/>
                <a:gd name="T21" fmla="*/ 141 h 211"/>
                <a:gd name="T22" fmla="*/ 851 w 1239"/>
                <a:gd name="T23" fmla="*/ 111 h 211"/>
                <a:gd name="T24" fmla="*/ 972 w 1239"/>
                <a:gd name="T25" fmla="*/ 79 h 211"/>
                <a:gd name="T26" fmla="*/ 1147 w 1239"/>
                <a:gd name="T27" fmla="*/ 33 h 211"/>
                <a:gd name="T28" fmla="*/ 1206 w 1239"/>
                <a:gd name="T29" fmla="*/ 19 h 211"/>
                <a:gd name="T30" fmla="*/ 1234 w 1239"/>
                <a:gd name="T31" fmla="*/ 12 h 211"/>
                <a:gd name="T32" fmla="*/ 1238 w 1239"/>
                <a:gd name="T33" fmla="*/ 9 h 211"/>
                <a:gd name="T34" fmla="*/ 1238 w 1239"/>
                <a:gd name="T35" fmla="*/ 4 h 211"/>
                <a:gd name="T36" fmla="*/ 1236 w 1239"/>
                <a:gd name="T37" fmla="*/ 1 h 211"/>
                <a:gd name="T38" fmla="*/ 1231 w 1239"/>
                <a:gd name="T39" fmla="*/ 0 h 211"/>
                <a:gd name="T40" fmla="*/ 1173 w 1239"/>
                <a:gd name="T41" fmla="*/ 13 h 211"/>
                <a:gd name="T42" fmla="*/ 999 w 1239"/>
                <a:gd name="T43" fmla="*/ 59 h 211"/>
                <a:gd name="T44" fmla="*/ 881 w 1239"/>
                <a:gd name="T45" fmla="*/ 91 h 211"/>
                <a:gd name="T46" fmla="*/ 762 w 1239"/>
                <a:gd name="T47" fmla="*/ 121 h 211"/>
                <a:gd name="T48" fmla="*/ 642 w 1239"/>
                <a:gd name="T49" fmla="*/ 149 h 211"/>
                <a:gd name="T50" fmla="*/ 520 w 1239"/>
                <a:gd name="T51" fmla="*/ 173 h 211"/>
                <a:gd name="T52" fmla="*/ 459 w 1239"/>
                <a:gd name="T53" fmla="*/ 183 h 211"/>
                <a:gd name="T54" fmla="*/ 338 w 1239"/>
                <a:gd name="T55" fmla="*/ 195 h 211"/>
                <a:gd name="T56" fmla="*/ 277 w 1239"/>
                <a:gd name="T57" fmla="*/ 199 h 211"/>
                <a:gd name="T58" fmla="*/ 248 w 1239"/>
                <a:gd name="T59" fmla="*/ 199 h 211"/>
                <a:gd name="T60" fmla="*/ 187 w 1239"/>
                <a:gd name="T61" fmla="*/ 198 h 211"/>
                <a:gd name="T62" fmla="*/ 127 w 1239"/>
                <a:gd name="T63" fmla="*/ 195 h 211"/>
                <a:gd name="T64" fmla="*/ 66 w 1239"/>
                <a:gd name="T65" fmla="*/ 188 h 211"/>
                <a:gd name="T66" fmla="*/ 37 w 1239"/>
                <a:gd name="T67" fmla="*/ 183 h 211"/>
                <a:gd name="T68" fmla="*/ 7 w 1239"/>
                <a:gd name="T69" fmla="*/ 178 h 211"/>
                <a:gd name="T70" fmla="*/ 3 w 1239"/>
                <a:gd name="T71" fmla="*/ 179 h 211"/>
                <a:gd name="T72" fmla="*/ 0 w 1239"/>
                <a:gd name="T73" fmla="*/ 182 h 211"/>
                <a:gd name="T74" fmla="*/ 0 w 1239"/>
                <a:gd name="T75" fmla="*/ 187 h 211"/>
                <a:gd name="T76" fmla="*/ 4 w 1239"/>
                <a:gd name="T77" fmla="*/ 189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239" h="211">
                  <a:moveTo>
                    <a:pt x="4" y="189"/>
                  </a:moveTo>
                  <a:lnTo>
                    <a:pt x="4" y="189"/>
                  </a:lnTo>
                  <a:lnTo>
                    <a:pt x="33" y="195"/>
                  </a:lnTo>
                  <a:lnTo>
                    <a:pt x="63" y="199"/>
                  </a:lnTo>
                  <a:lnTo>
                    <a:pt x="94" y="203"/>
                  </a:lnTo>
                  <a:lnTo>
                    <a:pt x="123" y="206"/>
                  </a:lnTo>
                  <a:lnTo>
                    <a:pt x="154" y="209"/>
                  </a:lnTo>
                  <a:lnTo>
                    <a:pt x="184" y="210"/>
                  </a:lnTo>
                  <a:lnTo>
                    <a:pt x="214" y="211"/>
                  </a:lnTo>
                  <a:lnTo>
                    <a:pt x="245" y="211"/>
                  </a:lnTo>
                  <a:lnTo>
                    <a:pt x="245" y="211"/>
                  </a:lnTo>
                  <a:lnTo>
                    <a:pt x="275" y="211"/>
                  </a:lnTo>
                  <a:lnTo>
                    <a:pt x="305" y="209"/>
                  </a:lnTo>
                  <a:lnTo>
                    <a:pt x="366" y="205"/>
                  </a:lnTo>
                  <a:lnTo>
                    <a:pt x="427" y="199"/>
                  </a:lnTo>
                  <a:lnTo>
                    <a:pt x="488" y="191"/>
                  </a:lnTo>
                  <a:lnTo>
                    <a:pt x="488" y="191"/>
                  </a:lnTo>
                  <a:lnTo>
                    <a:pt x="549" y="180"/>
                  </a:lnTo>
                  <a:lnTo>
                    <a:pt x="610" y="169"/>
                  </a:lnTo>
                  <a:lnTo>
                    <a:pt x="671" y="155"/>
                  </a:lnTo>
                  <a:lnTo>
                    <a:pt x="731" y="141"/>
                  </a:lnTo>
                  <a:lnTo>
                    <a:pt x="731" y="141"/>
                  </a:lnTo>
                  <a:lnTo>
                    <a:pt x="791" y="126"/>
                  </a:lnTo>
                  <a:lnTo>
                    <a:pt x="851" y="111"/>
                  </a:lnTo>
                  <a:lnTo>
                    <a:pt x="972" y="79"/>
                  </a:lnTo>
                  <a:lnTo>
                    <a:pt x="972" y="79"/>
                  </a:lnTo>
                  <a:lnTo>
                    <a:pt x="1088" y="48"/>
                  </a:lnTo>
                  <a:lnTo>
                    <a:pt x="1147" y="33"/>
                  </a:lnTo>
                  <a:lnTo>
                    <a:pt x="1206" y="19"/>
                  </a:lnTo>
                  <a:lnTo>
                    <a:pt x="1206" y="19"/>
                  </a:lnTo>
                  <a:lnTo>
                    <a:pt x="1234" y="12"/>
                  </a:lnTo>
                  <a:lnTo>
                    <a:pt x="1234" y="12"/>
                  </a:lnTo>
                  <a:lnTo>
                    <a:pt x="1237" y="10"/>
                  </a:lnTo>
                  <a:lnTo>
                    <a:pt x="1238" y="9"/>
                  </a:lnTo>
                  <a:lnTo>
                    <a:pt x="1239" y="7"/>
                  </a:lnTo>
                  <a:lnTo>
                    <a:pt x="1238" y="4"/>
                  </a:lnTo>
                  <a:lnTo>
                    <a:pt x="1237" y="2"/>
                  </a:lnTo>
                  <a:lnTo>
                    <a:pt x="1236" y="1"/>
                  </a:lnTo>
                  <a:lnTo>
                    <a:pt x="1234" y="0"/>
                  </a:lnTo>
                  <a:lnTo>
                    <a:pt x="1231" y="0"/>
                  </a:lnTo>
                  <a:lnTo>
                    <a:pt x="1231" y="0"/>
                  </a:lnTo>
                  <a:lnTo>
                    <a:pt x="1173" y="13"/>
                  </a:lnTo>
                  <a:lnTo>
                    <a:pt x="1115" y="29"/>
                  </a:lnTo>
                  <a:lnTo>
                    <a:pt x="999" y="59"/>
                  </a:lnTo>
                  <a:lnTo>
                    <a:pt x="999" y="59"/>
                  </a:lnTo>
                  <a:lnTo>
                    <a:pt x="881" y="91"/>
                  </a:lnTo>
                  <a:lnTo>
                    <a:pt x="762" y="121"/>
                  </a:lnTo>
                  <a:lnTo>
                    <a:pt x="762" y="121"/>
                  </a:lnTo>
                  <a:lnTo>
                    <a:pt x="701" y="136"/>
                  </a:lnTo>
                  <a:lnTo>
                    <a:pt x="642" y="149"/>
                  </a:lnTo>
                  <a:lnTo>
                    <a:pt x="581" y="162"/>
                  </a:lnTo>
                  <a:lnTo>
                    <a:pt x="520" y="173"/>
                  </a:lnTo>
                  <a:lnTo>
                    <a:pt x="520" y="173"/>
                  </a:lnTo>
                  <a:lnTo>
                    <a:pt x="459" y="183"/>
                  </a:lnTo>
                  <a:lnTo>
                    <a:pt x="399" y="190"/>
                  </a:lnTo>
                  <a:lnTo>
                    <a:pt x="338" y="195"/>
                  </a:lnTo>
                  <a:lnTo>
                    <a:pt x="307" y="197"/>
                  </a:lnTo>
                  <a:lnTo>
                    <a:pt x="277" y="199"/>
                  </a:lnTo>
                  <a:lnTo>
                    <a:pt x="277" y="199"/>
                  </a:lnTo>
                  <a:lnTo>
                    <a:pt x="248" y="199"/>
                  </a:lnTo>
                  <a:lnTo>
                    <a:pt x="217" y="199"/>
                  </a:lnTo>
                  <a:lnTo>
                    <a:pt x="187" y="198"/>
                  </a:lnTo>
                  <a:lnTo>
                    <a:pt x="157" y="197"/>
                  </a:lnTo>
                  <a:lnTo>
                    <a:pt x="127" y="195"/>
                  </a:lnTo>
                  <a:lnTo>
                    <a:pt x="97" y="192"/>
                  </a:lnTo>
                  <a:lnTo>
                    <a:pt x="66" y="188"/>
                  </a:lnTo>
                  <a:lnTo>
                    <a:pt x="37" y="183"/>
                  </a:lnTo>
                  <a:lnTo>
                    <a:pt x="37" y="183"/>
                  </a:lnTo>
                  <a:lnTo>
                    <a:pt x="7" y="178"/>
                  </a:lnTo>
                  <a:lnTo>
                    <a:pt x="7" y="178"/>
                  </a:lnTo>
                  <a:lnTo>
                    <a:pt x="5" y="178"/>
                  </a:lnTo>
                  <a:lnTo>
                    <a:pt x="3" y="179"/>
                  </a:lnTo>
                  <a:lnTo>
                    <a:pt x="1" y="180"/>
                  </a:lnTo>
                  <a:lnTo>
                    <a:pt x="0" y="182"/>
                  </a:lnTo>
                  <a:lnTo>
                    <a:pt x="0" y="185"/>
                  </a:lnTo>
                  <a:lnTo>
                    <a:pt x="0" y="187"/>
                  </a:lnTo>
                  <a:lnTo>
                    <a:pt x="2" y="188"/>
                  </a:lnTo>
                  <a:lnTo>
                    <a:pt x="4" y="189"/>
                  </a:lnTo>
                  <a:lnTo>
                    <a:pt x="4" y="18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3" name="Freeform 102">
              <a:extLst>
                <a:ext uri="{FF2B5EF4-FFF2-40B4-BE49-F238E27FC236}">
                  <a16:creationId xmlns:a16="http://schemas.microsoft.com/office/drawing/2014/main" id="{37AAC240-500E-2EA5-0128-8BACE2BE35BF}"/>
                </a:ext>
              </a:extLst>
            </p:cNvPr>
            <p:cNvSpPr>
              <a:spLocks/>
            </p:cNvSpPr>
            <p:nvPr/>
          </p:nvSpPr>
          <p:spPr bwMode="auto">
            <a:xfrm>
              <a:off x="1868" y="2028"/>
              <a:ext cx="102" cy="444"/>
            </a:xfrm>
            <a:custGeom>
              <a:avLst/>
              <a:gdLst>
                <a:gd name="T0" fmla="*/ 177 w 205"/>
                <a:gd name="T1" fmla="*/ 7 h 886"/>
                <a:gd name="T2" fmla="*/ 185 w 205"/>
                <a:gd name="T3" fmla="*/ 50 h 886"/>
                <a:gd name="T4" fmla="*/ 190 w 205"/>
                <a:gd name="T5" fmla="*/ 92 h 886"/>
                <a:gd name="T6" fmla="*/ 192 w 205"/>
                <a:gd name="T7" fmla="*/ 177 h 886"/>
                <a:gd name="T8" fmla="*/ 191 w 205"/>
                <a:gd name="T9" fmla="*/ 222 h 886"/>
                <a:gd name="T10" fmla="*/ 182 w 205"/>
                <a:gd name="T11" fmla="*/ 310 h 886"/>
                <a:gd name="T12" fmla="*/ 174 w 205"/>
                <a:gd name="T13" fmla="*/ 354 h 886"/>
                <a:gd name="T14" fmla="*/ 155 w 205"/>
                <a:gd name="T15" fmla="*/ 442 h 886"/>
                <a:gd name="T16" fmla="*/ 132 w 205"/>
                <a:gd name="T17" fmla="*/ 530 h 886"/>
                <a:gd name="T18" fmla="*/ 119 w 205"/>
                <a:gd name="T19" fmla="*/ 573 h 886"/>
                <a:gd name="T20" fmla="*/ 89 w 205"/>
                <a:gd name="T21" fmla="*/ 658 h 886"/>
                <a:gd name="T22" fmla="*/ 74 w 205"/>
                <a:gd name="T23" fmla="*/ 701 h 886"/>
                <a:gd name="T24" fmla="*/ 9 w 205"/>
                <a:gd name="T25" fmla="*/ 859 h 886"/>
                <a:gd name="T26" fmla="*/ 1 w 205"/>
                <a:gd name="T27" fmla="*/ 877 h 886"/>
                <a:gd name="T28" fmla="*/ 0 w 205"/>
                <a:gd name="T29" fmla="*/ 880 h 886"/>
                <a:gd name="T30" fmla="*/ 2 w 205"/>
                <a:gd name="T31" fmla="*/ 884 h 886"/>
                <a:gd name="T32" fmla="*/ 5 w 205"/>
                <a:gd name="T33" fmla="*/ 886 h 886"/>
                <a:gd name="T34" fmla="*/ 9 w 205"/>
                <a:gd name="T35" fmla="*/ 885 h 886"/>
                <a:gd name="T36" fmla="*/ 11 w 205"/>
                <a:gd name="T37" fmla="*/ 883 h 886"/>
                <a:gd name="T38" fmla="*/ 77 w 205"/>
                <a:gd name="T39" fmla="*/ 726 h 886"/>
                <a:gd name="T40" fmla="*/ 93 w 205"/>
                <a:gd name="T41" fmla="*/ 683 h 886"/>
                <a:gd name="T42" fmla="*/ 124 w 205"/>
                <a:gd name="T43" fmla="*/ 597 h 886"/>
                <a:gd name="T44" fmla="*/ 137 w 205"/>
                <a:gd name="T45" fmla="*/ 555 h 886"/>
                <a:gd name="T46" fmla="*/ 162 w 205"/>
                <a:gd name="T47" fmla="*/ 466 h 886"/>
                <a:gd name="T48" fmla="*/ 183 w 205"/>
                <a:gd name="T49" fmla="*/ 377 h 886"/>
                <a:gd name="T50" fmla="*/ 190 w 205"/>
                <a:gd name="T51" fmla="*/ 332 h 886"/>
                <a:gd name="T52" fmla="*/ 201 w 205"/>
                <a:gd name="T53" fmla="*/ 243 h 886"/>
                <a:gd name="T54" fmla="*/ 204 w 205"/>
                <a:gd name="T55" fmla="*/ 198 h 886"/>
                <a:gd name="T56" fmla="*/ 203 w 205"/>
                <a:gd name="T57" fmla="*/ 111 h 886"/>
                <a:gd name="T58" fmla="*/ 197 w 205"/>
                <a:gd name="T59" fmla="*/ 47 h 886"/>
                <a:gd name="T60" fmla="*/ 193 w 205"/>
                <a:gd name="T61" fmla="*/ 25 h 886"/>
                <a:gd name="T62" fmla="*/ 189 w 205"/>
                <a:gd name="T63" fmla="*/ 4 h 886"/>
                <a:gd name="T64" fmla="*/ 187 w 205"/>
                <a:gd name="T65" fmla="*/ 1 h 886"/>
                <a:gd name="T66" fmla="*/ 182 w 205"/>
                <a:gd name="T67" fmla="*/ 0 h 886"/>
                <a:gd name="T68" fmla="*/ 178 w 205"/>
                <a:gd name="T69" fmla="*/ 3 h 886"/>
                <a:gd name="T70" fmla="*/ 177 w 205"/>
                <a:gd name="T71" fmla="*/ 7 h 8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05" h="886">
                  <a:moveTo>
                    <a:pt x="177" y="7"/>
                  </a:moveTo>
                  <a:lnTo>
                    <a:pt x="177" y="7"/>
                  </a:lnTo>
                  <a:lnTo>
                    <a:pt x="182" y="28"/>
                  </a:lnTo>
                  <a:lnTo>
                    <a:pt x="185" y="50"/>
                  </a:lnTo>
                  <a:lnTo>
                    <a:pt x="188" y="71"/>
                  </a:lnTo>
                  <a:lnTo>
                    <a:pt x="190" y="92"/>
                  </a:lnTo>
                  <a:lnTo>
                    <a:pt x="192" y="135"/>
                  </a:lnTo>
                  <a:lnTo>
                    <a:pt x="192" y="177"/>
                  </a:lnTo>
                  <a:lnTo>
                    <a:pt x="192" y="177"/>
                  </a:lnTo>
                  <a:lnTo>
                    <a:pt x="191" y="222"/>
                  </a:lnTo>
                  <a:lnTo>
                    <a:pt x="187" y="267"/>
                  </a:lnTo>
                  <a:lnTo>
                    <a:pt x="182" y="310"/>
                  </a:lnTo>
                  <a:lnTo>
                    <a:pt x="174" y="354"/>
                  </a:lnTo>
                  <a:lnTo>
                    <a:pt x="174" y="354"/>
                  </a:lnTo>
                  <a:lnTo>
                    <a:pt x="165" y="398"/>
                  </a:lnTo>
                  <a:lnTo>
                    <a:pt x="155" y="442"/>
                  </a:lnTo>
                  <a:lnTo>
                    <a:pt x="144" y="487"/>
                  </a:lnTo>
                  <a:lnTo>
                    <a:pt x="132" y="530"/>
                  </a:lnTo>
                  <a:lnTo>
                    <a:pt x="132" y="530"/>
                  </a:lnTo>
                  <a:lnTo>
                    <a:pt x="119" y="573"/>
                  </a:lnTo>
                  <a:lnTo>
                    <a:pt x="105" y="615"/>
                  </a:lnTo>
                  <a:lnTo>
                    <a:pt x="89" y="658"/>
                  </a:lnTo>
                  <a:lnTo>
                    <a:pt x="74" y="701"/>
                  </a:lnTo>
                  <a:lnTo>
                    <a:pt x="74" y="701"/>
                  </a:lnTo>
                  <a:lnTo>
                    <a:pt x="43" y="780"/>
                  </a:lnTo>
                  <a:lnTo>
                    <a:pt x="9" y="859"/>
                  </a:lnTo>
                  <a:lnTo>
                    <a:pt x="9" y="859"/>
                  </a:lnTo>
                  <a:lnTo>
                    <a:pt x="1" y="877"/>
                  </a:lnTo>
                  <a:lnTo>
                    <a:pt x="1" y="877"/>
                  </a:lnTo>
                  <a:lnTo>
                    <a:pt x="0" y="880"/>
                  </a:lnTo>
                  <a:lnTo>
                    <a:pt x="0" y="882"/>
                  </a:lnTo>
                  <a:lnTo>
                    <a:pt x="2" y="884"/>
                  </a:lnTo>
                  <a:lnTo>
                    <a:pt x="3" y="886"/>
                  </a:lnTo>
                  <a:lnTo>
                    <a:pt x="5" y="886"/>
                  </a:lnTo>
                  <a:lnTo>
                    <a:pt x="8" y="886"/>
                  </a:lnTo>
                  <a:lnTo>
                    <a:pt x="9" y="885"/>
                  </a:lnTo>
                  <a:lnTo>
                    <a:pt x="11" y="883"/>
                  </a:lnTo>
                  <a:lnTo>
                    <a:pt x="11" y="883"/>
                  </a:lnTo>
                  <a:lnTo>
                    <a:pt x="45" y="805"/>
                  </a:lnTo>
                  <a:lnTo>
                    <a:pt x="77" y="726"/>
                  </a:lnTo>
                  <a:lnTo>
                    <a:pt x="77" y="726"/>
                  </a:lnTo>
                  <a:lnTo>
                    <a:pt x="93" y="683"/>
                  </a:lnTo>
                  <a:lnTo>
                    <a:pt x="109" y="641"/>
                  </a:lnTo>
                  <a:lnTo>
                    <a:pt x="124" y="597"/>
                  </a:lnTo>
                  <a:lnTo>
                    <a:pt x="137" y="555"/>
                  </a:lnTo>
                  <a:lnTo>
                    <a:pt x="137" y="555"/>
                  </a:lnTo>
                  <a:lnTo>
                    <a:pt x="150" y="510"/>
                  </a:lnTo>
                  <a:lnTo>
                    <a:pt x="162" y="466"/>
                  </a:lnTo>
                  <a:lnTo>
                    <a:pt x="172" y="422"/>
                  </a:lnTo>
                  <a:lnTo>
                    <a:pt x="183" y="377"/>
                  </a:lnTo>
                  <a:lnTo>
                    <a:pt x="183" y="377"/>
                  </a:lnTo>
                  <a:lnTo>
                    <a:pt x="190" y="332"/>
                  </a:lnTo>
                  <a:lnTo>
                    <a:pt x="197" y="288"/>
                  </a:lnTo>
                  <a:lnTo>
                    <a:pt x="201" y="243"/>
                  </a:lnTo>
                  <a:lnTo>
                    <a:pt x="204" y="198"/>
                  </a:lnTo>
                  <a:lnTo>
                    <a:pt x="204" y="198"/>
                  </a:lnTo>
                  <a:lnTo>
                    <a:pt x="205" y="155"/>
                  </a:lnTo>
                  <a:lnTo>
                    <a:pt x="203" y="111"/>
                  </a:lnTo>
                  <a:lnTo>
                    <a:pt x="199" y="68"/>
                  </a:lnTo>
                  <a:lnTo>
                    <a:pt x="197" y="47"/>
                  </a:lnTo>
                  <a:lnTo>
                    <a:pt x="193" y="25"/>
                  </a:lnTo>
                  <a:lnTo>
                    <a:pt x="193" y="25"/>
                  </a:lnTo>
                  <a:lnTo>
                    <a:pt x="189" y="4"/>
                  </a:lnTo>
                  <a:lnTo>
                    <a:pt x="189" y="4"/>
                  </a:lnTo>
                  <a:lnTo>
                    <a:pt x="188" y="2"/>
                  </a:lnTo>
                  <a:lnTo>
                    <a:pt x="187" y="1"/>
                  </a:lnTo>
                  <a:lnTo>
                    <a:pt x="185" y="0"/>
                  </a:lnTo>
                  <a:lnTo>
                    <a:pt x="182" y="0"/>
                  </a:lnTo>
                  <a:lnTo>
                    <a:pt x="179" y="1"/>
                  </a:lnTo>
                  <a:lnTo>
                    <a:pt x="178" y="3"/>
                  </a:lnTo>
                  <a:lnTo>
                    <a:pt x="177" y="5"/>
                  </a:lnTo>
                  <a:lnTo>
                    <a:pt x="177" y="7"/>
                  </a:lnTo>
                  <a:lnTo>
                    <a:pt x="177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4" name="Freeform 103">
              <a:extLst>
                <a:ext uri="{FF2B5EF4-FFF2-40B4-BE49-F238E27FC236}">
                  <a16:creationId xmlns:a16="http://schemas.microsoft.com/office/drawing/2014/main" id="{7333B7DA-95AF-5F17-AFAD-31565128C9D6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7" y="2708"/>
              <a:ext cx="105" cy="1609"/>
            </a:xfrm>
            <a:custGeom>
              <a:avLst/>
              <a:gdLst>
                <a:gd name="T0" fmla="*/ 128 w 209"/>
                <a:gd name="T1" fmla="*/ 3190 h 3217"/>
                <a:gd name="T2" fmla="*/ 120 w 209"/>
                <a:gd name="T3" fmla="*/ 3078 h 3217"/>
                <a:gd name="T4" fmla="*/ 115 w 209"/>
                <a:gd name="T5" fmla="*/ 2943 h 3217"/>
                <a:gd name="T6" fmla="*/ 111 w 209"/>
                <a:gd name="T7" fmla="*/ 2671 h 3217"/>
                <a:gd name="T8" fmla="*/ 105 w 209"/>
                <a:gd name="T9" fmla="*/ 2490 h 3217"/>
                <a:gd name="T10" fmla="*/ 92 w 209"/>
                <a:gd name="T11" fmla="*/ 2309 h 3217"/>
                <a:gd name="T12" fmla="*/ 55 w 209"/>
                <a:gd name="T13" fmla="*/ 1859 h 3217"/>
                <a:gd name="T14" fmla="*/ 42 w 209"/>
                <a:gd name="T15" fmla="*/ 1679 h 3217"/>
                <a:gd name="T16" fmla="*/ 35 w 209"/>
                <a:gd name="T17" fmla="*/ 1407 h 3217"/>
                <a:gd name="T18" fmla="*/ 34 w 209"/>
                <a:gd name="T19" fmla="*/ 1369 h 3217"/>
                <a:gd name="T20" fmla="*/ 24 w 209"/>
                <a:gd name="T21" fmla="*/ 1259 h 3217"/>
                <a:gd name="T22" fmla="*/ 14 w 209"/>
                <a:gd name="T23" fmla="*/ 1164 h 3217"/>
                <a:gd name="T24" fmla="*/ 11 w 209"/>
                <a:gd name="T25" fmla="*/ 1087 h 3217"/>
                <a:gd name="T26" fmla="*/ 14 w 209"/>
                <a:gd name="T27" fmla="*/ 1008 h 3217"/>
                <a:gd name="T28" fmla="*/ 27 w 209"/>
                <a:gd name="T29" fmla="*/ 891 h 3217"/>
                <a:gd name="T30" fmla="*/ 50 w 209"/>
                <a:gd name="T31" fmla="*/ 774 h 3217"/>
                <a:gd name="T32" fmla="*/ 87 w 209"/>
                <a:gd name="T33" fmla="*/ 621 h 3217"/>
                <a:gd name="T34" fmla="*/ 147 w 209"/>
                <a:gd name="T35" fmla="*/ 392 h 3217"/>
                <a:gd name="T36" fmla="*/ 181 w 209"/>
                <a:gd name="T37" fmla="*/ 239 h 3217"/>
                <a:gd name="T38" fmla="*/ 199 w 209"/>
                <a:gd name="T39" fmla="*/ 122 h 3217"/>
                <a:gd name="T40" fmla="*/ 207 w 209"/>
                <a:gd name="T41" fmla="*/ 44 h 3217"/>
                <a:gd name="T42" fmla="*/ 209 w 209"/>
                <a:gd name="T43" fmla="*/ 3 h 3217"/>
                <a:gd name="T44" fmla="*/ 202 w 209"/>
                <a:gd name="T45" fmla="*/ 0 h 3217"/>
                <a:gd name="T46" fmla="*/ 197 w 209"/>
                <a:gd name="T47" fmla="*/ 3 h 3217"/>
                <a:gd name="T48" fmla="*/ 194 w 209"/>
                <a:gd name="T49" fmla="*/ 45 h 3217"/>
                <a:gd name="T50" fmla="*/ 181 w 209"/>
                <a:gd name="T51" fmla="*/ 164 h 3217"/>
                <a:gd name="T52" fmla="*/ 160 w 209"/>
                <a:gd name="T53" fmla="*/ 281 h 3217"/>
                <a:gd name="T54" fmla="*/ 112 w 209"/>
                <a:gd name="T55" fmla="*/ 476 h 3217"/>
                <a:gd name="T56" fmla="*/ 53 w 209"/>
                <a:gd name="T57" fmla="*/ 704 h 3217"/>
                <a:gd name="T58" fmla="*/ 21 w 209"/>
                <a:gd name="T59" fmla="*/ 854 h 3217"/>
                <a:gd name="T60" fmla="*/ 9 w 209"/>
                <a:gd name="T61" fmla="*/ 930 h 3217"/>
                <a:gd name="T62" fmla="*/ 0 w 209"/>
                <a:gd name="T63" fmla="*/ 1046 h 3217"/>
                <a:gd name="T64" fmla="*/ 3 w 209"/>
                <a:gd name="T65" fmla="*/ 1163 h 3217"/>
                <a:gd name="T66" fmla="*/ 10 w 209"/>
                <a:gd name="T67" fmla="*/ 1240 h 3217"/>
                <a:gd name="T68" fmla="*/ 23 w 209"/>
                <a:gd name="T69" fmla="*/ 1378 h 3217"/>
                <a:gd name="T70" fmla="*/ 24 w 209"/>
                <a:gd name="T71" fmla="*/ 1438 h 3217"/>
                <a:gd name="T72" fmla="*/ 24 w 209"/>
                <a:gd name="T73" fmla="*/ 1498 h 3217"/>
                <a:gd name="T74" fmla="*/ 30 w 209"/>
                <a:gd name="T75" fmla="*/ 1678 h 3217"/>
                <a:gd name="T76" fmla="*/ 57 w 209"/>
                <a:gd name="T77" fmla="*/ 2040 h 3217"/>
                <a:gd name="T78" fmla="*/ 87 w 209"/>
                <a:gd name="T79" fmla="*/ 2402 h 3217"/>
                <a:gd name="T80" fmla="*/ 95 w 209"/>
                <a:gd name="T81" fmla="*/ 2582 h 3217"/>
                <a:gd name="T82" fmla="*/ 100 w 209"/>
                <a:gd name="T83" fmla="*/ 2854 h 3217"/>
                <a:gd name="T84" fmla="*/ 109 w 209"/>
                <a:gd name="T85" fmla="*/ 3080 h 3217"/>
                <a:gd name="T86" fmla="*/ 115 w 209"/>
                <a:gd name="T87" fmla="*/ 3168 h 3217"/>
                <a:gd name="T88" fmla="*/ 116 w 209"/>
                <a:gd name="T89" fmla="*/ 3214 h 3217"/>
                <a:gd name="T90" fmla="*/ 122 w 209"/>
                <a:gd name="T91" fmla="*/ 3217 h 3217"/>
                <a:gd name="T92" fmla="*/ 128 w 209"/>
                <a:gd name="T93" fmla="*/ 3214 h 3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09" h="3217">
                  <a:moveTo>
                    <a:pt x="129" y="3212"/>
                  </a:moveTo>
                  <a:lnTo>
                    <a:pt x="129" y="3212"/>
                  </a:lnTo>
                  <a:lnTo>
                    <a:pt x="128" y="3190"/>
                  </a:lnTo>
                  <a:lnTo>
                    <a:pt x="127" y="3167"/>
                  </a:lnTo>
                  <a:lnTo>
                    <a:pt x="125" y="3123"/>
                  </a:lnTo>
                  <a:lnTo>
                    <a:pt x="120" y="3078"/>
                  </a:lnTo>
                  <a:lnTo>
                    <a:pt x="118" y="3033"/>
                  </a:lnTo>
                  <a:lnTo>
                    <a:pt x="118" y="3033"/>
                  </a:lnTo>
                  <a:lnTo>
                    <a:pt x="115" y="2943"/>
                  </a:lnTo>
                  <a:lnTo>
                    <a:pt x="114" y="2853"/>
                  </a:lnTo>
                  <a:lnTo>
                    <a:pt x="114" y="2853"/>
                  </a:lnTo>
                  <a:lnTo>
                    <a:pt x="111" y="2671"/>
                  </a:lnTo>
                  <a:lnTo>
                    <a:pt x="109" y="2580"/>
                  </a:lnTo>
                  <a:lnTo>
                    <a:pt x="107" y="2536"/>
                  </a:lnTo>
                  <a:lnTo>
                    <a:pt x="105" y="2490"/>
                  </a:lnTo>
                  <a:lnTo>
                    <a:pt x="105" y="2490"/>
                  </a:lnTo>
                  <a:lnTo>
                    <a:pt x="99" y="2400"/>
                  </a:lnTo>
                  <a:lnTo>
                    <a:pt x="92" y="2309"/>
                  </a:lnTo>
                  <a:lnTo>
                    <a:pt x="77" y="2130"/>
                  </a:lnTo>
                  <a:lnTo>
                    <a:pt x="62" y="1949"/>
                  </a:lnTo>
                  <a:lnTo>
                    <a:pt x="55" y="1859"/>
                  </a:lnTo>
                  <a:lnTo>
                    <a:pt x="49" y="1769"/>
                  </a:lnTo>
                  <a:lnTo>
                    <a:pt x="49" y="1769"/>
                  </a:lnTo>
                  <a:lnTo>
                    <a:pt x="42" y="1679"/>
                  </a:lnTo>
                  <a:lnTo>
                    <a:pt x="38" y="1588"/>
                  </a:lnTo>
                  <a:lnTo>
                    <a:pt x="36" y="1497"/>
                  </a:lnTo>
                  <a:lnTo>
                    <a:pt x="35" y="1407"/>
                  </a:lnTo>
                  <a:lnTo>
                    <a:pt x="35" y="1407"/>
                  </a:lnTo>
                  <a:lnTo>
                    <a:pt x="35" y="1389"/>
                  </a:lnTo>
                  <a:lnTo>
                    <a:pt x="34" y="1369"/>
                  </a:lnTo>
                  <a:lnTo>
                    <a:pt x="31" y="1333"/>
                  </a:lnTo>
                  <a:lnTo>
                    <a:pt x="24" y="1259"/>
                  </a:lnTo>
                  <a:lnTo>
                    <a:pt x="24" y="1259"/>
                  </a:lnTo>
                  <a:lnTo>
                    <a:pt x="19" y="1211"/>
                  </a:lnTo>
                  <a:lnTo>
                    <a:pt x="16" y="1188"/>
                  </a:lnTo>
                  <a:lnTo>
                    <a:pt x="14" y="1164"/>
                  </a:lnTo>
                  <a:lnTo>
                    <a:pt x="14" y="1164"/>
                  </a:lnTo>
                  <a:lnTo>
                    <a:pt x="12" y="1125"/>
                  </a:lnTo>
                  <a:lnTo>
                    <a:pt x="11" y="1087"/>
                  </a:lnTo>
                  <a:lnTo>
                    <a:pt x="12" y="1047"/>
                  </a:lnTo>
                  <a:lnTo>
                    <a:pt x="14" y="1008"/>
                  </a:lnTo>
                  <a:lnTo>
                    <a:pt x="14" y="1008"/>
                  </a:lnTo>
                  <a:lnTo>
                    <a:pt x="17" y="969"/>
                  </a:lnTo>
                  <a:lnTo>
                    <a:pt x="22" y="929"/>
                  </a:lnTo>
                  <a:lnTo>
                    <a:pt x="27" y="891"/>
                  </a:lnTo>
                  <a:lnTo>
                    <a:pt x="34" y="851"/>
                  </a:lnTo>
                  <a:lnTo>
                    <a:pt x="41" y="813"/>
                  </a:lnTo>
                  <a:lnTo>
                    <a:pt x="50" y="774"/>
                  </a:lnTo>
                  <a:lnTo>
                    <a:pt x="67" y="697"/>
                  </a:lnTo>
                  <a:lnTo>
                    <a:pt x="67" y="697"/>
                  </a:lnTo>
                  <a:lnTo>
                    <a:pt x="87" y="621"/>
                  </a:lnTo>
                  <a:lnTo>
                    <a:pt x="107" y="544"/>
                  </a:lnTo>
                  <a:lnTo>
                    <a:pt x="128" y="468"/>
                  </a:lnTo>
                  <a:lnTo>
                    <a:pt x="147" y="392"/>
                  </a:lnTo>
                  <a:lnTo>
                    <a:pt x="165" y="316"/>
                  </a:lnTo>
                  <a:lnTo>
                    <a:pt x="173" y="277"/>
                  </a:lnTo>
                  <a:lnTo>
                    <a:pt x="181" y="239"/>
                  </a:lnTo>
                  <a:lnTo>
                    <a:pt x="188" y="200"/>
                  </a:lnTo>
                  <a:lnTo>
                    <a:pt x="194" y="161"/>
                  </a:lnTo>
                  <a:lnTo>
                    <a:pt x="199" y="122"/>
                  </a:lnTo>
                  <a:lnTo>
                    <a:pt x="204" y="83"/>
                  </a:lnTo>
                  <a:lnTo>
                    <a:pt x="204" y="83"/>
                  </a:lnTo>
                  <a:lnTo>
                    <a:pt x="207" y="44"/>
                  </a:lnTo>
                  <a:lnTo>
                    <a:pt x="209" y="6"/>
                  </a:lnTo>
                  <a:lnTo>
                    <a:pt x="209" y="6"/>
                  </a:lnTo>
                  <a:lnTo>
                    <a:pt x="209" y="3"/>
                  </a:lnTo>
                  <a:lnTo>
                    <a:pt x="207" y="1"/>
                  </a:lnTo>
                  <a:lnTo>
                    <a:pt x="205" y="0"/>
                  </a:lnTo>
                  <a:lnTo>
                    <a:pt x="202" y="0"/>
                  </a:lnTo>
                  <a:lnTo>
                    <a:pt x="200" y="0"/>
                  </a:lnTo>
                  <a:lnTo>
                    <a:pt x="198" y="1"/>
                  </a:lnTo>
                  <a:lnTo>
                    <a:pt x="197" y="3"/>
                  </a:lnTo>
                  <a:lnTo>
                    <a:pt x="196" y="6"/>
                  </a:lnTo>
                  <a:lnTo>
                    <a:pt x="196" y="6"/>
                  </a:lnTo>
                  <a:lnTo>
                    <a:pt x="194" y="45"/>
                  </a:lnTo>
                  <a:lnTo>
                    <a:pt x="191" y="85"/>
                  </a:lnTo>
                  <a:lnTo>
                    <a:pt x="187" y="125"/>
                  </a:lnTo>
                  <a:lnTo>
                    <a:pt x="181" y="164"/>
                  </a:lnTo>
                  <a:lnTo>
                    <a:pt x="175" y="203"/>
                  </a:lnTo>
                  <a:lnTo>
                    <a:pt x="168" y="243"/>
                  </a:lnTo>
                  <a:lnTo>
                    <a:pt x="160" y="281"/>
                  </a:lnTo>
                  <a:lnTo>
                    <a:pt x="152" y="321"/>
                  </a:lnTo>
                  <a:lnTo>
                    <a:pt x="133" y="398"/>
                  </a:lnTo>
                  <a:lnTo>
                    <a:pt x="112" y="476"/>
                  </a:lnTo>
                  <a:lnTo>
                    <a:pt x="72" y="630"/>
                  </a:lnTo>
                  <a:lnTo>
                    <a:pt x="72" y="630"/>
                  </a:lnTo>
                  <a:lnTo>
                    <a:pt x="53" y="704"/>
                  </a:lnTo>
                  <a:lnTo>
                    <a:pt x="35" y="779"/>
                  </a:lnTo>
                  <a:lnTo>
                    <a:pt x="28" y="817"/>
                  </a:lnTo>
                  <a:lnTo>
                    <a:pt x="21" y="854"/>
                  </a:lnTo>
                  <a:lnTo>
                    <a:pt x="15" y="892"/>
                  </a:lnTo>
                  <a:lnTo>
                    <a:pt x="9" y="930"/>
                  </a:lnTo>
                  <a:lnTo>
                    <a:pt x="9" y="930"/>
                  </a:lnTo>
                  <a:lnTo>
                    <a:pt x="5" y="969"/>
                  </a:lnTo>
                  <a:lnTo>
                    <a:pt x="2" y="1007"/>
                  </a:lnTo>
                  <a:lnTo>
                    <a:pt x="0" y="1046"/>
                  </a:lnTo>
                  <a:lnTo>
                    <a:pt x="0" y="1085"/>
                  </a:lnTo>
                  <a:lnTo>
                    <a:pt x="1" y="1124"/>
                  </a:lnTo>
                  <a:lnTo>
                    <a:pt x="3" y="1163"/>
                  </a:lnTo>
                  <a:lnTo>
                    <a:pt x="6" y="1201"/>
                  </a:lnTo>
                  <a:lnTo>
                    <a:pt x="10" y="1240"/>
                  </a:lnTo>
                  <a:lnTo>
                    <a:pt x="10" y="1240"/>
                  </a:lnTo>
                  <a:lnTo>
                    <a:pt x="14" y="1274"/>
                  </a:lnTo>
                  <a:lnTo>
                    <a:pt x="17" y="1309"/>
                  </a:lnTo>
                  <a:lnTo>
                    <a:pt x="23" y="1378"/>
                  </a:lnTo>
                  <a:lnTo>
                    <a:pt x="23" y="1378"/>
                  </a:lnTo>
                  <a:lnTo>
                    <a:pt x="24" y="1408"/>
                  </a:lnTo>
                  <a:lnTo>
                    <a:pt x="24" y="1438"/>
                  </a:lnTo>
                  <a:lnTo>
                    <a:pt x="24" y="1468"/>
                  </a:lnTo>
                  <a:lnTo>
                    <a:pt x="24" y="1498"/>
                  </a:lnTo>
                  <a:lnTo>
                    <a:pt x="24" y="1498"/>
                  </a:lnTo>
                  <a:lnTo>
                    <a:pt x="26" y="1588"/>
                  </a:lnTo>
                  <a:lnTo>
                    <a:pt x="30" y="1678"/>
                  </a:lnTo>
                  <a:lnTo>
                    <a:pt x="30" y="1678"/>
                  </a:lnTo>
                  <a:lnTo>
                    <a:pt x="36" y="1769"/>
                  </a:lnTo>
                  <a:lnTo>
                    <a:pt x="42" y="1859"/>
                  </a:lnTo>
                  <a:lnTo>
                    <a:pt x="57" y="2040"/>
                  </a:lnTo>
                  <a:lnTo>
                    <a:pt x="73" y="2221"/>
                  </a:lnTo>
                  <a:lnTo>
                    <a:pt x="80" y="2311"/>
                  </a:lnTo>
                  <a:lnTo>
                    <a:pt x="87" y="2402"/>
                  </a:lnTo>
                  <a:lnTo>
                    <a:pt x="87" y="2402"/>
                  </a:lnTo>
                  <a:lnTo>
                    <a:pt x="92" y="2492"/>
                  </a:lnTo>
                  <a:lnTo>
                    <a:pt x="95" y="2582"/>
                  </a:lnTo>
                  <a:lnTo>
                    <a:pt x="98" y="2672"/>
                  </a:lnTo>
                  <a:lnTo>
                    <a:pt x="99" y="2764"/>
                  </a:lnTo>
                  <a:lnTo>
                    <a:pt x="100" y="2854"/>
                  </a:lnTo>
                  <a:lnTo>
                    <a:pt x="103" y="2944"/>
                  </a:lnTo>
                  <a:lnTo>
                    <a:pt x="106" y="3034"/>
                  </a:lnTo>
                  <a:lnTo>
                    <a:pt x="109" y="3080"/>
                  </a:lnTo>
                  <a:lnTo>
                    <a:pt x="112" y="3125"/>
                  </a:lnTo>
                  <a:lnTo>
                    <a:pt x="112" y="3125"/>
                  </a:lnTo>
                  <a:lnTo>
                    <a:pt x="115" y="3168"/>
                  </a:lnTo>
                  <a:lnTo>
                    <a:pt x="116" y="3212"/>
                  </a:lnTo>
                  <a:lnTo>
                    <a:pt x="116" y="3212"/>
                  </a:lnTo>
                  <a:lnTo>
                    <a:pt x="116" y="3214"/>
                  </a:lnTo>
                  <a:lnTo>
                    <a:pt x="118" y="3216"/>
                  </a:lnTo>
                  <a:lnTo>
                    <a:pt x="120" y="3217"/>
                  </a:lnTo>
                  <a:lnTo>
                    <a:pt x="122" y="3217"/>
                  </a:lnTo>
                  <a:lnTo>
                    <a:pt x="125" y="3217"/>
                  </a:lnTo>
                  <a:lnTo>
                    <a:pt x="127" y="3216"/>
                  </a:lnTo>
                  <a:lnTo>
                    <a:pt x="128" y="3214"/>
                  </a:lnTo>
                  <a:lnTo>
                    <a:pt x="129" y="3212"/>
                  </a:lnTo>
                  <a:lnTo>
                    <a:pt x="129" y="32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5" name="Freeform 104">
              <a:extLst>
                <a:ext uri="{FF2B5EF4-FFF2-40B4-BE49-F238E27FC236}">
                  <a16:creationId xmlns:a16="http://schemas.microsoft.com/office/drawing/2014/main" id="{4F499408-482B-00D1-0FEC-F61A4EF434FA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1" y="3493"/>
              <a:ext cx="165" cy="824"/>
            </a:xfrm>
            <a:custGeom>
              <a:avLst/>
              <a:gdLst>
                <a:gd name="T0" fmla="*/ 319 w 331"/>
                <a:gd name="T1" fmla="*/ 6 h 1650"/>
                <a:gd name="T2" fmla="*/ 316 w 331"/>
                <a:gd name="T3" fmla="*/ 171 h 1650"/>
                <a:gd name="T4" fmla="*/ 308 w 331"/>
                <a:gd name="T5" fmla="*/ 335 h 1650"/>
                <a:gd name="T6" fmla="*/ 301 w 331"/>
                <a:gd name="T7" fmla="*/ 417 h 1650"/>
                <a:gd name="T8" fmla="*/ 284 w 331"/>
                <a:gd name="T9" fmla="*/ 580 h 1650"/>
                <a:gd name="T10" fmla="*/ 273 w 331"/>
                <a:gd name="T11" fmla="*/ 661 h 1650"/>
                <a:gd name="T12" fmla="*/ 245 w 331"/>
                <a:gd name="T13" fmla="*/ 822 h 1650"/>
                <a:gd name="T14" fmla="*/ 213 w 331"/>
                <a:gd name="T15" fmla="*/ 982 h 1650"/>
                <a:gd name="T16" fmla="*/ 194 w 331"/>
                <a:gd name="T17" fmla="*/ 1061 h 1650"/>
                <a:gd name="T18" fmla="*/ 151 w 331"/>
                <a:gd name="T19" fmla="*/ 1218 h 1650"/>
                <a:gd name="T20" fmla="*/ 128 w 331"/>
                <a:gd name="T21" fmla="*/ 1297 h 1650"/>
                <a:gd name="T22" fmla="*/ 75 w 331"/>
                <a:gd name="T23" fmla="*/ 1450 h 1650"/>
                <a:gd name="T24" fmla="*/ 17 w 331"/>
                <a:gd name="T25" fmla="*/ 1602 h 1650"/>
                <a:gd name="T26" fmla="*/ 0 w 331"/>
                <a:gd name="T27" fmla="*/ 1641 h 1650"/>
                <a:gd name="T28" fmla="*/ 0 w 331"/>
                <a:gd name="T29" fmla="*/ 1644 h 1650"/>
                <a:gd name="T30" fmla="*/ 1 w 331"/>
                <a:gd name="T31" fmla="*/ 1648 h 1650"/>
                <a:gd name="T32" fmla="*/ 5 w 331"/>
                <a:gd name="T33" fmla="*/ 1650 h 1650"/>
                <a:gd name="T34" fmla="*/ 9 w 331"/>
                <a:gd name="T35" fmla="*/ 1649 h 1650"/>
                <a:gd name="T36" fmla="*/ 11 w 331"/>
                <a:gd name="T37" fmla="*/ 1647 h 1650"/>
                <a:gd name="T38" fmla="*/ 71 w 331"/>
                <a:gd name="T39" fmla="*/ 1496 h 1650"/>
                <a:gd name="T40" fmla="*/ 126 w 331"/>
                <a:gd name="T41" fmla="*/ 1342 h 1650"/>
                <a:gd name="T42" fmla="*/ 150 w 331"/>
                <a:gd name="T43" fmla="*/ 1264 h 1650"/>
                <a:gd name="T44" fmla="*/ 195 w 331"/>
                <a:gd name="T45" fmla="*/ 1105 h 1650"/>
                <a:gd name="T46" fmla="*/ 215 w 331"/>
                <a:gd name="T47" fmla="*/ 1026 h 1650"/>
                <a:gd name="T48" fmla="*/ 249 w 331"/>
                <a:gd name="T49" fmla="*/ 865 h 1650"/>
                <a:gd name="T50" fmla="*/ 278 w 331"/>
                <a:gd name="T51" fmla="*/ 703 h 1650"/>
                <a:gd name="T52" fmla="*/ 290 w 331"/>
                <a:gd name="T53" fmla="*/ 622 h 1650"/>
                <a:gd name="T54" fmla="*/ 309 w 331"/>
                <a:gd name="T55" fmla="*/ 460 h 1650"/>
                <a:gd name="T56" fmla="*/ 317 w 331"/>
                <a:gd name="T57" fmla="*/ 377 h 1650"/>
                <a:gd name="T58" fmla="*/ 327 w 331"/>
                <a:gd name="T59" fmla="*/ 212 h 1650"/>
                <a:gd name="T60" fmla="*/ 331 w 331"/>
                <a:gd name="T61" fmla="*/ 47 h 1650"/>
                <a:gd name="T62" fmla="*/ 331 w 331"/>
                <a:gd name="T63" fmla="*/ 6 h 1650"/>
                <a:gd name="T64" fmla="*/ 331 w 331"/>
                <a:gd name="T65" fmla="*/ 3 h 1650"/>
                <a:gd name="T66" fmla="*/ 328 w 331"/>
                <a:gd name="T67" fmla="*/ 0 h 1650"/>
                <a:gd name="T68" fmla="*/ 323 w 331"/>
                <a:gd name="T69" fmla="*/ 0 h 1650"/>
                <a:gd name="T70" fmla="*/ 320 w 331"/>
                <a:gd name="T71" fmla="*/ 3 h 1650"/>
                <a:gd name="T72" fmla="*/ 319 w 331"/>
                <a:gd name="T73" fmla="*/ 6 h 1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31" h="1650">
                  <a:moveTo>
                    <a:pt x="319" y="6"/>
                  </a:moveTo>
                  <a:lnTo>
                    <a:pt x="319" y="6"/>
                  </a:lnTo>
                  <a:lnTo>
                    <a:pt x="319" y="88"/>
                  </a:lnTo>
                  <a:lnTo>
                    <a:pt x="316" y="171"/>
                  </a:lnTo>
                  <a:lnTo>
                    <a:pt x="313" y="253"/>
                  </a:lnTo>
                  <a:lnTo>
                    <a:pt x="308" y="335"/>
                  </a:lnTo>
                  <a:lnTo>
                    <a:pt x="308" y="335"/>
                  </a:lnTo>
                  <a:lnTo>
                    <a:pt x="301" y="417"/>
                  </a:lnTo>
                  <a:lnTo>
                    <a:pt x="293" y="498"/>
                  </a:lnTo>
                  <a:lnTo>
                    <a:pt x="284" y="580"/>
                  </a:lnTo>
                  <a:lnTo>
                    <a:pt x="273" y="661"/>
                  </a:lnTo>
                  <a:lnTo>
                    <a:pt x="273" y="661"/>
                  </a:lnTo>
                  <a:lnTo>
                    <a:pt x="260" y="741"/>
                  </a:lnTo>
                  <a:lnTo>
                    <a:pt x="245" y="822"/>
                  </a:lnTo>
                  <a:lnTo>
                    <a:pt x="230" y="902"/>
                  </a:lnTo>
                  <a:lnTo>
                    <a:pt x="213" y="982"/>
                  </a:lnTo>
                  <a:lnTo>
                    <a:pt x="213" y="982"/>
                  </a:lnTo>
                  <a:lnTo>
                    <a:pt x="194" y="1061"/>
                  </a:lnTo>
                  <a:lnTo>
                    <a:pt x="173" y="1140"/>
                  </a:lnTo>
                  <a:lnTo>
                    <a:pt x="151" y="1218"/>
                  </a:lnTo>
                  <a:lnTo>
                    <a:pt x="128" y="1297"/>
                  </a:lnTo>
                  <a:lnTo>
                    <a:pt x="128" y="1297"/>
                  </a:lnTo>
                  <a:lnTo>
                    <a:pt x="103" y="1374"/>
                  </a:lnTo>
                  <a:lnTo>
                    <a:pt x="75" y="1450"/>
                  </a:lnTo>
                  <a:lnTo>
                    <a:pt x="47" y="1526"/>
                  </a:lnTo>
                  <a:lnTo>
                    <a:pt x="17" y="1602"/>
                  </a:lnTo>
                  <a:lnTo>
                    <a:pt x="17" y="1602"/>
                  </a:lnTo>
                  <a:lnTo>
                    <a:pt x="0" y="1641"/>
                  </a:lnTo>
                  <a:lnTo>
                    <a:pt x="0" y="1641"/>
                  </a:lnTo>
                  <a:lnTo>
                    <a:pt x="0" y="1644"/>
                  </a:lnTo>
                  <a:lnTo>
                    <a:pt x="0" y="1646"/>
                  </a:lnTo>
                  <a:lnTo>
                    <a:pt x="1" y="1648"/>
                  </a:lnTo>
                  <a:lnTo>
                    <a:pt x="3" y="1649"/>
                  </a:lnTo>
                  <a:lnTo>
                    <a:pt x="5" y="1650"/>
                  </a:lnTo>
                  <a:lnTo>
                    <a:pt x="7" y="1650"/>
                  </a:lnTo>
                  <a:lnTo>
                    <a:pt x="9" y="1649"/>
                  </a:lnTo>
                  <a:lnTo>
                    <a:pt x="11" y="1647"/>
                  </a:lnTo>
                  <a:lnTo>
                    <a:pt x="11" y="1647"/>
                  </a:lnTo>
                  <a:lnTo>
                    <a:pt x="42" y="1572"/>
                  </a:lnTo>
                  <a:lnTo>
                    <a:pt x="71" y="1496"/>
                  </a:lnTo>
                  <a:lnTo>
                    <a:pt x="100" y="1419"/>
                  </a:lnTo>
                  <a:lnTo>
                    <a:pt x="126" y="1342"/>
                  </a:lnTo>
                  <a:lnTo>
                    <a:pt x="126" y="1342"/>
                  </a:lnTo>
                  <a:lnTo>
                    <a:pt x="150" y="1264"/>
                  </a:lnTo>
                  <a:lnTo>
                    <a:pt x="173" y="1185"/>
                  </a:lnTo>
                  <a:lnTo>
                    <a:pt x="195" y="1105"/>
                  </a:lnTo>
                  <a:lnTo>
                    <a:pt x="215" y="1026"/>
                  </a:lnTo>
                  <a:lnTo>
                    <a:pt x="215" y="1026"/>
                  </a:lnTo>
                  <a:lnTo>
                    <a:pt x="233" y="946"/>
                  </a:lnTo>
                  <a:lnTo>
                    <a:pt x="249" y="865"/>
                  </a:lnTo>
                  <a:lnTo>
                    <a:pt x="265" y="784"/>
                  </a:lnTo>
                  <a:lnTo>
                    <a:pt x="278" y="703"/>
                  </a:lnTo>
                  <a:lnTo>
                    <a:pt x="278" y="703"/>
                  </a:lnTo>
                  <a:lnTo>
                    <a:pt x="290" y="622"/>
                  </a:lnTo>
                  <a:lnTo>
                    <a:pt x="301" y="541"/>
                  </a:lnTo>
                  <a:lnTo>
                    <a:pt x="309" y="460"/>
                  </a:lnTo>
                  <a:lnTo>
                    <a:pt x="317" y="377"/>
                  </a:lnTo>
                  <a:lnTo>
                    <a:pt x="317" y="377"/>
                  </a:lnTo>
                  <a:lnTo>
                    <a:pt x="322" y="295"/>
                  </a:lnTo>
                  <a:lnTo>
                    <a:pt x="327" y="212"/>
                  </a:lnTo>
                  <a:lnTo>
                    <a:pt x="330" y="130"/>
                  </a:lnTo>
                  <a:lnTo>
                    <a:pt x="331" y="47"/>
                  </a:lnTo>
                  <a:lnTo>
                    <a:pt x="331" y="47"/>
                  </a:lnTo>
                  <a:lnTo>
                    <a:pt x="331" y="6"/>
                  </a:lnTo>
                  <a:lnTo>
                    <a:pt x="331" y="6"/>
                  </a:lnTo>
                  <a:lnTo>
                    <a:pt x="331" y="3"/>
                  </a:lnTo>
                  <a:lnTo>
                    <a:pt x="329" y="1"/>
                  </a:lnTo>
                  <a:lnTo>
                    <a:pt x="328" y="0"/>
                  </a:lnTo>
                  <a:lnTo>
                    <a:pt x="325" y="0"/>
                  </a:lnTo>
                  <a:lnTo>
                    <a:pt x="323" y="0"/>
                  </a:lnTo>
                  <a:lnTo>
                    <a:pt x="321" y="1"/>
                  </a:lnTo>
                  <a:lnTo>
                    <a:pt x="320" y="3"/>
                  </a:lnTo>
                  <a:lnTo>
                    <a:pt x="319" y="6"/>
                  </a:lnTo>
                  <a:lnTo>
                    <a:pt x="319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6" name="Freeform 105">
              <a:extLst>
                <a:ext uri="{FF2B5EF4-FFF2-40B4-BE49-F238E27FC236}">
                  <a16:creationId xmlns:a16="http://schemas.microsoft.com/office/drawing/2014/main" id="{08D36F68-DCEA-E8F5-73A9-4F8D8BD487C4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7" y="3459"/>
              <a:ext cx="121" cy="305"/>
            </a:xfrm>
            <a:custGeom>
              <a:avLst/>
              <a:gdLst>
                <a:gd name="T0" fmla="*/ 9 w 242"/>
                <a:gd name="T1" fmla="*/ 610 h 611"/>
                <a:gd name="T2" fmla="*/ 64 w 242"/>
                <a:gd name="T3" fmla="*/ 575 h 611"/>
                <a:gd name="T4" fmla="*/ 121 w 242"/>
                <a:gd name="T5" fmla="*/ 544 h 611"/>
                <a:gd name="T6" fmla="*/ 152 w 242"/>
                <a:gd name="T7" fmla="*/ 525 h 611"/>
                <a:gd name="T8" fmla="*/ 166 w 242"/>
                <a:gd name="T9" fmla="*/ 512 h 611"/>
                <a:gd name="T10" fmla="*/ 178 w 242"/>
                <a:gd name="T11" fmla="*/ 498 h 611"/>
                <a:gd name="T12" fmla="*/ 183 w 242"/>
                <a:gd name="T13" fmla="*/ 489 h 611"/>
                <a:gd name="T14" fmla="*/ 197 w 242"/>
                <a:gd name="T15" fmla="*/ 460 h 611"/>
                <a:gd name="T16" fmla="*/ 209 w 242"/>
                <a:gd name="T17" fmla="*/ 429 h 611"/>
                <a:gd name="T18" fmla="*/ 218 w 242"/>
                <a:gd name="T19" fmla="*/ 398 h 611"/>
                <a:gd name="T20" fmla="*/ 229 w 242"/>
                <a:gd name="T21" fmla="*/ 353 h 611"/>
                <a:gd name="T22" fmla="*/ 236 w 242"/>
                <a:gd name="T23" fmla="*/ 308 h 611"/>
                <a:gd name="T24" fmla="*/ 239 w 242"/>
                <a:gd name="T25" fmla="*/ 283 h 611"/>
                <a:gd name="T26" fmla="*/ 242 w 242"/>
                <a:gd name="T27" fmla="*/ 236 h 611"/>
                <a:gd name="T28" fmla="*/ 242 w 242"/>
                <a:gd name="T29" fmla="*/ 211 h 611"/>
                <a:gd name="T30" fmla="*/ 241 w 242"/>
                <a:gd name="T31" fmla="*/ 164 h 611"/>
                <a:gd name="T32" fmla="*/ 237 w 242"/>
                <a:gd name="T33" fmla="*/ 117 h 611"/>
                <a:gd name="T34" fmla="*/ 229 w 242"/>
                <a:gd name="T35" fmla="*/ 70 h 611"/>
                <a:gd name="T36" fmla="*/ 218 w 242"/>
                <a:gd name="T37" fmla="*/ 26 h 611"/>
                <a:gd name="T38" fmla="*/ 211 w 242"/>
                <a:gd name="T39" fmla="*/ 5 h 611"/>
                <a:gd name="T40" fmla="*/ 209 w 242"/>
                <a:gd name="T41" fmla="*/ 2 h 611"/>
                <a:gd name="T42" fmla="*/ 205 w 242"/>
                <a:gd name="T43" fmla="*/ 0 h 611"/>
                <a:gd name="T44" fmla="*/ 201 w 242"/>
                <a:gd name="T45" fmla="*/ 2 h 611"/>
                <a:gd name="T46" fmla="*/ 199 w 242"/>
                <a:gd name="T47" fmla="*/ 5 h 611"/>
                <a:gd name="T48" fmla="*/ 199 w 242"/>
                <a:gd name="T49" fmla="*/ 8 h 611"/>
                <a:gd name="T50" fmla="*/ 213 w 242"/>
                <a:gd name="T51" fmla="*/ 52 h 611"/>
                <a:gd name="T52" fmla="*/ 222 w 242"/>
                <a:gd name="T53" fmla="*/ 97 h 611"/>
                <a:gd name="T54" fmla="*/ 228 w 242"/>
                <a:gd name="T55" fmla="*/ 141 h 611"/>
                <a:gd name="T56" fmla="*/ 230 w 242"/>
                <a:gd name="T57" fmla="*/ 187 h 611"/>
                <a:gd name="T58" fmla="*/ 230 w 242"/>
                <a:gd name="T59" fmla="*/ 210 h 611"/>
                <a:gd name="T60" fmla="*/ 229 w 242"/>
                <a:gd name="T61" fmla="*/ 258 h 611"/>
                <a:gd name="T62" fmla="*/ 225 w 242"/>
                <a:gd name="T63" fmla="*/ 304 h 611"/>
                <a:gd name="T64" fmla="*/ 218 w 242"/>
                <a:gd name="T65" fmla="*/ 351 h 611"/>
                <a:gd name="T66" fmla="*/ 213 w 242"/>
                <a:gd name="T67" fmla="*/ 374 h 611"/>
                <a:gd name="T68" fmla="*/ 201 w 242"/>
                <a:gd name="T69" fmla="*/ 413 h 611"/>
                <a:gd name="T70" fmla="*/ 191 w 242"/>
                <a:gd name="T71" fmla="*/ 442 h 611"/>
                <a:gd name="T72" fmla="*/ 183 w 242"/>
                <a:gd name="T73" fmla="*/ 464 h 611"/>
                <a:gd name="T74" fmla="*/ 172 w 242"/>
                <a:gd name="T75" fmla="*/ 484 h 611"/>
                <a:gd name="T76" fmla="*/ 167 w 242"/>
                <a:gd name="T77" fmla="*/ 491 h 611"/>
                <a:gd name="T78" fmla="*/ 156 w 242"/>
                <a:gd name="T79" fmla="*/ 504 h 611"/>
                <a:gd name="T80" fmla="*/ 137 w 242"/>
                <a:gd name="T81" fmla="*/ 519 h 611"/>
                <a:gd name="T82" fmla="*/ 122 w 242"/>
                <a:gd name="T83" fmla="*/ 529 h 611"/>
                <a:gd name="T84" fmla="*/ 46 w 242"/>
                <a:gd name="T85" fmla="*/ 572 h 611"/>
                <a:gd name="T86" fmla="*/ 22 w 242"/>
                <a:gd name="T87" fmla="*/ 587 h 611"/>
                <a:gd name="T88" fmla="*/ 2 w 242"/>
                <a:gd name="T89" fmla="*/ 600 h 611"/>
                <a:gd name="T90" fmla="*/ 0 w 242"/>
                <a:gd name="T91" fmla="*/ 604 h 611"/>
                <a:gd name="T92" fmla="*/ 1 w 242"/>
                <a:gd name="T93" fmla="*/ 608 h 611"/>
                <a:gd name="T94" fmla="*/ 5 w 242"/>
                <a:gd name="T95" fmla="*/ 611 h 611"/>
                <a:gd name="T96" fmla="*/ 9 w 242"/>
                <a:gd name="T97" fmla="*/ 610 h 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42" h="611">
                  <a:moveTo>
                    <a:pt x="9" y="610"/>
                  </a:moveTo>
                  <a:lnTo>
                    <a:pt x="9" y="610"/>
                  </a:lnTo>
                  <a:lnTo>
                    <a:pt x="37" y="592"/>
                  </a:lnTo>
                  <a:lnTo>
                    <a:pt x="64" y="575"/>
                  </a:lnTo>
                  <a:lnTo>
                    <a:pt x="121" y="544"/>
                  </a:lnTo>
                  <a:lnTo>
                    <a:pt x="121" y="544"/>
                  </a:lnTo>
                  <a:lnTo>
                    <a:pt x="137" y="535"/>
                  </a:lnTo>
                  <a:lnTo>
                    <a:pt x="152" y="525"/>
                  </a:lnTo>
                  <a:lnTo>
                    <a:pt x="158" y="518"/>
                  </a:lnTo>
                  <a:lnTo>
                    <a:pt x="166" y="512"/>
                  </a:lnTo>
                  <a:lnTo>
                    <a:pt x="172" y="505"/>
                  </a:lnTo>
                  <a:lnTo>
                    <a:pt x="178" y="498"/>
                  </a:lnTo>
                  <a:lnTo>
                    <a:pt x="178" y="498"/>
                  </a:lnTo>
                  <a:lnTo>
                    <a:pt x="183" y="489"/>
                  </a:lnTo>
                  <a:lnTo>
                    <a:pt x="188" y="479"/>
                  </a:lnTo>
                  <a:lnTo>
                    <a:pt x="197" y="460"/>
                  </a:lnTo>
                  <a:lnTo>
                    <a:pt x="197" y="460"/>
                  </a:lnTo>
                  <a:lnTo>
                    <a:pt x="209" y="429"/>
                  </a:lnTo>
                  <a:lnTo>
                    <a:pt x="218" y="398"/>
                  </a:lnTo>
                  <a:lnTo>
                    <a:pt x="218" y="398"/>
                  </a:lnTo>
                  <a:lnTo>
                    <a:pt x="225" y="375"/>
                  </a:lnTo>
                  <a:lnTo>
                    <a:pt x="229" y="353"/>
                  </a:lnTo>
                  <a:lnTo>
                    <a:pt x="233" y="331"/>
                  </a:lnTo>
                  <a:lnTo>
                    <a:pt x="236" y="308"/>
                  </a:lnTo>
                  <a:lnTo>
                    <a:pt x="236" y="308"/>
                  </a:lnTo>
                  <a:lnTo>
                    <a:pt x="239" y="283"/>
                  </a:lnTo>
                  <a:lnTo>
                    <a:pt x="241" y="260"/>
                  </a:lnTo>
                  <a:lnTo>
                    <a:pt x="242" y="236"/>
                  </a:lnTo>
                  <a:lnTo>
                    <a:pt x="242" y="211"/>
                  </a:lnTo>
                  <a:lnTo>
                    <a:pt x="242" y="211"/>
                  </a:lnTo>
                  <a:lnTo>
                    <a:pt x="242" y="188"/>
                  </a:lnTo>
                  <a:lnTo>
                    <a:pt x="241" y="164"/>
                  </a:lnTo>
                  <a:lnTo>
                    <a:pt x="240" y="140"/>
                  </a:lnTo>
                  <a:lnTo>
                    <a:pt x="237" y="117"/>
                  </a:lnTo>
                  <a:lnTo>
                    <a:pt x="234" y="94"/>
                  </a:lnTo>
                  <a:lnTo>
                    <a:pt x="229" y="70"/>
                  </a:lnTo>
                  <a:lnTo>
                    <a:pt x="224" y="48"/>
                  </a:lnTo>
                  <a:lnTo>
                    <a:pt x="218" y="26"/>
                  </a:lnTo>
                  <a:lnTo>
                    <a:pt x="218" y="26"/>
                  </a:lnTo>
                  <a:lnTo>
                    <a:pt x="211" y="5"/>
                  </a:lnTo>
                  <a:lnTo>
                    <a:pt x="211" y="5"/>
                  </a:lnTo>
                  <a:lnTo>
                    <a:pt x="209" y="2"/>
                  </a:lnTo>
                  <a:lnTo>
                    <a:pt x="208" y="1"/>
                  </a:lnTo>
                  <a:lnTo>
                    <a:pt x="205" y="0"/>
                  </a:lnTo>
                  <a:lnTo>
                    <a:pt x="203" y="1"/>
                  </a:lnTo>
                  <a:lnTo>
                    <a:pt x="201" y="2"/>
                  </a:lnTo>
                  <a:lnTo>
                    <a:pt x="200" y="3"/>
                  </a:lnTo>
                  <a:lnTo>
                    <a:pt x="199" y="5"/>
                  </a:lnTo>
                  <a:lnTo>
                    <a:pt x="199" y="8"/>
                  </a:lnTo>
                  <a:lnTo>
                    <a:pt x="199" y="8"/>
                  </a:lnTo>
                  <a:lnTo>
                    <a:pt x="207" y="30"/>
                  </a:lnTo>
                  <a:lnTo>
                    <a:pt x="213" y="52"/>
                  </a:lnTo>
                  <a:lnTo>
                    <a:pt x="218" y="73"/>
                  </a:lnTo>
                  <a:lnTo>
                    <a:pt x="222" y="97"/>
                  </a:lnTo>
                  <a:lnTo>
                    <a:pt x="225" y="119"/>
                  </a:lnTo>
                  <a:lnTo>
                    <a:pt x="228" y="141"/>
                  </a:lnTo>
                  <a:lnTo>
                    <a:pt x="229" y="165"/>
                  </a:lnTo>
                  <a:lnTo>
                    <a:pt x="230" y="187"/>
                  </a:lnTo>
                  <a:lnTo>
                    <a:pt x="230" y="187"/>
                  </a:lnTo>
                  <a:lnTo>
                    <a:pt x="230" y="210"/>
                  </a:lnTo>
                  <a:lnTo>
                    <a:pt x="230" y="235"/>
                  </a:lnTo>
                  <a:lnTo>
                    <a:pt x="229" y="258"/>
                  </a:lnTo>
                  <a:lnTo>
                    <a:pt x="227" y="281"/>
                  </a:lnTo>
                  <a:lnTo>
                    <a:pt x="225" y="304"/>
                  </a:lnTo>
                  <a:lnTo>
                    <a:pt x="221" y="328"/>
                  </a:lnTo>
                  <a:lnTo>
                    <a:pt x="218" y="351"/>
                  </a:lnTo>
                  <a:lnTo>
                    <a:pt x="213" y="374"/>
                  </a:lnTo>
                  <a:lnTo>
                    <a:pt x="213" y="374"/>
                  </a:lnTo>
                  <a:lnTo>
                    <a:pt x="208" y="394"/>
                  </a:lnTo>
                  <a:lnTo>
                    <a:pt x="201" y="413"/>
                  </a:lnTo>
                  <a:lnTo>
                    <a:pt x="201" y="413"/>
                  </a:lnTo>
                  <a:lnTo>
                    <a:pt x="191" y="442"/>
                  </a:lnTo>
                  <a:lnTo>
                    <a:pt x="191" y="442"/>
                  </a:lnTo>
                  <a:lnTo>
                    <a:pt x="183" y="464"/>
                  </a:lnTo>
                  <a:lnTo>
                    <a:pt x="178" y="474"/>
                  </a:lnTo>
                  <a:lnTo>
                    <a:pt x="172" y="484"/>
                  </a:lnTo>
                  <a:lnTo>
                    <a:pt x="172" y="484"/>
                  </a:lnTo>
                  <a:lnTo>
                    <a:pt x="167" y="491"/>
                  </a:lnTo>
                  <a:lnTo>
                    <a:pt x="161" y="498"/>
                  </a:lnTo>
                  <a:lnTo>
                    <a:pt x="156" y="504"/>
                  </a:lnTo>
                  <a:lnTo>
                    <a:pt x="150" y="509"/>
                  </a:lnTo>
                  <a:lnTo>
                    <a:pt x="137" y="519"/>
                  </a:lnTo>
                  <a:lnTo>
                    <a:pt x="122" y="529"/>
                  </a:lnTo>
                  <a:lnTo>
                    <a:pt x="122" y="529"/>
                  </a:lnTo>
                  <a:lnTo>
                    <a:pt x="71" y="558"/>
                  </a:lnTo>
                  <a:lnTo>
                    <a:pt x="46" y="572"/>
                  </a:lnTo>
                  <a:lnTo>
                    <a:pt x="22" y="587"/>
                  </a:lnTo>
                  <a:lnTo>
                    <a:pt x="22" y="587"/>
                  </a:lnTo>
                  <a:lnTo>
                    <a:pt x="2" y="600"/>
                  </a:lnTo>
                  <a:lnTo>
                    <a:pt x="2" y="600"/>
                  </a:lnTo>
                  <a:lnTo>
                    <a:pt x="1" y="602"/>
                  </a:lnTo>
                  <a:lnTo>
                    <a:pt x="0" y="604"/>
                  </a:lnTo>
                  <a:lnTo>
                    <a:pt x="0" y="606"/>
                  </a:lnTo>
                  <a:lnTo>
                    <a:pt x="1" y="608"/>
                  </a:lnTo>
                  <a:lnTo>
                    <a:pt x="2" y="610"/>
                  </a:lnTo>
                  <a:lnTo>
                    <a:pt x="5" y="611"/>
                  </a:lnTo>
                  <a:lnTo>
                    <a:pt x="7" y="611"/>
                  </a:lnTo>
                  <a:lnTo>
                    <a:pt x="9" y="610"/>
                  </a:lnTo>
                  <a:lnTo>
                    <a:pt x="9" y="6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7" name="Freeform 106">
              <a:extLst>
                <a:ext uri="{FF2B5EF4-FFF2-40B4-BE49-F238E27FC236}">
                  <a16:creationId xmlns:a16="http://schemas.microsoft.com/office/drawing/2014/main" id="{EE1E19DA-748B-8E40-6012-08FE44C35AEF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1" y="1029"/>
              <a:ext cx="381" cy="264"/>
            </a:xfrm>
            <a:custGeom>
              <a:avLst/>
              <a:gdLst>
                <a:gd name="T0" fmla="*/ 752 w 764"/>
                <a:gd name="T1" fmla="*/ 6 h 530"/>
                <a:gd name="T2" fmla="*/ 747 w 764"/>
                <a:gd name="T3" fmla="*/ 58 h 530"/>
                <a:gd name="T4" fmla="*/ 735 w 764"/>
                <a:gd name="T5" fmla="*/ 109 h 530"/>
                <a:gd name="T6" fmla="*/ 721 w 764"/>
                <a:gd name="T7" fmla="*/ 159 h 530"/>
                <a:gd name="T8" fmla="*/ 701 w 764"/>
                <a:gd name="T9" fmla="*/ 207 h 530"/>
                <a:gd name="T10" fmla="*/ 690 w 764"/>
                <a:gd name="T11" fmla="*/ 229 h 530"/>
                <a:gd name="T12" fmla="*/ 665 w 764"/>
                <a:gd name="T13" fmla="*/ 275 h 530"/>
                <a:gd name="T14" fmla="*/ 636 w 764"/>
                <a:gd name="T15" fmla="*/ 318 h 530"/>
                <a:gd name="T16" fmla="*/ 604 w 764"/>
                <a:gd name="T17" fmla="*/ 358 h 530"/>
                <a:gd name="T18" fmla="*/ 588 w 764"/>
                <a:gd name="T19" fmla="*/ 378 h 530"/>
                <a:gd name="T20" fmla="*/ 549 w 764"/>
                <a:gd name="T21" fmla="*/ 415 h 530"/>
                <a:gd name="T22" fmla="*/ 509 w 764"/>
                <a:gd name="T23" fmla="*/ 451 h 530"/>
                <a:gd name="T24" fmla="*/ 489 w 764"/>
                <a:gd name="T25" fmla="*/ 467 h 530"/>
                <a:gd name="T26" fmla="*/ 458 w 764"/>
                <a:gd name="T27" fmla="*/ 488 h 530"/>
                <a:gd name="T28" fmla="*/ 436 w 764"/>
                <a:gd name="T29" fmla="*/ 500 h 530"/>
                <a:gd name="T30" fmla="*/ 425 w 764"/>
                <a:gd name="T31" fmla="*/ 504 h 530"/>
                <a:gd name="T32" fmla="*/ 400 w 764"/>
                <a:gd name="T33" fmla="*/ 511 h 530"/>
                <a:gd name="T34" fmla="*/ 376 w 764"/>
                <a:gd name="T35" fmla="*/ 515 h 530"/>
                <a:gd name="T36" fmla="*/ 327 w 764"/>
                <a:gd name="T37" fmla="*/ 517 h 530"/>
                <a:gd name="T38" fmla="*/ 278 w 764"/>
                <a:gd name="T39" fmla="*/ 511 h 530"/>
                <a:gd name="T40" fmla="*/ 229 w 764"/>
                <a:gd name="T41" fmla="*/ 502 h 530"/>
                <a:gd name="T42" fmla="*/ 204 w 764"/>
                <a:gd name="T43" fmla="*/ 495 h 530"/>
                <a:gd name="T44" fmla="*/ 129 w 764"/>
                <a:gd name="T45" fmla="*/ 473 h 530"/>
                <a:gd name="T46" fmla="*/ 30 w 764"/>
                <a:gd name="T47" fmla="*/ 440 h 530"/>
                <a:gd name="T48" fmla="*/ 7 w 764"/>
                <a:gd name="T49" fmla="*/ 434 h 530"/>
                <a:gd name="T50" fmla="*/ 5 w 764"/>
                <a:gd name="T51" fmla="*/ 434 h 530"/>
                <a:gd name="T52" fmla="*/ 1 w 764"/>
                <a:gd name="T53" fmla="*/ 436 h 530"/>
                <a:gd name="T54" fmla="*/ 0 w 764"/>
                <a:gd name="T55" fmla="*/ 440 h 530"/>
                <a:gd name="T56" fmla="*/ 2 w 764"/>
                <a:gd name="T57" fmla="*/ 444 h 530"/>
                <a:gd name="T58" fmla="*/ 4 w 764"/>
                <a:gd name="T59" fmla="*/ 446 h 530"/>
                <a:gd name="T60" fmla="*/ 105 w 764"/>
                <a:gd name="T61" fmla="*/ 478 h 530"/>
                <a:gd name="T62" fmla="*/ 180 w 764"/>
                <a:gd name="T63" fmla="*/ 501 h 530"/>
                <a:gd name="T64" fmla="*/ 205 w 764"/>
                <a:gd name="T65" fmla="*/ 508 h 530"/>
                <a:gd name="T66" fmla="*/ 254 w 764"/>
                <a:gd name="T67" fmla="*/ 521 h 530"/>
                <a:gd name="T68" fmla="*/ 306 w 764"/>
                <a:gd name="T69" fmla="*/ 528 h 530"/>
                <a:gd name="T70" fmla="*/ 358 w 764"/>
                <a:gd name="T71" fmla="*/ 530 h 530"/>
                <a:gd name="T72" fmla="*/ 396 w 764"/>
                <a:gd name="T73" fmla="*/ 525 h 530"/>
                <a:gd name="T74" fmla="*/ 408 w 764"/>
                <a:gd name="T75" fmla="*/ 523 h 530"/>
                <a:gd name="T76" fmla="*/ 431 w 764"/>
                <a:gd name="T77" fmla="*/ 515 h 530"/>
                <a:gd name="T78" fmla="*/ 453 w 764"/>
                <a:gd name="T79" fmla="*/ 505 h 530"/>
                <a:gd name="T80" fmla="*/ 464 w 764"/>
                <a:gd name="T81" fmla="*/ 499 h 530"/>
                <a:gd name="T82" fmla="*/ 494 w 764"/>
                <a:gd name="T83" fmla="*/ 477 h 530"/>
                <a:gd name="T84" fmla="*/ 517 w 764"/>
                <a:gd name="T85" fmla="*/ 460 h 530"/>
                <a:gd name="T86" fmla="*/ 558 w 764"/>
                <a:gd name="T87" fmla="*/ 424 h 530"/>
                <a:gd name="T88" fmla="*/ 577 w 764"/>
                <a:gd name="T89" fmla="*/ 405 h 530"/>
                <a:gd name="T90" fmla="*/ 614 w 764"/>
                <a:gd name="T91" fmla="*/ 365 h 530"/>
                <a:gd name="T92" fmla="*/ 646 w 764"/>
                <a:gd name="T93" fmla="*/ 324 h 530"/>
                <a:gd name="T94" fmla="*/ 676 w 764"/>
                <a:gd name="T95" fmla="*/ 280 h 530"/>
                <a:gd name="T96" fmla="*/ 702 w 764"/>
                <a:gd name="T97" fmla="*/ 234 h 530"/>
                <a:gd name="T98" fmla="*/ 713 w 764"/>
                <a:gd name="T99" fmla="*/ 210 h 530"/>
                <a:gd name="T100" fmla="*/ 732 w 764"/>
                <a:gd name="T101" fmla="*/ 161 h 530"/>
                <a:gd name="T102" fmla="*/ 748 w 764"/>
                <a:gd name="T103" fmla="*/ 110 h 530"/>
                <a:gd name="T104" fmla="*/ 759 w 764"/>
                <a:gd name="T105" fmla="*/ 58 h 530"/>
                <a:gd name="T106" fmla="*/ 762 w 764"/>
                <a:gd name="T107" fmla="*/ 33 h 530"/>
                <a:gd name="T108" fmla="*/ 764 w 764"/>
                <a:gd name="T109" fmla="*/ 6 h 530"/>
                <a:gd name="T110" fmla="*/ 763 w 764"/>
                <a:gd name="T111" fmla="*/ 1 h 530"/>
                <a:gd name="T112" fmla="*/ 759 w 764"/>
                <a:gd name="T113" fmla="*/ 0 h 530"/>
                <a:gd name="T114" fmla="*/ 755 w 764"/>
                <a:gd name="T115" fmla="*/ 1 h 530"/>
                <a:gd name="T116" fmla="*/ 752 w 764"/>
                <a:gd name="T117" fmla="*/ 6 h 5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764" h="530">
                  <a:moveTo>
                    <a:pt x="752" y="6"/>
                  </a:moveTo>
                  <a:lnTo>
                    <a:pt x="752" y="6"/>
                  </a:lnTo>
                  <a:lnTo>
                    <a:pt x="750" y="32"/>
                  </a:lnTo>
                  <a:lnTo>
                    <a:pt x="747" y="58"/>
                  </a:lnTo>
                  <a:lnTo>
                    <a:pt x="742" y="83"/>
                  </a:lnTo>
                  <a:lnTo>
                    <a:pt x="735" y="109"/>
                  </a:lnTo>
                  <a:lnTo>
                    <a:pt x="729" y="134"/>
                  </a:lnTo>
                  <a:lnTo>
                    <a:pt x="721" y="159"/>
                  </a:lnTo>
                  <a:lnTo>
                    <a:pt x="712" y="183"/>
                  </a:lnTo>
                  <a:lnTo>
                    <a:pt x="701" y="207"/>
                  </a:lnTo>
                  <a:lnTo>
                    <a:pt x="701" y="207"/>
                  </a:lnTo>
                  <a:lnTo>
                    <a:pt x="690" y="229"/>
                  </a:lnTo>
                  <a:lnTo>
                    <a:pt x="678" y="253"/>
                  </a:lnTo>
                  <a:lnTo>
                    <a:pt x="665" y="275"/>
                  </a:lnTo>
                  <a:lnTo>
                    <a:pt x="651" y="296"/>
                  </a:lnTo>
                  <a:lnTo>
                    <a:pt x="636" y="318"/>
                  </a:lnTo>
                  <a:lnTo>
                    <a:pt x="621" y="338"/>
                  </a:lnTo>
                  <a:lnTo>
                    <a:pt x="604" y="358"/>
                  </a:lnTo>
                  <a:lnTo>
                    <a:pt x="588" y="378"/>
                  </a:lnTo>
                  <a:lnTo>
                    <a:pt x="588" y="378"/>
                  </a:lnTo>
                  <a:lnTo>
                    <a:pt x="568" y="397"/>
                  </a:lnTo>
                  <a:lnTo>
                    <a:pt x="549" y="415"/>
                  </a:lnTo>
                  <a:lnTo>
                    <a:pt x="529" y="433"/>
                  </a:lnTo>
                  <a:lnTo>
                    <a:pt x="509" y="451"/>
                  </a:lnTo>
                  <a:lnTo>
                    <a:pt x="509" y="451"/>
                  </a:lnTo>
                  <a:lnTo>
                    <a:pt x="489" y="467"/>
                  </a:lnTo>
                  <a:lnTo>
                    <a:pt x="469" y="481"/>
                  </a:lnTo>
                  <a:lnTo>
                    <a:pt x="458" y="488"/>
                  </a:lnTo>
                  <a:lnTo>
                    <a:pt x="448" y="494"/>
                  </a:lnTo>
                  <a:lnTo>
                    <a:pt x="436" y="500"/>
                  </a:lnTo>
                  <a:lnTo>
                    <a:pt x="425" y="504"/>
                  </a:lnTo>
                  <a:lnTo>
                    <a:pt x="425" y="504"/>
                  </a:lnTo>
                  <a:lnTo>
                    <a:pt x="412" y="508"/>
                  </a:lnTo>
                  <a:lnTo>
                    <a:pt x="400" y="511"/>
                  </a:lnTo>
                  <a:lnTo>
                    <a:pt x="388" y="514"/>
                  </a:lnTo>
                  <a:lnTo>
                    <a:pt x="376" y="515"/>
                  </a:lnTo>
                  <a:lnTo>
                    <a:pt x="352" y="517"/>
                  </a:lnTo>
                  <a:lnTo>
                    <a:pt x="327" y="517"/>
                  </a:lnTo>
                  <a:lnTo>
                    <a:pt x="302" y="515"/>
                  </a:lnTo>
                  <a:lnTo>
                    <a:pt x="278" y="511"/>
                  </a:lnTo>
                  <a:lnTo>
                    <a:pt x="253" y="507"/>
                  </a:lnTo>
                  <a:lnTo>
                    <a:pt x="229" y="502"/>
                  </a:lnTo>
                  <a:lnTo>
                    <a:pt x="229" y="502"/>
                  </a:lnTo>
                  <a:lnTo>
                    <a:pt x="204" y="495"/>
                  </a:lnTo>
                  <a:lnTo>
                    <a:pt x="179" y="488"/>
                  </a:lnTo>
                  <a:lnTo>
                    <a:pt x="129" y="473"/>
                  </a:lnTo>
                  <a:lnTo>
                    <a:pt x="79" y="457"/>
                  </a:lnTo>
                  <a:lnTo>
                    <a:pt x="30" y="440"/>
                  </a:lnTo>
                  <a:lnTo>
                    <a:pt x="30" y="440"/>
                  </a:lnTo>
                  <a:lnTo>
                    <a:pt x="7" y="434"/>
                  </a:lnTo>
                  <a:lnTo>
                    <a:pt x="7" y="434"/>
                  </a:lnTo>
                  <a:lnTo>
                    <a:pt x="5" y="434"/>
                  </a:lnTo>
                  <a:lnTo>
                    <a:pt x="2" y="435"/>
                  </a:lnTo>
                  <a:lnTo>
                    <a:pt x="1" y="436"/>
                  </a:lnTo>
                  <a:lnTo>
                    <a:pt x="0" y="438"/>
                  </a:lnTo>
                  <a:lnTo>
                    <a:pt x="0" y="440"/>
                  </a:lnTo>
                  <a:lnTo>
                    <a:pt x="0" y="443"/>
                  </a:lnTo>
                  <a:lnTo>
                    <a:pt x="2" y="444"/>
                  </a:lnTo>
                  <a:lnTo>
                    <a:pt x="4" y="446"/>
                  </a:lnTo>
                  <a:lnTo>
                    <a:pt x="4" y="446"/>
                  </a:lnTo>
                  <a:lnTo>
                    <a:pt x="55" y="462"/>
                  </a:lnTo>
                  <a:lnTo>
                    <a:pt x="105" y="478"/>
                  </a:lnTo>
                  <a:lnTo>
                    <a:pt x="154" y="494"/>
                  </a:lnTo>
                  <a:lnTo>
                    <a:pt x="180" y="501"/>
                  </a:lnTo>
                  <a:lnTo>
                    <a:pt x="205" y="508"/>
                  </a:lnTo>
                  <a:lnTo>
                    <a:pt x="205" y="508"/>
                  </a:lnTo>
                  <a:lnTo>
                    <a:pt x="229" y="514"/>
                  </a:lnTo>
                  <a:lnTo>
                    <a:pt x="254" y="521"/>
                  </a:lnTo>
                  <a:lnTo>
                    <a:pt x="280" y="525"/>
                  </a:lnTo>
                  <a:lnTo>
                    <a:pt x="306" y="528"/>
                  </a:lnTo>
                  <a:lnTo>
                    <a:pt x="331" y="530"/>
                  </a:lnTo>
                  <a:lnTo>
                    <a:pt x="358" y="530"/>
                  </a:lnTo>
                  <a:lnTo>
                    <a:pt x="383" y="527"/>
                  </a:lnTo>
                  <a:lnTo>
                    <a:pt x="396" y="525"/>
                  </a:lnTo>
                  <a:lnTo>
                    <a:pt x="408" y="523"/>
                  </a:lnTo>
                  <a:lnTo>
                    <a:pt x="408" y="523"/>
                  </a:lnTo>
                  <a:lnTo>
                    <a:pt x="420" y="519"/>
                  </a:lnTo>
                  <a:lnTo>
                    <a:pt x="431" y="515"/>
                  </a:lnTo>
                  <a:lnTo>
                    <a:pt x="442" y="510"/>
                  </a:lnTo>
                  <a:lnTo>
                    <a:pt x="453" y="505"/>
                  </a:lnTo>
                  <a:lnTo>
                    <a:pt x="453" y="505"/>
                  </a:lnTo>
                  <a:lnTo>
                    <a:pt x="464" y="499"/>
                  </a:lnTo>
                  <a:lnTo>
                    <a:pt x="474" y="492"/>
                  </a:lnTo>
                  <a:lnTo>
                    <a:pt x="494" y="477"/>
                  </a:lnTo>
                  <a:lnTo>
                    <a:pt x="494" y="477"/>
                  </a:lnTo>
                  <a:lnTo>
                    <a:pt x="517" y="460"/>
                  </a:lnTo>
                  <a:lnTo>
                    <a:pt x="537" y="442"/>
                  </a:lnTo>
                  <a:lnTo>
                    <a:pt x="558" y="424"/>
                  </a:lnTo>
                  <a:lnTo>
                    <a:pt x="577" y="405"/>
                  </a:lnTo>
                  <a:lnTo>
                    <a:pt x="577" y="405"/>
                  </a:lnTo>
                  <a:lnTo>
                    <a:pt x="596" y="386"/>
                  </a:lnTo>
                  <a:lnTo>
                    <a:pt x="614" y="365"/>
                  </a:lnTo>
                  <a:lnTo>
                    <a:pt x="630" y="345"/>
                  </a:lnTo>
                  <a:lnTo>
                    <a:pt x="646" y="324"/>
                  </a:lnTo>
                  <a:lnTo>
                    <a:pt x="662" y="302"/>
                  </a:lnTo>
                  <a:lnTo>
                    <a:pt x="676" y="280"/>
                  </a:lnTo>
                  <a:lnTo>
                    <a:pt x="690" y="257"/>
                  </a:lnTo>
                  <a:lnTo>
                    <a:pt x="702" y="234"/>
                  </a:lnTo>
                  <a:lnTo>
                    <a:pt x="702" y="234"/>
                  </a:lnTo>
                  <a:lnTo>
                    <a:pt x="713" y="210"/>
                  </a:lnTo>
                  <a:lnTo>
                    <a:pt x="723" y="186"/>
                  </a:lnTo>
                  <a:lnTo>
                    <a:pt x="732" y="161"/>
                  </a:lnTo>
                  <a:lnTo>
                    <a:pt x="741" y="135"/>
                  </a:lnTo>
                  <a:lnTo>
                    <a:pt x="748" y="110"/>
                  </a:lnTo>
                  <a:lnTo>
                    <a:pt x="754" y="84"/>
                  </a:lnTo>
                  <a:lnTo>
                    <a:pt x="759" y="58"/>
                  </a:lnTo>
                  <a:lnTo>
                    <a:pt x="762" y="33"/>
                  </a:lnTo>
                  <a:lnTo>
                    <a:pt x="762" y="33"/>
                  </a:lnTo>
                  <a:lnTo>
                    <a:pt x="764" y="6"/>
                  </a:lnTo>
                  <a:lnTo>
                    <a:pt x="764" y="6"/>
                  </a:lnTo>
                  <a:lnTo>
                    <a:pt x="764" y="3"/>
                  </a:lnTo>
                  <a:lnTo>
                    <a:pt x="763" y="1"/>
                  </a:lnTo>
                  <a:lnTo>
                    <a:pt x="761" y="0"/>
                  </a:lnTo>
                  <a:lnTo>
                    <a:pt x="759" y="0"/>
                  </a:lnTo>
                  <a:lnTo>
                    <a:pt x="757" y="0"/>
                  </a:lnTo>
                  <a:lnTo>
                    <a:pt x="755" y="1"/>
                  </a:lnTo>
                  <a:lnTo>
                    <a:pt x="753" y="3"/>
                  </a:lnTo>
                  <a:lnTo>
                    <a:pt x="752" y="6"/>
                  </a:lnTo>
                  <a:lnTo>
                    <a:pt x="752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8" name="Freeform 107">
              <a:extLst>
                <a:ext uri="{FF2B5EF4-FFF2-40B4-BE49-F238E27FC236}">
                  <a16:creationId xmlns:a16="http://schemas.microsoft.com/office/drawing/2014/main" id="{A91BBD4D-FF83-0F6B-E810-C128C79F8C2B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0" y="1081"/>
              <a:ext cx="161" cy="40"/>
            </a:xfrm>
            <a:custGeom>
              <a:avLst/>
              <a:gdLst>
                <a:gd name="T0" fmla="*/ 7 w 322"/>
                <a:gd name="T1" fmla="*/ 21 h 79"/>
                <a:gd name="T2" fmla="*/ 7 w 322"/>
                <a:gd name="T3" fmla="*/ 21 h 79"/>
                <a:gd name="T4" fmla="*/ 33 w 322"/>
                <a:gd name="T5" fmla="*/ 16 h 79"/>
                <a:gd name="T6" fmla="*/ 60 w 322"/>
                <a:gd name="T7" fmla="*/ 14 h 79"/>
                <a:gd name="T8" fmla="*/ 86 w 322"/>
                <a:gd name="T9" fmla="*/ 12 h 79"/>
                <a:gd name="T10" fmla="*/ 112 w 322"/>
                <a:gd name="T11" fmla="*/ 13 h 79"/>
                <a:gd name="T12" fmla="*/ 112 w 322"/>
                <a:gd name="T13" fmla="*/ 13 h 79"/>
                <a:gd name="T14" fmla="*/ 146 w 322"/>
                <a:gd name="T15" fmla="*/ 15 h 79"/>
                <a:gd name="T16" fmla="*/ 162 w 322"/>
                <a:gd name="T17" fmla="*/ 17 h 79"/>
                <a:gd name="T18" fmla="*/ 179 w 322"/>
                <a:gd name="T19" fmla="*/ 19 h 79"/>
                <a:gd name="T20" fmla="*/ 195 w 322"/>
                <a:gd name="T21" fmla="*/ 23 h 79"/>
                <a:gd name="T22" fmla="*/ 211 w 322"/>
                <a:gd name="T23" fmla="*/ 27 h 79"/>
                <a:gd name="T24" fmla="*/ 228 w 322"/>
                <a:gd name="T25" fmla="*/ 32 h 79"/>
                <a:gd name="T26" fmla="*/ 243 w 322"/>
                <a:gd name="T27" fmla="*/ 37 h 79"/>
                <a:gd name="T28" fmla="*/ 243 w 322"/>
                <a:gd name="T29" fmla="*/ 37 h 79"/>
                <a:gd name="T30" fmla="*/ 261 w 322"/>
                <a:gd name="T31" fmla="*/ 45 h 79"/>
                <a:gd name="T32" fmla="*/ 278 w 322"/>
                <a:gd name="T33" fmla="*/ 55 h 79"/>
                <a:gd name="T34" fmla="*/ 295 w 322"/>
                <a:gd name="T35" fmla="*/ 65 h 79"/>
                <a:gd name="T36" fmla="*/ 311 w 322"/>
                <a:gd name="T37" fmla="*/ 77 h 79"/>
                <a:gd name="T38" fmla="*/ 311 w 322"/>
                <a:gd name="T39" fmla="*/ 77 h 79"/>
                <a:gd name="T40" fmla="*/ 313 w 322"/>
                <a:gd name="T41" fmla="*/ 78 h 79"/>
                <a:gd name="T42" fmla="*/ 316 w 322"/>
                <a:gd name="T43" fmla="*/ 79 h 79"/>
                <a:gd name="T44" fmla="*/ 318 w 322"/>
                <a:gd name="T45" fmla="*/ 78 h 79"/>
                <a:gd name="T46" fmla="*/ 320 w 322"/>
                <a:gd name="T47" fmla="*/ 77 h 79"/>
                <a:gd name="T48" fmla="*/ 321 w 322"/>
                <a:gd name="T49" fmla="*/ 75 h 79"/>
                <a:gd name="T50" fmla="*/ 322 w 322"/>
                <a:gd name="T51" fmla="*/ 73 h 79"/>
                <a:gd name="T52" fmla="*/ 321 w 322"/>
                <a:gd name="T53" fmla="*/ 71 h 79"/>
                <a:gd name="T54" fmla="*/ 320 w 322"/>
                <a:gd name="T55" fmla="*/ 69 h 79"/>
                <a:gd name="T56" fmla="*/ 320 w 322"/>
                <a:gd name="T57" fmla="*/ 69 h 79"/>
                <a:gd name="T58" fmla="*/ 306 w 322"/>
                <a:gd name="T59" fmla="*/ 58 h 79"/>
                <a:gd name="T60" fmla="*/ 290 w 322"/>
                <a:gd name="T61" fmla="*/ 47 h 79"/>
                <a:gd name="T62" fmla="*/ 274 w 322"/>
                <a:gd name="T63" fmla="*/ 38 h 79"/>
                <a:gd name="T64" fmla="*/ 258 w 322"/>
                <a:gd name="T65" fmla="*/ 31 h 79"/>
                <a:gd name="T66" fmla="*/ 242 w 322"/>
                <a:gd name="T67" fmla="*/ 24 h 79"/>
                <a:gd name="T68" fmla="*/ 225 w 322"/>
                <a:gd name="T69" fmla="*/ 18 h 79"/>
                <a:gd name="T70" fmla="*/ 207 w 322"/>
                <a:gd name="T71" fmla="*/ 13 h 79"/>
                <a:gd name="T72" fmla="*/ 190 w 322"/>
                <a:gd name="T73" fmla="*/ 9 h 79"/>
                <a:gd name="T74" fmla="*/ 190 w 322"/>
                <a:gd name="T75" fmla="*/ 9 h 79"/>
                <a:gd name="T76" fmla="*/ 174 w 322"/>
                <a:gd name="T77" fmla="*/ 6 h 79"/>
                <a:gd name="T78" fmla="*/ 158 w 322"/>
                <a:gd name="T79" fmla="*/ 4 h 79"/>
                <a:gd name="T80" fmla="*/ 124 w 322"/>
                <a:gd name="T81" fmla="*/ 1 h 79"/>
                <a:gd name="T82" fmla="*/ 92 w 322"/>
                <a:gd name="T83" fmla="*/ 0 h 79"/>
                <a:gd name="T84" fmla="*/ 60 w 322"/>
                <a:gd name="T85" fmla="*/ 2 h 79"/>
                <a:gd name="T86" fmla="*/ 60 w 322"/>
                <a:gd name="T87" fmla="*/ 2 h 79"/>
                <a:gd name="T88" fmla="*/ 31 w 322"/>
                <a:gd name="T89" fmla="*/ 5 h 79"/>
                <a:gd name="T90" fmla="*/ 4 w 322"/>
                <a:gd name="T91" fmla="*/ 9 h 79"/>
                <a:gd name="T92" fmla="*/ 4 w 322"/>
                <a:gd name="T93" fmla="*/ 9 h 79"/>
                <a:gd name="T94" fmla="*/ 2 w 322"/>
                <a:gd name="T95" fmla="*/ 10 h 79"/>
                <a:gd name="T96" fmla="*/ 0 w 322"/>
                <a:gd name="T97" fmla="*/ 12 h 79"/>
                <a:gd name="T98" fmla="*/ 0 w 322"/>
                <a:gd name="T99" fmla="*/ 14 h 79"/>
                <a:gd name="T100" fmla="*/ 0 w 322"/>
                <a:gd name="T101" fmla="*/ 16 h 79"/>
                <a:gd name="T102" fmla="*/ 1 w 322"/>
                <a:gd name="T103" fmla="*/ 18 h 79"/>
                <a:gd name="T104" fmla="*/ 2 w 322"/>
                <a:gd name="T105" fmla="*/ 20 h 79"/>
                <a:gd name="T106" fmla="*/ 4 w 322"/>
                <a:gd name="T107" fmla="*/ 21 h 79"/>
                <a:gd name="T108" fmla="*/ 7 w 322"/>
                <a:gd name="T109" fmla="*/ 21 h 79"/>
                <a:gd name="T110" fmla="*/ 7 w 322"/>
                <a:gd name="T111" fmla="*/ 21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22" h="79">
                  <a:moveTo>
                    <a:pt x="7" y="21"/>
                  </a:moveTo>
                  <a:lnTo>
                    <a:pt x="7" y="21"/>
                  </a:lnTo>
                  <a:lnTo>
                    <a:pt x="33" y="16"/>
                  </a:lnTo>
                  <a:lnTo>
                    <a:pt x="60" y="14"/>
                  </a:lnTo>
                  <a:lnTo>
                    <a:pt x="86" y="12"/>
                  </a:lnTo>
                  <a:lnTo>
                    <a:pt x="112" y="13"/>
                  </a:lnTo>
                  <a:lnTo>
                    <a:pt x="112" y="13"/>
                  </a:lnTo>
                  <a:lnTo>
                    <a:pt x="146" y="15"/>
                  </a:lnTo>
                  <a:lnTo>
                    <a:pt x="162" y="17"/>
                  </a:lnTo>
                  <a:lnTo>
                    <a:pt x="179" y="19"/>
                  </a:lnTo>
                  <a:lnTo>
                    <a:pt x="195" y="23"/>
                  </a:lnTo>
                  <a:lnTo>
                    <a:pt x="211" y="27"/>
                  </a:lnTo>
                  <a:lnTo>
                    <a:pt x="228" y="32"/>
                  </a:lnTo>
                  <a:lnTo>
                    <a:pt x="243" y="37"/>
                  </a:lnTo>
                  <a:lnTo>
                    <a:pt x="243" y="37"/>
                  </a:lnTo>
                  <a:lnTo>
                    <a:pt x="261" y="45"/>
                  </a:lnTo>
                  <a:lnTo>
                    <a:pt x="278" y="55"/>
                  </a:lnTo>
                  <a:lnTo>
                    <a:pt x="295" y="65"/>
                  </a:lnTo>
                  <a:lnTo>
                    <a:pt x="311" y="77"/>
                  </a:lnTo>
                  <a:lnTo>
                    <a:pt x="311" y="77"/>
                  </a:lnTo>
                  <a:lnTo>
                    <a:pt x="313" y="78"/>
                  </a:lnTo>
                  <a:lnTo>
                    <a:pt x="316" y="79"/>
                  </a:lnTo>
                  <a:lnTo>
                    <a:pt x="318" y="78"/>
                  </a:lnTo>
                  <a:lnTo>
                    <a:pt x="320" y="77"/>
                  </a:lnTo>
                  <a:lnTo>
                    <a:pt x="321" y="75"/>
                  </a:lnTo>
                  <a:lnTo>
                    <a:pt x="322" y="73"/>
                  </a:lnTo>
                  <a:lnTo>
                    <a:pt x="321" y="71"/>
                  </a:lnTo>
                  <a:lnTo>
                    <a:pt x="320" y="69"/>
                  </a:lnTo>
                  <a:lnTo>
                    <a:pt x="320" y="69"/>
                  </a:lnTo>
                  <a:lnTo>
                    <a:pt x="306" y="58"/>
                  </a:lnTo>
                  <a:lnTo>
                    <a:pt x="290" y="47"/>
                  </a:lnTo>
                  <a:lnTo>
                    <a:pt x="274" y="38"/>
                  </a:lnTo>
                  <a:lnTo>
                    <a:pt x="258" y="31"/>
                  </a:lnTo>
                  <a:lnTo>
                    <a:pt x="242" y="24"/>
                  </a:lnTo>
                  <a:lnTo>
                    <a:pt x="225" y="18"/>
                  </a:lnTo>
                  <a:lnTo>
                    <a:pt x="207" y="13"/>
                  </a:lnTo>
                  <a:lnTo>
                    <a:pt x="190" y="9"/>
                  </a:lnTo>
                  <a:lnTo>
                    <a:pt x="190" y="9"/>
                  </a:lnTo>
                  <a:lnTo>
                    <a:pt x="174" y="6"/>
                  </a:lnTo>
                  <a:lnTo>
                    <a:pt x="158" y="4"/>
                  </a:lnTo>
                  <a:lnTo>
                    <a:pt x="124" y="1"/>
                  </a:lnTo>
                  <a:lnTo>
                    <a:pt x="92" y="0"/>
                  </a:lnTo>
                  <a:lnTo>
                    <a:pt x="60" y="2"/>
                  </a:lnTo>
                  <a:lnTo>
                    <a:pt x="60" y="2"/>
                  </a:lnTo>
                  <a:lnTo>
                    <a:pt x="31" y="5"/>
                  </a:lnTo>
                  <a:lnTo>
                    <a:pt x="4" y="9"/>
                  </a:lnTo>
                  <a:lnTo>
                    <a:pt x="4" y="9"/>
                  </a:lnTo>
                  <a:lnTo>
                    <a:pt x="2" y="10"/>
                  </a:lnTo>
                  <a:lnTo>
                    <a:pt x="0" y="12"/>
                  </a:lnTo>
                  <a:lnTo>
                    <a:pt x="0" y="14"/>
                  </a:lnTo>
                  <a:lnTo>
                    <a:pt x="0" y="16"/>
                  </a:lnTo>
                  <a:lnTo>
                    <a:pt x="1" y="18"/>
                  </a:lnTo>
                  <a:lnTo>
                    <a:pt x="2" y="20"/>
                  </a:lnTo>
                  <a:lnTo>
                    <a:pt x="4" y="21"/>
                  </a:lnTo>
                  <a:lnTo>
                    <a:pt x="7" y="21"/>
                  </a:lnTo>
                  <a:lnTo>
                    <a:pt x="7" y="2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9" name="Freeform 108">
              <a:extLst>
                <a:ext uri="{FF2B5EF4-FFF2-40B4-BE49-F238E27FC236}">
                  <a16:creationId xmlns:a16="http://schemas.microsoft.com/office/drawing/2014/main" id="{772CEEB4-314F-2F24-5886-AF494B4E8D4C}"/>
                </a:ext>
              </a:extLst>
            </p:cNvPr>
            <p:cNvSpPr>
              <a:spLocks/>
            </p:cNvSpPr>
            <p:nvPr/>
          </p:nvSpPr>
          <p:spPr bwMode="auto">
            <a:xfrm>
              <a:off x="3118" y="2977"/>
              <a:ext cx="194" cy="1340"/>
            </a:xfrm>
            <a:custGeom>
              <a:avLst/>
              <a:gdLst>
                <a:gd name="T0" fmla="*/ 0 w 388"/>
                <a:gd name="T1" fmla="*/ 5 h 2681"/>
                <a:gd name="T2" fmla="*/ 17 w 388"/>
                <a:gd name="T3" fmla="*/ 135 h 2681"/>
                <a:gd name="T4" fmla="*/ 36 w 388"/>
                <a:gd name="T5" fmla="*/ 264 h 2681"/>
                <a:gd name="T6" fmla="*/ 80 w 388"/>
                <a:gd name="T7" fmla="*/ 521 h 2681"/>
                <a:gd name="T8" fmla="*/ 105 w 388"/>
                <a:gd name="T9" fmla="*/ 651 h 2681"/>
                <a:gd name="T10" fmla="*/ 149 w 388"/>
                <a:gd name="T11" fmla="*/ 911 h 2681"/>
                <a:gd name="T12" fmla="*/ 169 w 388"/>
                <a:gd name="T13" fmla="*/ 1040 h 2681"/>
                <a:gd name="T14" fmla="*/ 204 w 388"/>
                <a:gd name="T15" fmla="*/ 1303 h 2681"/>
                <a:gd name="T16" fmla="*/ 271 w 388"/>
                <a:gd name="T17" fmla="*/ 1828 h 2681"/>
                <a:gd name="T18" fmla="*/ 304 w 388"/>
                <a:gd name="T19" fmla="*/ 2091 h 2681"/>
                <a:gd name="T20" fmla="*/ 325 w 388"/>
                <a:gd name="T21" fmla="*/ 2236 h 2681"/>
                <a:gd name="T22" fmla="*/ 356 w 388"/>
                <a:gd name="T23" fmla="*/ 2455 h 2681"/>
                <a:gd name="T24" fmla="*/ 371 w 388"/>
                <a:gd name="T25" fmla="*/ 2602 h 2681"/>
                <a:gd name="T26" fmla="*/ 376 w 388"/>
                <a:gd name="T27" fmla="*/ 2675 h 2681"/>
                <a:gd name="T28" fmla="*/ 379 w 388"/>
                <a:gd name="T29" fmla="*/ 2679 h 2681"/>
                <a:gd name="T30" fmla="*/ 383 w 388"/>
                <a:gd name="T31" fmla="*/ 2681 h 2681"/>
                <a:gd name="T32" fmla="*/ 387 w 388"/>
                <a:gd name="T33" fmla="*/ 2679 h 2681"/>
                <a:gd name="T34" fmla="*/ 388 w 388"/>
                <a:gd name="T35" fmla="*/ 2675 h 2681"/>
                <a:gd name="T36" fmla="*/ 384 w 388"/>
                <a:gd name="T37" fmla="*/ 2609 h 2681"/>
                <a:gd name="T38" fmla="*/ 370 w 388"/>
                <a:gd name="T39" fmla="*/ 2479 h 2681"/>
                <a:gd name="T40" fmla="*/ 343 w 388"/>
                <a:gd name="T41" fmla="*/ 2283 h 2681"/>
                <a:gd name="T42" fmla="*/ 325 w 388"/>
                <a:gd name="T43" fmla="*/ 2154 h 2681"/>
                <a:gd name="T44" fmla="*/ 258 w 388"/>
                <a:gd name="T45" fmla="*/ 1626 h 2681"/>
                <a:gd name="T46" fmla="*/ 191 w 388"/>
                <a:gd name="T47" fmla="*/ 1110 h 2681"/>
                <a:gd name="T48" fmla="*/ 172 w 388"/>
                <a:gd name="T49" fmla="*/ 981 h 2681"/>
                <a:gd name="T50" fmla="*/ 129 w 388"/>
                <a:gd name="T51" fmla="*/ 720 h 2681"/>
                <a:gd name="T52" fmla="*/ 106 w 388"/>
                <a:gd name="T53" fmla="*/ 590 h 2681"/>
                <a:gd name="T54" fmla="*/ 54 w 388"/>
                <a:gd name="T55" fmla="*/ 298 h 2681"/>
                <a:gd name="T56" fmla="*/ 32 w 388"/>
                <a:gd name="T57" fmla="*/ 152 h 2681"/>
                <a:gd name="T58" fmla="*/ 13 w 388"/>
                <a:gd name="T59" fmla="*/ 5 h 2681"/>
                <a:gd name="T60" fmla="*/ 13 w 388"/>
                <a:gd name="T61" fmla="*/ 3 h 2681"/>
                <a:gd name="T62" fmla="*/ 9 w 388"/>
                <a:gd name="T63" fmla="*/ 0 h 2681"/>
                <a:gd name="T64" fmla="*/ 5 w 388"/>
                <a:gd name="T65" fmla="*/ 0 h 2681"/>
                <a:gd name="T66" fmla="*/ 1 w 388"/>
                <a:gd name="T67" fmla="*/ 3 h 2681"/>
                <a:gd name="T68" fmla="*/ 0 w 388"/>
                <a:gd name="T69" fmla="*/ 5 h 26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88" h="2681">
                  <a:moveTo>
                    <a:pt x="0" y="5"/>
                  </a:moveTo>
                  <a:lnTo>
                    <a:pt x="0" y="5"/>
                  </a:lnTo>
                  <a:lnTo>
                    <a:pt x="9" y="70"/>
                  </a:lnTo>
                  <a:lnTo>
                    <a:pt x="17" y="135"/>
                  </a:lnTo>
                  <a:lnTo>
                    <a:pt x="26" y="200"/>
                  </a:lnTo>
                  <a:lnTo>
                    <a:pt x="36" y="264"/>
                  </a:lnTo>
                  <a:lnTo>
                    <a:pt x="58" y="392"/>
                  </a:lnTo>
                  <a:lnTo>
                    <a:pt x="80" y="521"/>
                  </a:lnTo>
                  <a:lnTo>
                    <a:pt x="80" y="521"/>
                  </a:lnTo>
                  <a:lnTo>
                    <a:pt x="105" y="651"/>
                  </a:lnTo>
                  <a:lnTo>
                    <a:pt x="127" y="781"/>
                  </a:lnTo>
                  <a:lnTo>
                    <a:pt x="149" y="911"/>
                  </a:lnTo>
                  <a:lnTo>
                    <a:pt x="169" y="1040"/>
                  </a:lnTo>
                  <a:lnTo>
                    <a:pt x="169" y="1040"/>
                  </a:lnTo>
                  <a:lnTo>
                    <a:pt x="187" y="1172"/>
                  </a:lnTo>
                  <a:lnTo>
                    <a:pt x="204" y="1303"/>
                  </a:lnTo>
                  <a:lnTo>
                    <a:pt x="238" y="1566"/>
                  </a:lnTo>
                  <a:lnTo>
                    <a:pt x="271" y="1828"/>
                  </a:lnTo>
                  <a:lnTo>
                    <a:pt x="304" y="2091"/>
                  </a:lnTo>
                  <a:lnTo>
                    <a:pt x="304" y="2091"/>
                  </a:lnTo>
                  <a:lnTo>
                    <a:pt x="314" y="2164"/>
                  </a:lnTo>
                  <a:lnTo>
                    <a:pt x="325" y="2236"/>
                  </a:lnTo>
                  <a:lnTo>
                    <a:pt x="346" y="2382"/>
                  </a:lnTo>
                  <a:lnTo>
                    <a:pt x="356" y="2455"/>
                  </a:lnTo>
                  <a:lnTo>
                    <a:pt x="364" y="2528"/>
                  </a:lnTo>
                  <a:lnTo>
                    <a:pt x="371" y="2602"/>
                  </a:lnTo>
                  <a:lnTo>
                    <a:pt x="376" y="2675"/>
                  </a:lnTo>
                  <a:lnTo>
                    <a:pt x="376" y="2675"/>
                  </a:lnTo>
                  <a:lnTo>
                    <a:pt x="377" y="2678"/>
                  </a:lnTo>
                  <a:lnTo>
                    <a:pt x="379" y="2679"/>
                  </a:lnTo>
                  <a:lnTo>
                    <a:pt x="381" y="2680"/>
                  </a:lnTo>
                  <a:lnTo>
                    <a:pt x="383" y="2681"/>
                  </a:lnTo>
                  <a:lnTo>
                    <a:pt x="385" y="2680"/>
                  </a:lnTo>
                  <a:lnTo>
                    <a:pt x="387" y="2679"/>
                  </a:lnTo>
                  <a:lnTo>
                    <a:pt x="388" y="2678"/>
                  </a:lnTo>
                  <a:lnTo>
                    <a:pt x="388" y="2675"/>
                  </a:lnTo>
                  <a:lnTo>
                    <a:pt x="388" y="2675"/>
                  </a:lnTo>
                  <a:lnTo>
                    <a:pt x="384" y="2609"/>
                  </a:lnTo>
                  <a:lnTo>
                    <a:pt x="377" y="2544"/>
                  </a:lnTo>
                  <a:lnTo>
                    <a:pt x="370" y="2479"/>
                  </a:lnTo>
                  <a:lnTo>
                    <a:pt x="362" y="2413"/>
                  </a:lnTo>
                  <a:lnTo>
                    <a:pt x="343" y="2283"/>
                  </a:lnTo>
                  <a:lnTo>
                    <a:pt x="325" y="2154"/>
                  </a:lnTo>
                  <a:lnTo>
                    <a:pt x="325" y="2154"/>
                  </a:lnTo>
                  <a:lnTo>
                    <a:pt x="258" y="1626"/>
                  </a:lnTo>
                  <a:lnTo>
                    <a:pt x="258" y="1626"/>
                  </a:lnTo>
                  <a:lnTo>
                    <a:pt x="224" y="1369"/>
                  </a:lnTo>
                  <a:lnTo>
                    <a:pt x="191" y="1110"/>
                  </a:lnTo>
                  <a:lnTo>
                    <a:pt x="191" y="1110"/>
                  </a:lnTo>
                  <a:lnTo>
                    <a:pt x="172" y="981"/>
                  </a:lnTo>
                  <a:lnTo>
                    <a:pt x="151" y="850"/>
                  </a:lnTo>
                  <a:lnTo>
                    <a:pt x="129" y="720"/>
                  </a:lnTo>
                  <a:lnTo>
                    <a:pt x="106" y="590"/>
                  </a:lnTo>
                  <a:lnTo>
                    <a:pt x="106" y="590"/>
                  </a:lnTo>
                  <a:lnTo>
                    <a:pt x="79" y="444"/>
                  </a:lnTo>
                  <a:lnTo>
                    <a:pt x="54" y="298"/>
                  </a:lnTo>
                  <a:lnTo>
                    <a:pt x="42" y="225"/>
                  </a:lnTo>
                  <a:lnTo>
                    <a:pt x="32" y="152"/>
                  </a:lnTo>
                  <a:lnTo>
                    <a:pt x="22" y="79"/>
                  </a:lnTo>
                  <a:lnTo>
                    <a:pt x="13" y="5"/>
                  </a:lnTo>
                  <a:lnTo>
                    <a:pt x="13" y="5"/>
                  </a:lnTo>
                  <a:lnTo>
                    <a:pt x="13" y="3"/>
                  </a:lnTo>
                  <a:lnTo>
                    <a:pt x="11" y="1"/>
                  </a:lnTo>
                  <a:lnTo>
                    <a:pt x="9" y="0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1"/>
                  </a:lnTo>
                  <a:lnTo>
                    <a:pt x="1" y="3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0" name="Freeform 109">
              <a:extLst>
                <a:ext uri="{FF2B5EF4-FFF2-40B4-BE49-F238E27FC236}">
                  <a16:creationId xmlns:a16="http://schemas.microsoft.com/office/drawing/2014/main" id="{B4539616-05F9-3116-50F3-57FD09F840F1}"/>
                </a:ext>
              </a:extLst>
            </p:cNvPr>
            <p:cNvSpPr>
              <a:spLocks/>
            </p:cNvSpPr>
            <p:nvPr/>
          </p:nvSpPr>
          <p:spPr bwMode="auto">
            <a:xfrm>
              <a:off x="2710" y="2662"/>
              <a:ext cx="89" cy="697"/>
            </a:xfrm>
            <a:custGeom>
              <a:avLst/>
              <a:gdLst>
                <a:gd name="T0" fmla="*/ 107 w 179"/>
                <a:gd name="T1" fmla="*/ 8 h 1395"/>
                <a:gd name="T2" fmla="*/ 129 w 179"/>
                <a:gd name="T3" fmla="*/ 72 h 1395"/>
                <a:gd name="T4" fmla="*/ 145 w 179"/>
                <a:gd name="T5" fmla="*/ 138 h 1395"/>
                <a:gd name="T6" fmla="*/ 157 w 179"/>
                <a:gd name="T7" fmla="*/ 205 h 1395"/>
                <a:gd name="T8" fmla="*/ 164 w 179"/>
                <a:gd name="T9" fmla="*/ 273 h 1395"/>
                <a:gd name="T10" fmla="*/ 165 w 179"/>
                <a:gd name="T11" fmla="*/ 308 h 1395"/>
                <a:gd name="T12" fmla="*/ 166 w 179"/>
                <a:gd name="T13" fmla="*/ 377 h 1395"/>
                <a:gd name="T14" fmla="*/ 163 w 179"/>
                <a:gd name="T15" fmla="*/ 444 h 1395"/>
                <a:gd name="T16" fmla="*/ 157 w 179"/>
                <a:gd name="T17" fmla="*/ 513 h 1395"/>
                <a:gd name="T18" fmla="*/ 153 w 179"/>
                <a:gd name="T19" fmla="*/ 548 h 1395"/>
                <a:gd name="T20" fmla="*/ 131 w 179"/>
                <a:gd name="T21" fmla="*/ 688 h 1395"/>
                <a:gd name="T22" fmla="*/ 103 w 179"/>
                <a:gd name="T23" fmla="*/ 826 h 1395"/>
                <a:gd name="T24" fmla="*/ 72 w 179"/>
                <a:gd name="T25" fmla="*/ 963 h 1395"/>
                <a:gd name="T26" fmla="*/ 43 w 179"/>
                <a:gd name="T27" fmla="*/ 1098 h 1395"/>
                <a:gd name="T28" fmla="*/ 31 w 179"/>
                <a:gd name="T29" fmla="*/ 1163 h 1395"/>
                <a:gd name="T30" fmla="*/ 9 w 179"/>
                <a:gd name="T31" fmla="*/ 1293 h 1395"/>
                <a:gd name="T32" fmla="*/ 2 w 179"/>
                <a:gd name="T33" fmla="*/ 1358 h 1395"/>
                <a:gd name="T34" fmla="*/ 0 w 179"/>
                <a:gd name="T35" fmla="*/ 1388 h 1395"/>
                <a:gd name="T36" fmla="*/ 0 w 179"/>
                <a:gd name="T37" fmla="*/ 1391 h 1395"/>
                <a:gd name="T38" fmla="*/ 3 w 179"/>
                <a:gd name="T39" fmla="*/ 1395 h 1395"/>
                <a:gd name="T40" fmla="*/ 8 w 179"/>
                <a:gd name="T41" fmla="*/ 1395 h 1395"/>
                <a:gd name="T42" fmla="*/ 11 w 179"/>
                <a:gd name="T43" fmla="*/ 1391 h 1395"/>
                <a:gd name="T44" fmla="*/ 12 w 179"/>
                <a:gd name="T45" fmla="*/ 1388 h 1395"/>
                <a:gd name="T46" fmla="*/ 19 w 179"/>
                <a:gd name="T47" fmla="*/ 1324 h 1395"/>
                <a:gd name="T48" fmla="*/ 27 w 179"/>
                <a:gd name="T49" fmla="*/ 1259 h 1395"/>
                <a:gd name="T50" fmla="*/ 49 w 179"/>
                <a:gd name="T51" fmla="*/ 1129 h 1395"/>
                <a:gd name="T52" fmla="*/ 63 w 179"/>
                <a:gd name="T53" fmla="*/ 1061 h 1395"/>
                <a:gd name="T54" fmla="*/ 109 w 179"/>
                <a:gd name="T55" fmla="*/ 856 h 1395"/>
                <a:gd name="T56" fmla="*/ 124 w 179"/>
                <a:gd name="T57" fmla="*/ 787 h 1395"/>
                <a:gd name="T58" fmla="*/ 150 w 179"/>
                <a:gd name="T59" fmla="*/ 648 h 1395"/>
                <a:gd name="T60" fmla="*/ 161 w 179"/>
                <a:gd name="T61" fmla="*/ 579 h 1395"/>
                <a:gd name="T62" fmla="*/ 172 w 179"/>
                <a:gd name="T63" fmla="*/ 476 h 1395"/>
                <a:gd name="T64" fmla="*/ 177 w 179"/>
                <a:gd name="T65" fmla="*/ 407 h 1395"/>
                <a:gd name="T66" fmla="*/ 179 w 179"/>
                <a:gd name="T67" fmla="*/ 338 h 1395"/>
                <a:gd name="T68" fmla="*/ 177 w 179"/>
                <a:gd name="T69" fmla="*/ 302 h 1395"/>
                <a:gd name="T70" fmla="*/ 172 w 179"/>
                <a:gd name="T71" fmla="*/ 236 h 1395"/>
                <a:gd name="T72" fmla="*/ 163 w 179"/>
                <a:gd name="T73" fmla="*/ 168 h 1395"/>
                <a:gd name="T74" fmla="*/ 149 w 179"/>
                <a:gd name="T75" fmla="*/ 102 h 1395"/>
                <a:gd name="T76" fmla="*/ 130 w 179"/>
                <a:gd name="T77" fmla="*/ 37 h 1395"/>
                <a:gd name="T78" fmla="*/ 119 w 179"/>
                <a:gd name="T79" fmla="*/ 4 h 1395"/>
                <a:gd name="T80" fmla="*/ 117 w 179"/>
                <a:gd name="T81" fmla="*/ 2 h 1395"/>
                <a:gd name="T82" fmla="*/ 113 w 179"/>
                <a:gd name="T83" fmla="*/ 0 h 1395"/>
                <a:gd name="T84" fmla="*/ 109 w 179"/>
                <a:gd name="T85" fmla="*/ 2 h 1395"/>
                <a:gd name="T86" fmla="*/ 107 w 179"/>
                <a:gd name="T87" fmla="*/ 5 h 1395"/>
                <a:gd name="T88" fmla="*/ 107 w 179"/>
                <a:gd name="T89" fmla="*/ 8 h 13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79" h="1395">
                  <a:moveTo>
                    <a:pt x="107" y="8"/>
                  </a:moveTo>
                  <a:lnTo>
                    <a:pt x="107" y="8"/>
                  </a:lnTo>
                  <a:lnTo>
                    <a:pt x="119" y="40"/>
                  </a:lnTo>
                  <a:lnTo>
                    <a:pt x="129" y="72"/>
                  </a:lnTo>
                  <a:lnTo>
                    <a:pt x="138" y="105"/>
                  </a:lnTo>
                  <a:lnTo>
                    <a:pt x="145" y="138"/>
                  </a:lnTo>
                  <a:lnTo>
                    <a:pt x="152" y="172"/>
                  </a:lnTo>
                  <a:lnTo>
                    <a:pt x="157" y="205"/>
                  </a:lnTo>
                  <a:lnTo>
                    <a:pt x="161" y="239"/>
                  </a:lnTo>
                  <a:lnTo>
                    <a:pt x="164" y="273"/>
                  </a:lnTo>
                  <a:lnTo>
                    <a:pt x="164" y="273"/>
                  </a:lnTo>
                  <a:lnTo>
                    <a:pt x="165" y="308"/>
                  </a:lnTo>
                  <a:lnTo>
                    <a:pt x="166" y="342"/>
                  </a:lnTo>
                  <a:lnTo>
                    <a:pt x="166" y="377"/>
                  </a:lnTo>
                  <a:lnTo>
                    <a:pt x="165" y="411"/>
                  </a:lnTo>
                  <a:lnTo>
                    <a:pt x="163" y="444"/>
                  </a:lnTo>
                  <a:lnTo>
                    <a:pt x="160" y="479"/>
                  </a:lnTo>
                  <a:lnTo>
                    <a:pt x="157" y="513"/>
                  </a:lnTo>
                  <a:lnTo>
                    <a:pt x="153" y="548"/>
                  </a:lnTo>
                  <a:lnTo>
                    <a:pt x="153" y="548"/>
                  </a:lnTo>
                  <a:lnTo>
                    <a:pt x="143" y="618"/>
                  </a:lnTo>
                  <a:lnTo>
                    <a:pt x="131" y="688"/>
                  </a:lnTo>
                  <a:lnTo>
                    <a:pt x="118" y="757"/>
                  </a:lnTo>
                  <a:lnTo>
                    <a:pt x="103" y="826"/>
                  </a:lnTo>
                  <a:lnTo>
                    <a:pt x="103" y="826"/>
                  </a:lnTo>
                  <a:lnTo>
                    <a:pt x="72" y="963"/>
                  </a:lnTo>
                  <a:lnTo>
                    <a:pt x="58" y="1031"/>
                  </a:lnTo>
                  <a:lnTo>
                    <a:pt x="43" y="1098"/>
                  </a:lnTo>
                  <a:lnTo>
                    <a:pt x="43" y="1098"/>
                  </a:lnTo>
                  <a:lnTo>
                    <a:pt x="31" y="1163"/>
                  </a:lnTo>
                  <a:lnTo>
                    <a:pt x="19" y="1228"/>
                  </a:lnTo>
                  <a:lnTo>
                    <a:pt x="9" y="1293"/>
                  </a:lnTo>
                  <a:lnTo>
                    <a:pt x="5" y="1326"/>
                  </a:lnTo>
                  <a:lnTo>
                    <a:pt x="2" y="1358"/>
                  </a:lnTo>
                  <a:lnTo>
                    <a:pt x="2" y="1358"/>
                  </a:lnTo>
                  <a:lnTo>
                    <a:pt x="0" y="1388"/>
                  </a:lnTo>
                  <a:lnTo>
                    <a:pt x="0" y="1388"/>
                  </a:lnTo>
                  <a:lnTo>
                    <a:pt x="0" y="1391"/>
                  </a:lnTo>
                  <a:lnTo>
                    <a:pt x="2" y="1394"/>
                  </a:lnTo>
                  <a:lnTo>
                    <a:pt x="3" y="1395"/>
                  </a:lnTo>
                  <a:lnTo>
                    <a:pt x="6" y="1395"/>
                  </a:lnTo>
                  <a:lnTo>
                    <a:pt x="8" y="1395"/>
                  </a:lnTo>
                  <a:lnTo>
                    <a:pt x="10" y="1394"/>
                  </a:lnTo>
                  <a:lnTo>
                    <a:pt x="11" y="1391"/>
                  </a:lnTo>
                  <a:lnTo>
                    <a:pt x="12" y="1388"/>
                  </a:lnTo>
                  <a:lnTo>
                    <a:pt x="12" y="1388"/>
                  </a:lnTo>
                  <a:lnTo>
                    <a:pt x="14" y="1356"/>
                  </a:lnTo>
                  <a:lnTo>
                    <a:pt x="19" y="1324"/>
                  </a:lnTo>
                  <a:lnTo>
                    <a:pt x="22" y="1291"/>
                  </a:lnTo>
                  <a:lnTo>
                    <a:pt x="27" y="1259"/>
                  </a:lnTo>
                  <a:lnTo>
                    <a:pt x="37" y="1194"/>
                  </a:lnTo>
                  <a:lnTo>
                    <a:pt x="49" y="1129"/>
                  </a:lnTo>
                  <a:lnTo>
                    <a:pt x="49" y="1129"/>
                  </a:lnTo>
                  <a:lnTo>
                    <a:pt x="63" y="1061"/>
                  </a:lnTo>
                  <a:lnTo>
                    <a:pt x="78" y="993"/>
                  </a:lnTo>
                  <a:lnTo>
                    <a:pt x="109" y="856"/>
                  </a:lnTo>
                  <a:lnTo>
                    <a:pt x="109" y="856"/>
                  </a:lnTo>
                  <a:lnTo>
                    <a:pt x="124" y="787"/>
                  </a:lnTo>
                  <a:lnTo>
                    <a:pt x="137" y="718"/>
                  </a:lnTo>
                  <a:lnTo>
                    <a:pt x="150" y="648"/>
                  </a:lnTo>
                  <a:lnTo>
                    <a:pt x="161" y="579"/>
                  </a:lnTo>
                  <a:lnTo>
                    <a:pt x="161" y="579"/>
                  </a:lnTo>
                  <a:lnTo>
                    <a:pt x="169" y="510"/>
                  </a:lnTo>
                  <a:lnTo>
                    <a:pt x="172" y="476"/>
                  </a:lnTo>
                  <a:lnTo>
                    <a:pt x="175" y="441"/>
                  </a:lnTo>
                  <a:lnTo>
                    <a:pt x="177" y="407"/>
                  </a:lnTo>
                  <a:lnTo>
                    <a:pt x="179" y="372"/>
                  </a:lnTo>
                  <a:lnTo>
                    <a:pt x="179" y="338"/>
                  </a:lnTo>
                  <a:lnTo>
                    <a:pt x="177" y="302"/>
                  </a:lnTo>
                  <a:lnTo>
                    <a:pt x="177" y="302"/>
                  </a:lnTo>
                  <a:lnTo>
                    <a:pt x="175" y="269"/>
                  </a:lnTo>
                  <a:lnTo>
                    <a:pt x="172" y="236"/>
                  </a:lnTo>
                  <a:lnTo>
                    <a:pt x="168" y="201"/>
                  </a:lnTo>
                  <a:lnTo>
                    <a:pt x="163" y="168"/>
                  </a:lnTo>
                  <a:lnTo>
                    <a:pt x="157" y="134"/>
                  </a:lnTo>
                  <a:lnTo>
                    <a:pt x="149" y="102"/>
                  </a:lnTo>
                  <a:lnTo>
                    <a:pt x="140" y="69"/>
                  </a:lnTo>
                  <a:lnTo>
                    <a:pt x="130" y="37"/>
                  </a:lnTo>
                  <a:lnTo>
                    <a:pt x="130" y="37"/>
                  </a:lnTo>
                  <a:lnTo>
                    <a:pt x="119" y="4"/>
                  </a:lnTo>
                  <a:lnTo>
                    <a:pt x="119" y="4"/>
                  </a:lnTo>
                  <a:lnTo>
                    <a:pt x="117" y="2"/>
                  </a:lnTo>
                  <a:lnTo>
                    <a:pt x="115" y="1"/>
                  </a:lnTo>
                  <a:lnTo>
                    <a:pt x="113" y="0"/>
                  </a:lnTo>
                  <a:lnTo>
                    <a:pt x="111" y="1"/>
                  </a:lnTo>
                  <a:lnTo>
                    <a:pt x="109" y="2"/>
                  </a:lnTo>
                  <a:lnTo>
                    <a:pt x="107" y="3"/>
                  </a:lnTo>
                  <a:lnTo>
                    <a:pt x="107" y="5"/>
                  </a:lnTo>
                  <a:lnTo>
                    <a:pt x="107" y="8"/>
                  </a:lnTo>
                  <a:lnTo>
                    <a:pt x="107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1" name="Freeform 110">
              <a:extLst>
                <a:ext uri="{FF2B5EF4-FFF2-40B4-BE49-F238E27FC236}">
                  <a16:creationId xmlns:a16="http://schemas.microsoft.com/office/drawing/2014/main" id="{0DAA9FF3-ACC4-D397-E812-52728212BAD5}"/>
                </a:ext>
              </a:extLst>
            </p:cNvPr>
            <p:cNvSpPr>
              <a:spLocks/>
            </p:cNvSpPr>
            <p:nvPr/>
          </p:nvSpPr>
          <p:spPr bwMode="auto">
            <a:xfrm>
              <a:off x="2398" y="3386"/>
              <a:ext cx="425" cy="78"/>
            </a:xfrm>
            <a:custGeom>
              <a:avLst/>
              <a:gdLst>
                <a:gd name="T0" fmla="*/ 7 w 849"/>
                <a:gd name="T1" fmla="*/ 145 h 156"/>
                <a:gd name="T2" fmla="*/ 93 w 849"/>
                <a:gd name="T3" fmla="*/ 147 h 156"/>
                <a:gd name="T4" fmla="*/ 179 w 849"/>
                <a:gd name="T5" fmla="*/ 150 h 156"/>
                <a:gd name="T6" fmla="*/ 305 w 849"/>
                <a:gd name="T7" fmla="*/ 155 h 156"/>
                <a:gd name="T8" fmla="*/ 348 w 849"/>
                <a:gd name="T9" fmla="*/ 156 h 156"/>
                <a:gd name="T10" fmla="*/ 431 w 849"/>
                <a:gd name="T11" fmla="*/ 154 h 156"/>
                <a:gd name="T12" fmla="*/ 514 w 849"/>
                <a:gd name="T13" fmla="*/ 146 h 156"/>
                <a:gd name="T14" fmla="*/ 555 w 849"/>
                <a:gd name="T15" fmla="*/ 140 h 156"/>
                <a:gd name="T16" fmla="*/ 616 w 849"/>
                <a:gd name="T17" fmla="*/ 127 h 156"/>
                <a:gd name="T18" fmla="*/ 656 w 849"/>
                <a:gd name="T19" fmla="*/ 115 h 156"/>
                <a:gd name="T20" fmla="*/ 675 w 849"/>
                <a:gd name="T21" fmla="*/ 108 h 156"/>
                <a:gd name="T22" fmla="*/ 715 w 849"/>
                <a:gd name="T23" fmla="*/ 91 h 156"/>
                <a:gd name="T24" fmla="*/ 755 w 849"/>
                <a:gd name="T25" fmla="*/ 71 h 156"/>
                <a:gd name="T26" fmla="*/ 792 w 849"/>
                <a:gd name="T27" fmla="*/ 50 h 156"/>
                <a:gd name="T28" fmla="*/ 829 w 849"/>
                <a:gd name="T29" fmla="*/ 25 h 156"/>
                <a:gd name="T30" fmla="*/ 847 w 849"/>
                <a:gd name="T31" fmla="*/ 10 h 156"/>
                <a:gd name="T32" fmla="*/ 849 w 849"/>
                <a:gd name="T33" fmla="*/ 8 h 156"/>
                <a:gd name="T34" fmla="*/ 849 w 849"/>
                <a:gd name="T35" fmla="*/ 4 h 156"/>
                <a:gd name="T36" fmla="*/ 845 w 849"/>
                <a:gd name="T37" fmla="*/ 1 h 156"/>
                <a:gd name="T38" fmla="*/ 841 w 849"/>
                <a:gd name="T39" fmla="*/ 1 h 156"/>
                <a:gd name="T40" fmla="*/ 838 w 849"/>
                <a:gd name="T41" fmla="*/ 2 h 156"/>
                <a:gd name="T42" fmla="*/ 804 w 849"/>
                <a:gd name="T43" fmla="*/ 28 h 156"/>
                <a:gd name="T44" fmla="*/ 766 w 849"/>
                <a:gd name="T45" fmla="*/ 51 h 156"/>
                <a:gd name="T46" fmla="*/ 728 w 849"/>
                <a:gd name="T47" fmla="*/ 72 h 156"/>
                <a:gd name="T48" fmla="*/ 687 w 849"/>
                <a:gd name="T49" fmla="*/ 91 h 156"/>
                <a:gd name="T50" fmla="*/ 668 w 849"/>
                <a:gd name="T51" fmla="*/ 98 h 156"/>
                <a:gd name="T52" fmla="*/ 629 w 849"/>
                <a:gd name="T53" fmla="*/ 111 h 156"/>
                <a:gd name="T54" fmla="*/ 569 w 849"/>
                <a:gd name="T55" fmla="*/ 125 h 156"/>
                <a:gd name="T56" fmla="*/ 528 w 849"/>
                <a:gd name="T57" fmla="*/ 132 h 156"/>
                <a:gd name="T58" fmla="*/ 447 w 849"/>
                <a:gd name="T59" fmla="*/ 141 h 156"/>
                <a:gd name="T60" fmla="*/ 365 w 849"/>
                <a:gd name="T61" fmla="*/ 143 h 156"/>
                <a:gd name="T62" fmla="*/ 323 w 849"/>
                <a:gd name="T63" fmla="*/ 143 h 156"/>
                <a:gd name="T64" fmla="*/ 197 w 849"/>
                <a:gd name="T65" fmla="*/ 139 h 156"/>
                <a:gd name="T66" fmla="*/ 112 w 849"/>
                <a:gd name="T67" fmla="*/ 135 h 156"/>
                <a:gd name="T68" fmla="*/ 27 w 849"/>
                <a:gd name="T69" fmla="*/ 133 h 156"/>
                <a:gd name="T70" fmla="*/ 7 w 849"/>
                <a:gd name="T71" fmla="*/ 133 h 156"/>
                <a:gd name="T72" fmla="*/ 4 w 849"/>
                <a:gd name="T73" fmla="*/ 134 h 156"/>
                <a:gd name="T74" fmla="*/ 0 w 849"/>
                <a:gd name="T75" fmla="*/ 137 h 156"/>
                <a:gd name="T76" fmla="*/ 0 w 849"/>
                <a:gd name="T77" fmla="*/ 141 h 156"/>
                <a:gd name="T78" fmla="*/ 4 w 849"/>
                <a:gd name="T79" fmla="*/ 145 h 156"/>
                <a:gd name="T80" fmla="*/ 7 w 849"/>
                <a:gd name="T81" fmla="*/ 145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849" h="156">
                  <a:moveTo>
                    <a:pt x="7" y="145"/>
                  </a:moveTo>
                  <a:lnTo>
                    <a:pt x="7" y="145"/>
                  </a:lnTo>
                  <a:lnTo>
                    <a:pt x="49" y="145"/>
                  </a:lnTo>
                  <a:lnTo>
                    <a:pt x="93" y="147"/>
                  </a:lnTo>
                  <a:lnTo>
                    <a:pt x="179" y="150"/>
                  </a:lnTo>
                  <a:lnTo>
                    <a:pt x="179" y="150"/>
                  </a:lnTo>
                  <a:lnTo>
                    <a:pt x="263" y="154"/>
                  </a:lnTo>
                  <a:lnTo>
                    <a:pt x="305" y="155"/>
                  </a:lnTo>
                  <a:lnTo>
                    <a:pt x="348" y="156"/>
                  </a:lnTo>
                  <a:lnTo>
                    <a:pt x="348" y="156"/>
                  </a:lnTo>
                  <a:lnTo>
                    <a:pt x="389" y="155"/>
                  </a:lnTo>
                  <a:lnTo>
                    <a:pt x="431" y="154"/>
                  </a:lnTo>
                  <a:lnTo>
                    <a:pt x="472" y="151"/>
                  </a:lnTo>
                  <a:lnTo>
                    <a:pt x="514" y="146"/>
                  </a:lnTo>
                  <a:lnTo>
                    <a:pt x="514" y="146"/>
                  </a:lnTo>
                  <a:lnTo>
                    <a:pt x="555" y="140"/>
                  </a:lnTo>
                  <a:lnTo>
                    <a:pt x="596" y="132"/>
                  </a:lnTo>
                  <a:lnTo>
                    <a:pt x="616" y="127"/>
                  </a:lnTo>
                  <a:lnTo>
                    <a:pt x="635" y="121"/>
                  </a:lnTo>
                  <a:lnTo>
                    <a:pt x="656" y="115"/>
                  </a:lnTo>
                  <a:lnTo>
                    <a:pt x="675" y="108"/>
                  </a:lnTo>
                  <a:lnTo>
                    <a:pt x="675" y="108"/>
                  </a:lnTo>
                  <a:lnTo>
                    <a:pt x="695" y="100"/>
                  </a:lnTo>
                  <a:lnTo>
                    <a:pt x="715" y="91"/>
                  </a:lnTo>
                  <a:lnTo>
                    <a:pt x="736" y="81"/>
                  </a:lnTo>
                  <a:lnTo>
                    <a:pt x="755" y="71"/>
                  </a:lnTo>
                  <a:lnTo>
                    <a:pt x="774" y="61"/>
                  </a:lnTo>
                  <a:lnTo>
                    <a:pt x="792" y="50"/>
                  </a:lnTo>
                  <a:lnTo>
                    <a:pt x="811" y="38"/>
                  </a:lnTo>
                  <a:lnTo>
                    <a:pt x="829" y="25"/>
                  </a:lnTo>
                  <a:lnTo>
                    <a:pt x="829" y="25"/>
                  </a:lnTo>
                  <a:lnTo>
                    <a:pt x="847" y="10"/>
                  </a:lnTo>
                  <a:lnTo>
                    <a:pt x="847" y="10"/>
                  </a:lnTo>
                  <a:lnTo>
                    <a:pt x="849" y="8"/>
                  </a:lnTo>
                  <a:lnTo>
                    <a:pt x="849" y="6"/>
                  </a:lnTo>
                  <a:lnTo>
                    <a:pt x="849" y="4"/>
                  </a:lnTo>
                  <a:lnTo>
                    <a:pt x="847" y="2"/>
                  </a:lnTo>
                  <a:lnTo>
                    <a:pt x="845" y="1"/>
                  </a:lnTo>
                  <a:lnTo>
                    <a:pt x="843" y="0"/>
                  </a:lnTo>
                  <a:lnTo>
                    <a:pt x="841" y="1"/>
                  </a:lnTo>
                  <a:lnTo>
                    <a:pt x="838" y="2"/>
                  </a:lnTo>
                  <a:lnTo>
                    <a:pt x="838" y="2"/>
                  </a:lnTo>
                  <a:lnTo>
                    <a:pt x="821" y="15"/>
                  </a:lnTo>
                  <a:lnTo>
                    <a:pt x="804" y="28"/>
                  </a:lnTo>
                  <a:lnTo>
                    <a:pt x="784" y="40"/>
                  </a:lnTo>
                  <a:lnTo>
                    <a:pt x="766" y="51"/>
                  </a:lnTo>
                  <a:lnTo>
                    <a:pt x="747" y="62"/>
                  </a:lnTo>
                  <a:lnTo>
                    <a:pt x="728" y="72"/>
                  </a:lnTo>
                  <a:lnTo>
                    <a:pt x="707" y="81"/>
                  </a:lnTo>
                  <a:lnTo>
                    <a:pt x="687" y="91"/>
                  </a:lnTo>
                  <a:lnTo>
                    <a:pt x="687" y="91"/>
                  </a:lnTo>
                  <a:lnTo>
                    <a:pt x="668" y="98"/>
                  </a:lnTo>
                  <a:lnTo>
                    <a:pt x="649" y="104"/>
                  </a:lnTo>
                  <a:lnTo>
                    <a:pt x="629" y="111"/>
                  </a:lnTo>
                  <a:lnTo>
                    <a:pt x="609" y="116"/>
                  </a:lnTo>
                  <a:lnTo>
                    <a:pt x="569" y="125"/>
                  </a:lnTo>
                  <a:lnTo>
                    <a:pt x="528" y="132"/>
                  </a:lnTo>
                  <a:lnTo>
                    <a:pt x="528" y="132"/>
                  </a:lnTo>
                  <a:lnTo>
                    <a:pt x="488" y="137"/>
                  </a:lnTo>
                  <a:lnTo>
                    <a:pt x="447" y="141"/>
                  </a:lnTo>
                  <a:lnTo>
                    <a:pt x="406" y="143"/>
                  </a:lnTo>
                  <a:lnTo>
                    <a:pt x="365" y="143"/>
                  </a:lnTo>
                  <a:lnTo>
                    <a:pt x="365" y="143"/>
                  </a:lnTo>
                  <a:lnTo>
                    <a:pt x="323" y="143"/>
                  </a:lnTo>
                  <a:lnTo>
                    <a:pt x="281" y="142"/>
                  </a:lnTo>
                  <a:lnTo>
                    <a:pt x="197" y="139"/>
                  </a:lnTo>
                  <a:lnTo>
                    <a:pt x="197" y="139"/>
                  </a:lnTo>
                  <a:lnTo>
                    <a:pt x="112" y="135"/>
                  </a:lnTo>
                  <a:lnTo>
                    <a:pt x="69" y="134"/>
                  </a:lnTo>
                  <a:lnTo>
                    <a:pt x="27" y="133"/>
                  </a:lnTo>
                  <a:lnTo>
                    <a:pt x="27" y="133"/>
                  </a:lnTo>
                  <a:lnTo>
                    <a:pt x="7" y="133"/>
                  </a:lnTo>
                  <a:lnTo>
                    <a:pt x="7" y="133"/>
                  </a:lnTo>
                  <a:lnTo>
                    <a:pt x="4" y="134"/>
                  </a:lnTo>
                  <a:lnTo>
                    <a:pt x="2" y="135"/>
                  </a:lnTo>
                  <a:lnTo>
                    <a:pt x="0" y="137"/>
                  </a:lnTo>
                  <a:lnTo>
                    <a:pt x="0" y="139"/>
                  </a:lnTo>
                  <a:lnTo>
                    <a:pt x="0" y="141"/>
                  </a:lnTo>
                  <a:lnTo>
                    <a:pt x="2" y="143"/>
                  </a:lnTo>
                  <a:lnTo>
                    <a:pt x="4" y="145"/>
                  </a:lnTo>
                  <a:lnTo>
                    <a:pt x="7" y="145"/>
                  </a:lnTo>
                  <a:lnTo>
                    <a:pt x="7" y="14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2" name="Freeform 111">
              <a:extLst>
                <a:ext uri="{FF2B5EF4-FFF2-40B4-BE49-F238E27FC236}">
                  <a16:creationId xmlns:a16="http://schemas.microsoft.com/office/drawing/2014/main" id="{CD06553D-4536-E007-CF19-C2E0729BF2C7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5" y="2875"/>
              <a:ext cx="549" cy="1441"/>
            </a:xfrm>
            <a:custGeom>
              <a:avLst/>
              <a:gdLst>
                <a:gd name="T0" fmla="*/ 39 w 1098"/>
                <a:gd name="T1" fmla="*/ 2852 h 2884"/>
                <a:gd name="T2" fmla="*/ 120 w 1098"/>
                <a:gd name="T3" fmla="*/ 2759 h 2884"/>
                <a:gd name="T4" fmla="*/ 192 w 1098"/>
                <a:gd name="T5" fmla="*/ 2658 h 2884"/>
                <a:gd name="T6" fmla="*/ 255 w 1098"/>
                <a:gd name="T7" fmla="*/ 2549 h 2884"/>
                <a:gd name="T8" fmla="*/ 306 w 1098"/>
                <a:gd name="T9" fmla="*/ 2436 h 2884"/>
                <a:gd name="T10" fmla="*/ 342 w 1098"/>
                <a:gd name="T11" fmla="*/ 2317 h 2884"/>
                <a:gd name="T12" fmla="*/ 359 w 1098"/>
                <a:gd name="T13" fmla="*/ 2237 h 2884"/>
                <a:gd name="T14" fmla="*/ 366 w 1098"/>
                <a:gd name="T15" fmla="*/ 2176 h 2884"/>
                <a:gd name="T16" fmla="*/ 367 w 1098"/>
                <a:gd name="T17" fmla="*/ 2151 h 2884"/>
                <a:gd name="T18" fmla="*/ 374 w 1098"/>
                <a:gd name="T19" fmla="*/ 2138 h 2884"/>
                <a:gd name="T20" fmla="*/ 446 w 1098"/>
                <a:gd name="T21" fmla="*/ 2035 h 2884"/>
                <a:gd name="T22" fmla="*/ 467 w 1098"/>
                <a:gd name="T23" fmla="*/ 1999 h 2884"/>
                <a:gd name="T24" fmla="*/ 560 w 1098"/>
                <a:gd name="T25" fmla="*/ 1814 h 2884"/>
                <a:gd name="T26" fmla="*/ 704 w 1098"/>
                <a:gd name="T27" fmla="*/ 1517 h 2884"/>
                <a:gd name="T28" fmla="*/ 773 w 1098"/>
                <a:gd name="T29" fmla="*/ 1367 h 2884"/>
                <a:gd name="T30" fmla="*/ 870 w 1098"/>
                <a:gd name="T31" fmla="*/ 1137 h 2884"/>
                <a:gd name="T32" fmla="*/ 954 w 1098"/>
                <a:gd name="T33" fmla="*/ 903 h 2884"/>
                <a:gd name="T34" fmla="*/ 1002 w 1098"/>
                <a:gd name="T35" fmla="*/ 742 h 2884"/>
                <a:gd name="T36" fmla="*/ 1050 w 1098"/>
                <a:gd name="T37" fmla="*/ 541 h 2884"/>
                <a:gd name="T38" fmla="*/ 1072 w 1098"/>
                <a:gd name="T39" fmla="*/ 418 h 2884"/>
                <a:gd name="T40" fmla="*/ 1088 w 1098"/>
                <a:gd name="T41" fmla="*/ 295 h 2884"/>
                <a:gd name="T42" fmla="*/ 1097 w 1098"/>
                <a:gd name="T43" fmla="*/ 171 h 2884"/>
                <a:gd name="T44" fmla="*/ 1098 w 1098"/>
                <a:gd name="T45" fmla="*/ 87 h 2884"/>
                <a:gd name="T46" fmla="*/ 1097 w 1098"/>
                <a:gd name="T47" fmla="*/ 5 h 2884"/>
                <a:gd name="T48" fmla="*/ 1093 w 1098"/>
                <a:gd name="T49" fmla="*/ 0 h 2884"/>
                <a:gd name="T50" fmla="*/ 1087 w 1098"/>
                <a:gd name="T51" fmla="*/ 1 h 2884"/>
                <a:gd name="T52" fmla="*/ 1084 w 1098"/>
                <a:gd name="T53" fmla="*/ 5 h 2884"/>
                <a:gd name="T54" fmla="*/ 1085 w 1098"/>
                <a:gd name="T55" fmla="*/ 130 h 2884"/>
                <a:gd name="T56" fmla="*/ 1078 w 1098"/>
                <a:gd name="T57" fmla="*/ 255 h 2884"/>
                <a:gd name="T58" fmla="*/ 1065 w 1098"/>
                <a:gd name="T59" fmla="*/ 378 h 2884"/>
                <a:gd name="T60" fmla="*/ 1046 w 1098"/>
                <a:gd name="T61" fmla="*/ 501 h 2884"/>
                <a:gd name="T62" fmla="*/ 1021 w 1098"/>
                <a:gd name="T63" fmla="*/ 623 h 2884"/>
                <a:gd name="T64" fmla="*/ 989 w 1098"/>
                <a:gd name="T65" fmla="*/ 743 h 2884"/>
                <a:gd name="T66" fmla="*/ 914 w 1098"/>
                <a:gd name="T67" fmla="*/ 982 h 2884"/>
                <a:gd name="T68" fmla="*/ 825 w 1098"/>
                <a:gd name="T69" fmla="*/ 1214 h 2884"/>
                <a:gd name="T70" fmla="*/ 760 w 1098"/>
                <a:gd name="T71" fmla="*/ 1366 h 2884"/>
                <a:gd name="T72" fmla="*/ 656 w 1098"/>
                <a:gd name="T73" fmla="*/ 1590 h 2884"/>
                <a:gd name="T74" fmla="*/ 511 w 1098"/>
                <a:gd name="T75" fmla="*/ 1884 h 2884"/>
                <a:gd name="T76" fmla="*/ 462 w 1098"/>
                <a:gd name="T77" fmla="*/ 1984 h 2884"/>
                <a:gd name="T78" fmla="*/ 448 w 1098"/>
                <a:gd name="T79" fmla="*/ 2011 h 2884"/>
                <a:gd name="T80" fmla="*/ 412 w 1098"/>
                <a:gd name="T81" fmla="*/ 2062 h 2884"/>
                <a:gd name="T82" fmla="*/ 363 w 1098"/>
                <a:gd name="T83" fmla="*/ 2131 h 2884"/>
                <a:gd name="T84" fmla="*/ 355 w 1098"/>
                <a:gd name="T85" fmla="*/ 2143 h 2884"/>
                <a:gd name="T86" fmla="*/ 353 w 1098"/>
                <a:gd name="T87" fmla="*/ 2176 h 2884"/>
                <a:gd name="T88" fmla="*/ 349 w 1098"/>
                <a:gd name="T89" fmla="*/ 2217 h 2884"/>
                <a:gd name="T90" fmla="*/ 325 w 1098"/>
                <a:gd name="T91" fmla="*/ 2339 h 2884"/>
                <a:gd name="T92" fmla="*/ 283 w 1098"/>
                <a:gd name="T93" fmla="*/ 2459 h 2884"/>
                <a:gd name="T94" fmla="*/ 229 w 1098"/>
                <a:gd name="T95" fmla="*/ 2574 h 2884"/>
                <a:gd name="T96" fmla="*/ 162 w 1098"/>
                <a:gd name="T97" fmla="*/ 2681 h 2884"/>
                <a:gd name="T98" fmla="*/ 86 w 1098"/>
                <a:gd name="T99" fmla="*/ 2781 h 2884"/>
                <a:gd name="T100" fmla="*/ 30 w 1098"/>
                <a:gd name="T101" fmla="*/ 2844 h 2884"/>
                <a:gd name="T102" fmla="*/ 0 w 1098"/>
                <a:gd name="T103" fmla="*/ 2876 h 2884"/>
                <a:gd name="T104" fmla="*/ 2 w 1098"/>
                <a:gd name="T105" fmla="*/ 2882 h 2884"/>
                <a:gd name="T106" fmla="*/ 8 w 1098"/>
                <a:gd name="T107" fmla="*/ 2884 h 28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8" h="2884">
                  <a:moveTo>
                    <a:pt x="10" y="2883"/>
                  </a:moveTo>
                  <a:lnTo>
                    <a:pt x="10" y="2883"/>
                  </a:lnTo>
                  <a:lnTo>
                    <a:pt x="39" y="2852"/>
                  </a:lnTo>
                  <a:lnTo>
                    <a:pt x="67" y="2823"/>
                  </a:lnTo>
                  <a:lnTo>
                    <a:pt x="94" y="2792"/>
                  </a:lnTo>
                  <a:lnTo>
                    <a:pt x="120" y="2759"/>
                  </a:lnTo>
                  <a:lnTo>
                    <a:pt x="146" y="2726"/>
                  </a:lnTo>
                  <a:lnTo>
                    <a:pt x="169" y="2692"/>
                  </a:lnTo>
                  <a:lnTo>
                    <a:pt x="192" y="2658"/>
                  </a:lnTo>
                  <a:lnTo>
                    <a:pt x="215" y="2622"/>
                  </a:lnTo>
                  <a:lnTo>
                    <a:pt x="236" y="2586"/>
                  </a:lnTo>
                  <a:lnTo>
                    <a:pt x="255" y="2549"/>
                  </a:lnTo>
                  <a:lnTo>
                    <a:pt x="273" y="2512"/>
                  </a:lnTo>
                  <a:lnTo>
                    <a:pt x="291" y="2474"/>
                  </a:lnTo>
                  <a:lnTo>
                    <a:pt x="306" y="2436"/>
                  </a:lnTo>
                  <a:lnTo>
                    <a:pt x="320" y="2396"/>
                  </a:lnTo>
                  <a:lnTo>
                    <a:pt x="332" y="2357"/>
                  </a:lnTo>
                  <a:lnTo>
                    <a:pt x="342" y="2317"/>
                  </a:lnTo>
                  <a:lnTo>
                    <a:pt x="342" y="2317"/>
                  </a:lnTo>
                  <a:lnTo>
                    <a:pt x="351" y="2278"/>
                  </a:lnTo>
                  <a:lnTo>
                    <a:pt x="359" y="2237"/>
                  </a:lnTo>
                  <a:lnTo>
                    <a:pt x="361" y="2217"/>
                  </a:lnTo>
                  <a:lnTo>
                    <a:pt x="364" y="2196"/>
                  </a:lnTo>
                  <a:lnTo>
                    <a:pt x="366" y="2176"/>
                  </a:lnTo>
                  <a:lnTo>
                    <a:pt x="367" y="2156"/>
                  </a:lnTo>
                  <a:lnTo>
                    <a:pt x="367" y="2156"/>
                  </a:lnTo>
                  <a:lnTo>
                    <a:pt x="367" y="2151"/>
                  </a:lnTo>
                  <a:lnTo>
                    <a:pt x="369" y="2146"/>
                  </a:lnTo>
                  <a:lnTo>
                    <a:pt x="374" y="2138"/>
                  </a:lnTo>
                  <a:lnTo>
                    <a:pt x="374" y="2138"/>
                  </a:lnTo>
                  <a:lnTo>
                    <a:pt x="395" y="2106"/>
                  </a:lnTo>
                  <a:lnTo>
                    <a:pt x="395" y="2106"/>
                  </a:lnTo>
                  <a:lnTo>
                    <a:pt x="446" y="2035"/>
                  </a:lnTo>
                  <a:lnTo>
                    <a:pt x="446" y="2035"/>
                  </a:lnTo>
                  <a:lnTo>
                    <a:pt x="457" y="2018"/>
                  </a:lnTo>
                  <a:lnTo>
                    <a:pt x="467" y="1999"/>
                  </a:lnTo>
                  <a:lnTo>
                    <a:pt x="486" y="1961"/>
                  </a:lnTo>
                  <a:lnTo>
                    <a:pt x="486" y="1961"/>
                  </a:lnTo>
                  <a:lnTo>
                    <a:pt x="560" y="1814"/>
                  </a:lnTo>
                  <a:lnTo>
                    <a:pt x="633" y="1666"/>
                  </a:lnTo>
                  <a:lnTo>
                    <a:pt x="668" y="1591"/>
                  </a:lnTo>
                  <a:lnTo>
                    <a:pt x="704" y="1517"/>
                  </a:lnTo>
                  <a:lnTo>
                    <a:pt x="739" y="1442"/>
                  </a:lnTo>
                  <a:lnTo>
                    <a:pt x="773" y="1367"/>
                  </a:lnTo>
                  <a:lnTo>
                    <a:pt x="773" y="1367"/>
                  </a:lnTo>
                  <a:lnTo>
                    <a:pt x="806" y="1291"/>
                  </a:lnTo>
                  <a:lnTo>
                    <a:pt x="838" y="1214"/>
                  </a:lnTo>
                  <a:lnTo>
                    <a:pt x="870" y="1137"/>
                  </a:lnTo>
                  <a:lnTo>
                    <a:pt x="899" y="1059"/>
                  </a:lnTo>
                  <a:lnTo>
                    <a:pt x="928" y="981"/>
                  </a:lnTo>
                  <a:lnTo>
                    <a:pt x="954" y="903"/>
                  </a:lnTo>
                  <a:lnTo>
                    <a:pt x="979" y="823"/>
                  </a:lnTo>
                  <a:lnTo>
                    <a:pt x="1002" y="742"/>
                  </a:lnTo>
                  <a:lnTo>
                    <a:pt x="1002" y="742"/>
                  </a:lnTo>
                  <a:lnTo>
                    <a:pt x="1024" y="662"/>
                  </a:lnTo>
                  <a:lnTo>
                    <a:pt x="1042" y="581"/>
                  </a:lnTo>
                  <a:lnTo>
                    <a:pt x="1050" y="541"/>
                  </a:lnTo>
                  <a:lnTo>
                    <a:pt x="1058" y="500"/>
                  </a:lnTo>
                  <a:lnTo>
                    <a:pt x="1065" y="460"/>
                  </a:lnTo>
                  <a:lnTo>
                    <a:pt x="1072" y="418"/>
                  </a:lnTo>
                  <a:lnTo>
                    <a:pt x="1077" y="377"/>
                  </a:lnTo>
                  <a:lnTo>
                    <a:pt x="1083" y="336"/>
                  </a:lnTo>
                  <a:lnTo>
                    <a:pt x="1088" y="295"/>
                  </a:lnTo>
                  <a:lnTo>
                    <a:pt x="1092" y="254"/>
                  </a:lnTo>
                  <a:lnTo>
                    <a:pt x="1094" y="212"/>
                  </a:lnTo>
                  <a:lnTo>
                    <a:pt x="1097" y="171"/>
                  </a:lnTo>
                  <a:lnTo>
                    <a:pt x="1098" y="129"/>
                  </a:lnTo>
                  <a:lnTo>
                    <a:pt x="1098" y="87"/>
                  </a:lnTo>
                  <a:lnTo>
                    <a:pt x="1098" y="87"/>
                  </a:lnTo>
                  <a:lnTo>
                    <a:pt x="1098" y="47"/>
                  </a:lnTo>
                  <a:lnTo>
                    <a:pt x="1097" y="5"/>
                  </a:lnTo>
                  <a:lnTo>
                    <a:pt x="1097" y="5"/>
                  </a:lnTo>
                  <a:lnTo>
                    <a:pt x="1097" y="3"/>
                  </a:lnTo>
                  <a:lnTo>
                    <a:pt x="1095" y="1"/>
                  </a:lnTo>
                  <a:lnTo>
                    <a:pt x="1093" y="0"/>
                  </a:lnTo>
                  <a:lnTo>
                    <a:pt x="1091" y="0"/>
                  </a:lnTo>
                  <a:lnTo>
                    <a:pt x="1089" y="0"/>
                  </a:lnTo>
                  <a:lnTo>
                    <a:pt x="1087" y="1"/>
                  </a:lnTo>
                  <a:lnTo>
                    <a:pt x="1085" y="3"/>
                  </a:lnTo>
                  <a:lnTo>
                    <a:pt x="1084" y="5"/>
                  </a:lnTo>
                  <a:lnTo>
                    <a:pt x="1084" y="5"/>
                  </a:lnTo>
                  <a:lnTo>
                    <a:pt x="1085" y="47"/>
                  </a:lnTo>
                  <a:lnTo>
                    <a:pt x="1085" y="88"/>
                  </a:lnTo>
                  <a:lnTo>
                    <a:pt x="1085" y="130"/>
                  </a:lnTo>
                  <a:lnTo>
                    <a:pt x="1083" y="172"/>
                  </a:lnTo>
                  <a:lnTo>
                    <a:pt x="1081" y="213"/>
                  </a:lnTo>
                  <a:lnTo>
                    <a:pt x="1078" y="255"/>
                  </a:lnTo>
                  <a:lnTo>
                    <a:pt x="1075" y="296"/>
                  </a:lnTo>
                  <a:lnTo>
                    <a:pt x="1070" y="337"/>
                  </a:lnTo>
                  <a:lnTo>
                    <a:pt x="1065" y="378"/>
                  </a:lnTo>
                  <a:lnTo>
                    <a:pt x="1059" y="419"/>
                  </a:lnTo>
                  <a:lnTo>
                    <a:pt x="1053" y="461"/>
                  </a:lnTo>
                  <a:lnTo>
                    <a:pt x="1046" y="501"/>
                  </a:lnTo>
                  <a:lnTo>
                    <a:pt x="1038" y="542"/>
                  </a:lnTo>
                  <a:lnTo>
                    <a:pt x="1030" y="582"/>
                  </a:lnTo>
                  <a:lnTo>
                    <a:pt x="1021" y="623"/>
                  </a:lnTo>
                  <a:lnTo>
                    <a:pt x="1011" y="663"/>
                  </a:lnTo>
                  <a:lnTo>
                    <a:pt x="1011" y="663"/>
                  </a:lnTo>
                  <a:lnTo>
                    <a:pt x="989" y="743"/>
                  </a:lnTo>
                  <a:lnTo>
                    <a:pt x="966" y="824"/>
                  </a:lnTo>
                  <a:lnTo>
                    <a:pt x="942" y="903"/>
                  </a:lnTo>
                  <a:lnTo>
                    <a:pt x="914" y="982"/>
                  </a:lnTo>
                  <a:lnTo>
                    <a:pt x="886" y="1060"/>
                  </a:lnTo>
                  <a:lnTo>
                    <a:pt x="857" y="1137"/>
                  </a:lnTo>
                  <a:lnTo>
                    <a:pt x="825" y="1214"/>
                  </a:lnTo>
                  <a:lnTo>
                    <a:pt x="793" y="1291"/>
                  </a:lnTo>
                  <a:lnTo>
                    <a:pt x="793" y="1291"/>
                  </a:lnTo>
                  <a:lnTo>
                    <a:pt x="760" y="1366"/>
                  </a:lnTo>
                  <a:lnTo>
                    <a:pt x="726" y="1441"/>
                  </a:lnTo>
                  <a:lnTo>
                    <a:pt x="692" y="1515"/>
                  </a:lnTo>
                  <a:lnTo>
                    <a:pt x="656" y="1590"/>
                  </a:lnTo>
                  <a:lnTo>
                    <a:pt x="584" y="1737"/>
                  </a:lnTo>
                  <a:lnTo>
                    <a:pt x="511" y="1884"/>
                  </a:lnTo>
                  <a:lnTo>
                    <a:pt x="511" y="1884"/>
                  </a:lnTo>
                  <a:lnTo>
                    <a:pt x="476" y="1955"/>
                  </a:lnTo>
                  <a:lnTo>
                    <a:pt x="476" y="1955"/>
                  </a:lnTo>
                  <a:lnTo>
                    <a:pt x="462" y="1984"/>
                  </a:lnTo>
                  <a:lnTo>
                    <a:pt x="456" y="1998"/>
                  </a:lnTo>
                  <a:lnTo>
                    <a:pt x="448" y="2011"/>
                  </a:lnTo>
                  <a:lnTo>
                    <a:pt x="448" y="2011"/>
                  </a:lnTo>
                  <a:lnTo>
                    <a:pt x="439" y="2024"/>
                  </a:lnTo>
                  <a:lnTo>
                    <a:pt x="430" y="2036"/>
                  </a:lnTo>
                  <a:lnTo>
                    <a:pt x="412" y="2062"/>
                  </a:lnTo>
                  <a:lnTo>
                    <a:pt x="412" y="2062"/>
                  </a:lnTo>
                  <a:lnTo>
                    <a:pt x="363" y="2131"/>
                  </a:lnTo>
                  <a:lnTo>
                    <a:pt x="363" y="2131"/>
                  </a:lnTo>
                  <a:lnTo>
                    <a:pt x="359" y="2137"/>
                  </a:lnTo>
                  <a:lnTo>
                    <a:pt x="355" y="2143"/>
                  </a:lnTo>
                  <a:lnTo>
                    <a:pt x="355" y="2143"/>
                  </a:lnTo>
                  <a:lnTo>
                    <a:pt x="353" y="2151"/>
                  </a:lnTo>
                  <a:lnTo>
                    <a:pt x="353" y="2159"/>
                  </a:lnTo>
                  <a:lnTo>
                    <a:pt x="353" y="2176"/>
                  </a:lnTo>
                  <a:lnTo>
                    <a:pt x="353" y="2176"/>
                  </a:lnTo>
                  <a:lnTo>
                    <a:pt x="349" y="2217"/>
                  </a:lnTo>
                  <a:lnTo>
                    <a:pt x="349" y="2217"/>
                  </a:lnTo>
                  <a:lnTo>
                    <a:pt x="343" y="2258"/>
                  </a:lnTo>
                  <a:lnTo>
                    <a:pt x="335" y="2299"/>
                  </a:lnTo>
                  <a:lnTo>
                    <a:pt x="325" y="2339"/>
                  </a:lnTo>
                  <a:lnTo>
                    <a:pt x="313" y="2380"/>
                  </a:lnTo>
                  <a:lnTo>
                    <a:pt x="299" y="2420"/>
                  </a:lnTo>
                  <a:lnTo>
                    <a:pt x="283" y="2459"/>
                  </a:lnTo>
                  <a:lnTo>
                    <a:pt x="266" y="2498"/>
                  </a:lnTo>
                  <a:lnTo>
                    <a:pt x="248" y="2536"/>
                  </a:lnTo>
                  <a:lnTo>
                    <a:pt x="229" y="2574"/>
                  </a:lnTo>
                  <a:lnTo>
                    <a:pt x="208" y="2610"/>
                  </a:lnTo>
                  <a:lnTo>
                    <a:pt x="185" y="2647"/>
                  </a:lnTo>
                  <a:lnTo>
                    <a:pt x="162" y="2681"/>
                  </a:lnTo>
                  <a:lnTo>
                    <a:pt x="138" y="2716"/>
                  </a:lnTo>
                  <a:lnTo>
                    <a:pt x="112" y="2749"/>
                  </a:lnTo>
                  <a:lnTo>
                    <a:pt x="86" y="2781"/>
                  </a:lnTo>
                  <a:lnTo>
                    <a:pt x="59" y="2814"/>
                  </a:lnTo>
                  <a:lnTo>
                    <a:pt x="59" y="2814"/>
                  </a:lnTo>
                  <a:lnTo>
                    <a:pt x="30" y="2844"/>
                  </a:lnTo>
                  <a:lnTo>
                    <a:pt x="2" y="2874"/>
                  </a:lnTo>
                  <a:lnTo>
                    <a:pt x="2" y="2874"/>
                  </a:lnTo>
                  <a:lnTo>
                    <a:pt x="0" y="2876"/>
                  </a:lnTo>
                  <a:lnTo>
                    <a:pt x="0" y="2878"/>
                  </a:lnTo>
                  <a:lnTo>
                    <a:pt x="1" y="2881"/>
                  </a:lnTo>
                  <a:lnTo>
                    <a:pt x="2" y="2882"/>
                  </a:lnTo>
                  <a:lnTo>
                    <a:pt x="4" y="2884"/>
                  </a:lnTo>
                  <a:lnTo>
                    <a:pt x="6" y="2884"/>
                  </a:lnTo>
                  <a:lnTo>
                    <a:pt x="8" y="2884"/>
                  </a:lnTo>
                  <a:lnTo>
                    <a:pt x="10" y="2883"/>
                  </a:lnTo>
                  <a:lnTo>
                    <a:pt x="10" y="28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3" name="Freeform 112">
              <a:extLst>
                <a:ext uri="{FF2B5EF4-FFF2-40B4-BE49-F238E27FC236}">
                  <a16:creationId xmlns:a16="http://schemas.microsoft.com/office/drawing/2014/main" id="{F46BB462-97E6-C5A0-93A3-E3E8960F1178}"/>
                </a:ext>
              </a:extLst>
            </p:cNvPr>
            <p:cNvSpPr>
              <a:spLocks/>
            </p:cNvSpPr>
            <p:nvPr/>
          </p:nvSpPr>
          <p:spPr bwMode="auto">
            <a:xfrm>
              <a:off x="1099" y="3134"/>
              <a:ext cx="263" cy="1183"/>
            </a:xfrm>
            <a:custGeom>
              <a:avLst/>
              <a:gdLst>
                <a:gd name="T0" fmla="*/ 514 w 526"/>
                <a:gd name="T1" fmla="*/ 4 h 2368"/>
                <a:gd name="T2" fmla="*/ 473 w 526"/>
                <a:gd name="T3" fmla="*/ 238 h 2368"/>
                <a:gd name="T4" fmla="*/ 429 w 526"/>
                <a:gd name="T5" fmla="*/ 471 h 2368"/>
                <a:gd name="T6" fmla="*/ 383 w 526"/>
                <a:gd name="T7" fmla="*/ 704 h 2368"/>
                <a:gd name="T8" fmla="*/ 335 w 526"/>
                <a:gd name="T9" fmla="*/ 937 h 2368"/>
                <a:gd name="T10" fmla="*/ 236 w 526"/>
                <a:gd name="T11" fmla="*/ 1403 h 2368"/>
                <a:gd name="T12" fmla="*/ 212 w 526"/>
                <a:gd name="T13" fmla="*/ 1517 h 2368"/>
                <a:gd name="T14" fmla="*/ 164 w 526"/>
                <a:gd name="T15" fmla="*/ 1746 h 2368"/>
                <a:gd name="T16" fmla="*/ 141 w 526"/>
                <a:gd name="T17" fmla="*/ 1861 h 2368"/>
                <a:gd name="T18" fmla="*/ 102 w 526"/>
                <a:gd name="T19" fmla="*/ 2030 h 2368"/>
                <a:gd name="T20" fmla="*/ 73 w 526"/>
                <a:gd name="T21" fmla="*/ 2142 h 2368"/>
                <a:gd name="T22" fmla="*/ 40 w 526"/>
                <a:gd name="T23" fmla="*/ 2252 h 2368"/>
                <a:gd name="T24" fmla="*/ 20 w 526"/>
                <a:gd name="T25" fmla="*/ 2307 h 2368"/>
                <a:gd name="T26" fmla="*/ 1 w 526"/>
                <a:gd name="T27" fmla="*/ 2360 h 2368"/>
                <a:gd name="T28" fmla="*/ 1 w 526"/>
                <a:gd name="T29" fmla="*/ 2365 h 2368"/>
                <a:gd name="T30" fmla="*/ 5 w 526"/>
                <a:gd name="T31" fmla="*/ 2367 h 2368"/>
                <a:gd name="T32" fmla="*/ 9 w 526"/>
                <a:gd name="T33" fmla="*/ 2367 h 2368"/>
                <a:gd name="T34" fmla="*/ 12 w 526"/>
                <a:gd name="T35" fmla="*/ 2364 h 2368"/>
                <a:gd name="T36" fmla="*/ 32 w 526"/>
                <a:gd name="T37" fmla="*/ 2309 h 2368"/>
                <a:gd name="T38" fmla="*/ 69 w 526"/>
                <a:gd name="T39" fmla="*/ 2200 h 2368"/>
                <a:gd name="T40" fmla="*/ 100 w 526"/>
                <a:gd name="T41" fmla="*/ 2088 h 2368"/>
                <a:gd name="T42" fmla="*/ 128 w 526"/>
                <a:gd name="T43" fmla="*/ 1977 h 2368"/>
                <a:gd name="T44" fmla="*/ 140 w 526"/>
                <a:gd name="T45" fmla="*/ 1920 h 2368"/>
                <a:gd name="T46" fmla="*/ 187 w 526"/>
                <a:gd name="T47" fmla="*/ 1692 h 2368"/>
                <a:gd name="T48" fmla="*/ 235 w 526"/>
                <a:gd name="T49" fmla="*/ 1463 h 2368"/>
                <a:gd name="T50" fmla="*/ 286 w 526"/>
                <a:gd name="T51" fmla="*/ 1230 h 2368"/>
                <a:gd name="T52" fmla="*/ 335 w 526"/>
                <a:gd name="T53" fmla="*/ 997 h 2368"/>
                <a:gd name="T54" fmla="*/ 429 w 526"/>
                <a:gd name="T55" fmla="*/ 532 h 2368"/>
                <a:gd name="T56" fmla="*/ 453 w 526"/>
                <a:gd name="T57" fmla="*/ 415 h 2368"/>
                <a:gd name="T58" fmla="*/ 495 w 526"/>
                <a:gd name="T59" fmla="*/ 182 h 2368"/>
                <a:gd name="T60" fmla="*/ 516 w 526"/>
                <a:gd name="T61" fmla="*/ 65 h 2368"/>
                <a:gd name="T62" fmla="*/ 526 w 526"/>
                <a:gd name="T63" fmla="*/ 7 h 2368"/>
                <a:gd name="T64" fmla="*/ 525 w 526"/>
                <a:gd name="T65" fmla="*/ 3 h 2368"/>
                <a:gd name="T66" fmla="*/ 522 w 526"/>
                <a:gd name="T67" fmla="*/ 0 h 2368"/>
                <a:gd name="T68" fmla="*/ 516 w 526"/>
                <a:gd name="T69" fmla="*/ 0 h 2368"/>
                <a:gd name="T70" fmla="*/ 514 w 526"/>
                <a:gd name="T71" fmla="*/ 4 h 2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526" h="2368">
                  <a:moveTo>
                    <a:pt x="514" y="4"/>
                  </a:moveTo>
                  <a:lnTo>
                    <a:pt x="514" y="4"/>
                  </a:lnTo>
                  <a:lnTo>
                    <a:pt x="494" y="121"/>
                  </a:lnTo>
                  <a:lnTo>
                    <a:pt x="473" y="238"/>
                  </a:lnTo>
                  <a:lnTo>
                    <a:pt x="452" y="354"/>
                  </a:lnTo>
                  <a:lnTo>
                    <a:pt x="429" y="471"/>
                  </a:lnTo>
                  <a:lnTo>
                    <a:pt x="429" y="471"/>
                  </a:lnTo>
                  <a:lnTo>
                    <a:pt x="383" y="704"/>
                  </a:lnTo>
                  <a:lnTo>
                    <a:pt x="335" y="937"/>
                  </a:lnTo>
                  <a:lnTo>
                    <a:pt x="335" y="937"/>
                  </a:lnTo>
                  <a:lnTo>
                    <a:pt x="286" y="1169"/>
                  </a:lnTo>
                  <a:lnTo>
                    <a:pt x="236" y="1403"/>
                  </a:lnTo>
                  <a:lnTo>
                    <a:pt x="236" y="1403"/>
                  </a:lnTo>
                  <a:lnTo>
                    <a:pt x="212" y="1517"/>
                  </a:lnTo>
                  <a:lnTo>
                    <a:pt x="188" y="1632"/>
                  </a:lnTo>
                  <a:lnTo>
                    <a:pt x="164" y="1746"/>
                  </a:lnTo>
                  <a:lnTo>
                    <a:pt x="141" y="1861"/>
                  </a:lnTo>
                  <a:lnTo>
                    <a:pt x="141" y="1861"/>
                  </a:lnTo>
                  <a:lnTo>
                    <a:pt x="115" y="1973"/>
                  </a:lnTo>
                  <a:lnTo>
                    <a:pt x="102" y="2030"/>
                  </a:lnTo>
                  <a:lnTo>
                    <a:pt x="88" y="2086"/>
                  </a:lnTo>
                  <a:lnTo>
                    <a:pt x="73" y="2142"/>
                  </a:lnTo>
                  <a:lnTo>
                    <a:pt x="57" y="2198"/>
                  </a:lnTo>
                  <a:lnTo>
                    <a:pt x="40" y="2252"/>
                  </a:lnTo>
                  <a:lnTo>
                    <a:pt x="20" y="2307"/>
                  </a:lnTo>
                  <a:lnTo>
                    <a:pt x="20" y="2307"/>
                  </a:lnTo>
                  <a:lnTo>
                    <a:pt x="1" y="2360"/>
                  </a:lnTo>
                  <a:lnTo>
                    <a:pt x="1" y="2360"/>
                  </a:lnTo>
                  <a:lnTo>
                    <a:pt x="0" y="2363"/>
                  </a:lnTo>
                  <a:lnTo>
                    <a:pt x="1" y="2365"/>
                  </a:lnTo>
                  <a:lnTo>
                    <a:pt x="3" y="2366"/>
                  </a:lnTo>
                  <a:lnTo>
                    <a:pt x="5" y="2367"/>
                  </a:lnTo>
                  <a:lnTo>
                    <a:pt x="7" y="2368"/>
                  </a:lnTo>
                  <a:lnTo>
                    <a:pt x="9" y="2367"/>
                  </a:lnTo>
                  <a:lnTo>
                    <a:pt x="11" y="2366"/>
                  </a:lnTo>
                  <a:lnTo>
                    <a:pt x="12" y="2364"/>
                  </a:lnTo>
                  <a:lnTo>
                    <a:pt x="12" y="2364"/>
                  </a:lnTo>
                  <a:lnTo>
                    <a:pt x="32" y="2309"/>
                  </a:lnTo>
                  <a:lnTo>
                    <a:pt x="52" y="2254"/>
                  </a:lnTo>
                  <a:lnTo>
                    <a:pt x="69" y="2200"/>
                  </a:lnTo>
                  <a:lnTo>
                    <a:pt x="85" y="2144"/>
                  </a:lnTo>
                  <a:lnTo>
                    <a:pt x="100" y="2088"/>
                  </a:lnTo>
                  <a:lnTo>
                    <a:pt x="114" y="2032"/>
                  </a:lnTo>
                  <a:lnTo>
                    <a:pt x="128" y="1977"/>
                  </a:lnTo>
                  <a:lnTo>
                    <a:pt x="140" y="1920"/>
                  </a:lnTo>
                  <a:lnTo>
                    <a:pt x="140" y="1920"/>
                  </a:lnTo>
                  <a:lnTo>
                    <a:pt x="164" y="1806"/>
                  </a:lnTo>
                  <a:lnTo>
                    <a:pt x="187" y="1692"/>
                  </a:lnTo>
                  <a:lnTo>
                    <a:pt x="211" y="1577"/>
                  </a:lnTo>
                  <a:lnTo>
                    <a:pt x="235" y="1463"/>
                  </a:lnTo>
                  <a:lnTo>
                    <a:pt x="235" y="1463"/>
                  </a:lnTo>
                  <a:lnTo>
                    <a:pt x="286" y="1230"/>
                  </a:lnTo>
                  <a:lnTo>
                    <a:pt x="335" y="997"/>
                  </a:lnTo>
                  <a:lnTo>
                    <a:pt x="335" y="997"/>
                  </a:lnTo>
                  <a:lnTo>
                    <a:pt x="383" y="765"/>
                  </a:lnTo>
                  <a:lnTo>
                    <a:pt x="429" y="532"/>
                  </a:lnTo>
                  <a:lnTo>
                    <a:pt x="429" y="532"/>
                  </a:lnTo>
                  <a:lnTo>
                    <a:pt x="453" y="415"/>
                  </a:lnTo>
                  <a:lnTo>
                    <a:pt x="474" y="298"/>
                  </a:lnTo>
                  <a:lnTo>
                    <a:pt x="495" y="182"/>
                  </a:lnTo>
                  <a:lnTo>
                    <a:pt x="516" y="65"/>
                  </a:lnTo>
                  <a:lnTo>
                    <a:pt x="516" y="65"/>
                  </a:lnTo>
                  <a:lnTo>
                    <a:pt x="526" y="7"/>
                  </a:lnTo>
                  <a:lnTo>
                    <a:pt x="526" y="7"/>
                  </a:lnTo>
                  <a:lnTo>
                    <a:pt x="526" y="5"/>
                  </a:lnTo>
                  <a:lnTo>
                    <a:pt x="525" y="3"/>
                  </a:lnTo>
                  <a:lnTo>
                    <a:pt x="524" y="1"/>
                  </a:lnTo>
                  <a:lnTo>
                    <a:pt x="522" y="0"/>
                  </a:lnTo>
                  <a:lnTo>
                    <a:pt x="519" y="0"/>
                  </a:lnTo>
                  <a:lnTo>
                    <a:pt x="516" y="0"/>
                  </a:lnTo>
                  <a:lnTo>
                    <a:pt x="515" y="2"/>
                  </a:lnTo>
                  <a:lnTo>
                    <a:pt x="514" y="4"/>
                  </a:lnTo>
                  <a:lnTo>
                    <a:pt x="514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4" name="Freeform 113">
              <a:extLst>
                <a:ext uri="{FF2B5EF4-FFF2-40B4-BE49-F238E27FC236}">
                  <a16:creationId xmlns:a16="http://schemas.microsoft.com/office/drawing/2014/main" id="{82567620-0471-E408-97F8-0452C0EEFF88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4" y="732"/>
              <a:ext cx="42" cy="69"/>
            </a:xfrm>
            <a:custGeom>
              <a:avLst/>
              <a:gdLst>
                <a:gd name="T0" fmla="*/ 76 w 84"/>
                <a:gd name="T1" fmla="*/ 81 h 138"/>
                <a:gd name="T2" fmla="*/ 76 w 84"/>
                <a:gd name="T3" fmla="*/ 81 h 138"/>
                <a:gd name="T4" fmla="*/ 71 w 84"/>
                <a:gd name="T5" fmla="*/ 95 h 138"/>
                <a:gd name="T6" fmla="*/ 64 w 84"/>
                <a:gd name="T7" fmla="*/ 107 h 138"/>
                <a:gd name="T8" fmla="*/ 57 w 84"/>
                <a:gd name="T9" fmla="*/ 118 h 138"/>
                <a:gd name="T10" fmla="*/ 48 w 84"/>
                <a:gd name="T11" fmla="*/ 126 h 138"/>
                <a:gd name="T12" fmla="*/ 40 w 84"/>
                <a:gd name="T13" fmla="*/ 132 h 138"/>
                <a:gd name="T14" fmla="*/ 32 w 84"/>
                <a:gd name="T15" fmla="*/ 136 h 138"/>
                <a:gd name="T16" fmla="*/ 28 w 84"/>
                <a:gd name="T17" fmla="*/ 138 h 138"/>
                <a:gd name="T18" fmla="*/ 24 w 84"/>
                <a:gd name="T19" fmla="*/ 138 h 138"/>
                <a:gd name="T20" fmla="*/ 21 w 84"/>
                <a:gd name="T21" fmla="*/ 138 h 138"/>
                <a:gd name="T22" fmla="*/ 17 w 84"/>
                <a:gd name="T23" fmla="*/ 137 h 138"/>
                <a:gd name="T24" fmla="*/ 17 w 84"/>
                <a:gd name="T25" fmla="*/ 137 h 138"/>
                <a:gd name="T26" fmla="*/ 14 w 84"/>
                <a:gd name="T27" fmla="*/ 135 h 138"/>
                <a:gd name="T28" fmla="*/ 11 w 84"/>
                <a:gd name="T29" fmla="*/ 133 h 138"/>
                <a:gd name="T30" fmla="*/ 8 w 84"/>
                <a:gd name="T31" fmla="*/ 130 h 138"/>
                <a:gd name="T32" fmla="*/ 6 w 84"/>
                <a:gd name="T33" fmla="*/ 127 h 138"/>
                <a:gd name="T34" fmla="*/ 2 w 84"/>
                <a:gd name="T35" fmla="*/ 119 h 138"/>
                <a:gd name="T36" fmla="*/ 0 w 84"/>
                <a:gd name="T37" fmla="*/ 109 h 138"/>
                <a:gd name="T38" fmla="*/ 0 w 84"/>
                <a:gd name="T39" fmla="*/ 96 h 138"/>
                <a:gd name="T40" fmla="*/ 1 w 84"/>
                <a:gd name="T41" fmla="*/ 84 h 138"/>
                <a:gd name="T42" fmla="*/ 3 w 84"/>
                <a:gd name="T43" fmla="*/ 71 h 138"/>
                <a:gd name="T44" fmla="*/ 7 w 84"/>
                <a:gd name="T45" fmla="*/ 57 h 138"/>
                <a:gd name="T46" fmla="*/ 7 w 84"/>
                <a:gd name="T47" fmla="*/ 57 h 138"/>
                <a:gd name="T48" fmla="*/ 13 w 84"/>
                <a:gd name="T49" fmla="*/ 44 h 138"/>
                <a:gd name="T50" fmla="*/ 19 w 84"/>
                <a:gd name="T51" fmla="*/ 32 h 138"/>
                <a:gd name="T52" fmla="*/ 27 w 84"/>
                <a:gd name="T53" fmla="*/ 21 h 138"/>
                <a:gd name="T54" fmla="*/ 34 w 84"/>
                <a:gd name="T55" fmla="*/ 12 h 138"/>
                <a:gd name="T56" fmla="*/ 42 w 84"/>
                <a:gd name="T57" fmla="*/ 6 h 138"/>
                <a:gd name="T58" fmla="*/ 50 w 84"/>
                <a:gd name="T59" fmla="*/ 2 h 138"/>
                <a:gd name="T60" fmla="*/ 55 w 84"/>
                <a:gd name="T61" fmla="*/ 1 h 138"/>
                <a:gd name="T62" fmla="*/ 59 w 84"/>
                <a:gd name="T63" fmla="*/ 0 h 138"/>
                <a:gd name="T64" fmla="*/ 63 w 84"/>
                <a:gd name="T65" fmla="*/ 1 h 138"/>
                <a:gd name="T66" fmla="*/ 66 w 84"/>
                <a:gd name="T67" fmla="*/ 1 h 138"/>
                <a:gd name="T68" fmla="*/ 66 w 84"/>
                <a:gd name="T69" fmla="*/ 1 h 138"/>
                <a:gd name="T70" fmla="*/ 70 w 84"/>
                <a:gd name="T71" fmla="*/ 3 h 138"/>
                <a:gd name="T72" fmla="*/ 73 w 84"/>
                <a:gd name="T73" fmla="*/ 5 h 138"/>
                <a:gd name="T74" fmla="*/ 75 w 84"/>
                <a:gd name="T75" fmla="*/ 8 h 138"/>
                <a:gd name="T76" fmla="*/ 78 w 84"/>
                <a:gd name="T77" fmla="*/ 11 h 138"/>
                <a:gd name="T78" fmla="*/ 81 w 84"/>
                <a:gd name="T79" fmla="*/ 20 h 138"/>
                <a:gd name="T80" fmla="*/ 83 w 84"/>
                <a:gd name="T81" fmla="*/ 31 h 138"/>
                <a:gd name="T82" fmla="*/ 84 w 84"/>
                <a:gd name="T83" fmla="*/ 42 h 138"/>
                <a:gd name="T84" fmla="*/ 83 w 84"/>
                <a:gd name="T85" fmla="*/ 55 h 138"/>
                <a:gd name="T86" fmla="*/ 80 w 84"/>
                <a:gd name="T87" fmla="*/ 68 h 138"/>
                <a:gd name="T88" fmla="*/ 76 w 84"/>
                <a:gd name="T89" fmla="*/ 81 h 138"/>
                <a:gd name="T90" fmla="*/ 76 w 84"/>
                <a:gd name="T91" fmla="*/ 81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84" h="138">
                  <a:moveTo>
                    <a:pt x="76" y="81"/>
                  </a:moveTo>
                  <a:lnTo>
                    <a:pt x="76" y="81"/>
                  </a:lnTo>
                  <a:lnTo>
                    <a:pt x="71" y="95"/>
                  </a:lnTo>
                  <a:lnTo>
                    <a:pt x="64" y="107"/>
                  </a:lnTo>
                  <a:lnTo>
                    <a:pt x="57" y="118"/>
                  </a:lnTo>
                  <a:lnTo>
                    <a:pt x="48" y="126"/>
                  </a:lnTo>
                  <a:lnTo>
                    <a:pt x="40" y="132"/>
                  </a:lnTo>
                  <a:lnTo>
                    <a:pt x="32" y="136"/>
                  </a:lnTo>
                  <a:lnTo>
                    <a:pt x="28" y="138"/>
                  </a:lnTo>
                  <a:lnTo>
                    <a:pt x="24" y="138"/>
                  </a:lnTo>
                  <a:lnTo>
                    <a:pt x="21" y="138"/>
                  </a:lnTo>
                  <a:lnTo>
                    <a:pt x="17" y="137"/>
                  </a:lnTo>
                  <a:lnTo>
                    <a:pt x="17" y="137"/>
                  </a:lnTo>
                  <a:lnTo>
                    <a:pt x="14" y="135"/>
                  </a:lnTo>
                  <a:lnTo>
                    <a:pt x="11" y="133"/>
                  </a:lnTo>
                  <a:lnTo>
                    <a:pt x="8" y="130"/>
                  </a:lnTo>
                  <a:lnTo>
                    <a:pt x="6" y="127"/>
                  </a:lnTo>
                  <a:lnTo>
                    <a:pt x="2" y="119"/>
                  </a:lnTo>
                  <a:lnTo>
                    <a:pt x="0" y="109"/>
                  </a:lnTo>
                  <a:lnTo>
                    <a:pt x="0" y="96"/>
                  </a:lnTo>
                  <a:lnTo>
                    <a:pt x="1" y="84"/>
                  </a:lnTo>
                  <a:lnTo>
                    <a:pt x="3" y="71"/>
                  </a:lnTo>
                  <a:lnTo>
                    <a:pt x="7" y="57"/>
                  </a:lnTo>
                  <a:lnTo>
                    <a:pt x="7" y="57"/>
                  </a:lnTo>
                  <a:lnTo>
                    <a:pt x="13" y="44"/>
                  </a:lnTo>
                  <a:lnTo>
                    <a:pt x="19" y="32"/>
                  </a:lnTo>
                  <a:lnTo>
                    <a:pt x="27" y="21"/>
                  </a:lnTo>
                  <a:lnTo>
                    <a:pt x="34" y="12"/>
                  </a:lnTo>
                  <a:lnTo>
                    <a:pt x="42" y="6"/>
                  </a:lnTo>
                  <a:lnTo>
                    <a:pt x="50" y="2"/>
                  </a:lnTo>
                  <a:lnTo>
                    <a:pt x="55" y="1"/>
                  </a:lnTo>
                  <a:lnTo>
                    <a:pt x="59" y="0"/>
                  </a:lnTo>
                  <a:lnTo>
                    <a:pt x="63" y="1"/>
                  </a:lnTo>
                  <a:lnTo>
                    <a:pt x="66" y="1"/>
                  </a:lnTo>
                  <a:lnTo>
                    <a:pt x="66" y="1"/>
                  </a:lnTo>
                  <a:lnTo>
                    <a:pt x="70" y="3"/>
                  </a:lnTo>
                  <a:lnTo>
                    <a:pt x="73" y="5"/>
                  </a:lnTo>
                  <a:lnTo>
                    <a:pt x="75" y="8"/>
                  </a:lnTo>
                  <a:lnTo>
                    <a:pt x="78" y="11"/>
                  </a:lnTo>
                  <a:lnTo>
                    <a:pt x="81" y="20"/>
                  </a:lnTo>
                  <a:lnTo>
                    <a:pt x="83" y="31"/>
                  </a:lnTo>
                  <a:lnTo>
                    <a:pt x="84" y="42"/>
                  </a:lnTo>
                  <a:lnTo>
                    <a:pt x="83" y="55"/>
                  </a:lnTo>
                  <a:lnTo>
                    <a:pt x="80" y="68"/>
                  </a:lnTo>
                  <a:lnTo>
                    <a:pt x="76" y="81"/>
                  </a:lnTo>
                  <a:lnTo>
                    <a:pt x="76" y="8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5" name="Freeform 114">
              <a:extLst>
                <a:ext uri="{FF2B5EF4-FFF2-40B4-BE49-F238E27FC236}">
                  <a16:creationId xmlns:a16="http://schemas.microsoft.com/office/drawing/2014/main" id="{B53CA53B-2E1E-6244-19D2-A3EBAE8E06E0}"/>
                </a:ext>
              </a:extLst>
            </p:cNvPr>
            <p:cNvSpPr>
              <a:spLocks/>
            </p:cNvSpPr>
            <p:nvPr/>
          </p:nvSpPr>
          <p:spPr bwMode="auto">
            <a:xfrm>
              <a:off x="3191" y="156"/>
              <a:ext cx="15" cy="99"/>
            </a:xfrm>
            <a:custGeom>
              <a:avLst/>
              <a:gdLst>
                <a:gd name="T0" fmla="*/ 1 w 31"/>
                <a:gd name="T1" fmla="*/ 7 h 198"/>
                <a:gd name="T2" fmla="*/ 1 w 31"/>
                <a:gd name="T3" fmla="*/ 7 h 198"/>
                <a:gd name="T4" fmla="*/ 7 w 31"/>
                <a:gd name="T5" fmla="*/ 30 h 198"/>
                <a:gd name="T6" fmla="*/ 12 w 31"/>
                <a:gd name="T7" fmla="*/ 53 h 198"/>
                <a:gd name="T8" fmla="*/ 15 w 31"/>
                <a:gd name="T9" fmla="*/ 76 h 198"/>
                <a:gd name="T10" fmla="*/ 18 w 31"/>
                <a:gd name="T11" fmla="*/ 99 h 198"/>
                <a:gd name="T12" fmla="*/ 19 w 31"/>
                <a:gd name="T13" fmla="*/ 122 h 198"/>
                <a:gd name="T14" fmla="*/ 19 w 31"/>
                <a:gd name="T15" fmla="*/ 145 h 198"/>
                <a:gd name="T16" fmla="*/ 19 w 31"/>
                <a:gd name="T17" fmla="*/ 192 h 198"/>
                <a:gd name="T18" fmla="*/ 19 w 31"/>
                <a:gd name="T19" fmla="*/ 192 h 198"/>
                <a:gd name="T20" fmla="*/ 20 w 31"/>
                <a:gd name="T21" fmla="*/ 195 h 198"/>
                <a:gd name="T22" fmla="*/ 21 w 31"/>
                <a:gd name="T23" fmla="*/ 197 h 198"/>
                <a:gd name="T24" fmla="*/ 23 w 31"/>
                <a:gd name="T25" fmla="*/ 198 h 198"/>
                <a:gd name="T26" fmla="*/ 25 w 31"/>
                <a:gd name="T27" fmla="*/ 198 h 198"/>
                <a:gd name="T28" fmla="*/ 27 w 31"/>
                <a:gd name="T29" fmla="*/ 198 h 198"/>
                <a:gd name="T30" fmla="*/ 29 w 31"/>
                <a:gd name="T31" fmla="*/ 197 h 198"/>
                <a:gd name="T32" fmla="*/ 30 w 31"/>
                <a:gd name="T33" fmla="*/ 195 h 198"/>
                <a:gd name="T34" fmla="*/ 31 w 31"/>
                <a:gd name="T35" fmla="*/ 192 h 198"/>
                <a:gd name="T36" fmla="*/ 31 w 31"/>
                <a:gd name="T37" fmla="*/ 192 h 198"/>
                <a:gd name="T38" fmla="*/ 31 w 31"/>
                <a:gd name="T39" fmla="*/ 144 h 198"/>
                <a:gd name="T40" fmla="*/ 31 w 31"/>
                <a:gd name="T41" fmla="*/ 121 h 198"/>
                <a:gd name="T42" fmla="*/ 30 w 31"/>
                <a:gd name="T43" fmla="*/ 98 h 198"/>
                <a:gd name="T44" fmla="*/ 28 w 31"/>
                <a:gd name="T45" fmla="*/ 73 h 198"/>
                <a:gd name="T46" fmla="*/ 25 w 31"/>
                <a:gd name="T47" fmla="*/ 50 h 198"/>
                <a:gd name="T48" fmla="*/ 20 w 31"/>
                <a:gd name="T49" fmla="*/ 28 h 198"/>
                <a:gd name="T50" fmla="*/ 12 w 31"/>
                <a:gd name="T51" fmla="*/ 4 h 198"/>
                <a:gd name="T52" fmla="*/ 12 w 31"/>
                <a:gd name="T53" fmla="*/ 4 h 198"/>
                <a:gd name="T54" fmla="*/ 11 w 31"/>
                <a:gd name="T55" fmla="*/ 2 h 198"/>
                <a:gd name="T56" fmla="*/ 9 w 31"/>
                <a:gd name="T57" fmla="*/ 1 h 198"/>
                <a:gd name="T58" fmla="*/ 7 w 31"/>
                <a:gd name="T59" fmla="*/ 0 h 198"/>
                <a:gd name="T60" fmla="*/ 5 w 31"/>
                <a:gd name="T61" fmla="*/ 0 h 198"/>
                <a:gd name="T62" fmla="*/ 3 w 31"/>
                <a:gd name="T63" fmla="*/ 1 h 198"/>
                <a:gd name="T64" fmla="*/ 1 w 31"/>
                <a:gd name="T65" fmla="*/ 3 h 198"/>
                <a:gd name="T66" fmla="*/ 0 w 31"/>
                <a:gd name="T67" fmla="*/ 5 h 198"/>
                <a:gd name="T68" fmla="*/ 1 w 31"/>
                <a:gd name="T69" fmla="*/ 7 h 198"/>
                <a:gd name="T70" fmla="*/ 1 w 31"/>
                <a:gd name="T71" fmla="*/ 7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31" h="198">
                  <a:moveTo>
                    <a:pt x="1" y="7"/>
                  </a:moveTo>
                  <a:lnTo>
                    <a:pt x="1" y="7"/>
                  </a:lnTo>
                  <a:lnTo>
                    <a:pt x="7" y="30"/>
                  </a:lnTo>
                  <a:lnTo>
                    <a:pt x="12" y="53"/>
                  </a:lnTo>
                  <a:lnTo>
                    <a:pt x="15" y="76"/>
                  </a:lnTo>
                  <a:lnTo>
                    <a:pt x="18" y="99"/>
                  </a:lnTo>
                  <a:lnTo>
                    <a:pt x="19" y="122"/>
                  </a:lnTo>
                  <a:lnTo>
                    <a:pt x="19" y="145"/>
                  </a:lnTo>
                  <a:lnTo>
                    <a:pt x="19" y="192"/>
                  </a:lnTo>
                  <a:lnTo>
                    <a:pt x="19" y="192"/>
                  </a:lnTo>
                  <a:lnTo>
                    <a:pt x="20" y="195"/>
                  </a:lnTo>
                  <a:lnTo>
                    <a:pt x="21" y="197"/>
                  </a:lnTo>
                  <a:lnTo>
                    <a:pt x="23" y="198"/>
                  </a:lnTo>
                  <a:lnTo>
                    <a:pt x="25" y="198"/>
                  </a:lnTo>
                  <a:lnTo>
                    <a:pt x="27" y="198"/>
                  </a:lnTo>
                  <a:lnTo>
                    <a:pt x="29" y="197"/>
                  </a:lnTo>
                  <a:lnTo>
                    <a:pt x="30" y="195"/>
                  </a:lnTo>
                  <a:lnTo>
                    <a:pt x="31" y="192"/>
                  </a:lnTo>
                  <a:lnTo>
                    <a:pt x="31" y="192"/>
                  </a:lnTo>
                  <a:lnTo>
                    <a:pt x="31" y="144"/>
                  </a:lnTo>
                  <a:lnTo>
                    <a:pt x="31" y="121"/>
                  </a:lnTo>
                  <a:lnTo>
                    <a:pt x="30" y="98"/>
                  </a:lnTo>
                  <a:lnTo>
                    <a:pt x="28" y="73"/>
                  </a:lnTo>
                  <a:lnTo>
                    <a:pt x="25" y="50"/>
                  </a:lnTo>
                  <a:lnTo>
                    <a:pt x="20" y="28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1"/>
                  </a:lnTo>
                  <a:lnTo>
                    <a:pt x="1" y="3"/>
                  </a:lnTo>
                  <a:lnTo>
                    <a:pt x="0" y="5"/>
                  </a:lnTo>
                  <a:lnTo>
                    <a:pt x="1" y="7"/>
                  </a:lnTo>
                  <a:lnTo>
                    <a:pt x="1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6" name="Freeform 115">
              <a:extLst>
                <a:ext uri="{FF2B5EF4-FFF2-40B4-BE49-F238E27FC236}">
                  <a16:creationId xmlns:a16="http://schemas.microsoft.com/office/drawing/2014/main" id="{6D8AB4CF-C4B0-CD81-DC2C-B4D737780BC4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8" y="233"/>
              <a:ext cx="207" cy="104"/>
            </a:xfrm>
            <a:custGeom>
              <a:avLst/>
              <a:gdLst>
                <a:gd name="T0" fmla="*/ 412 w 414"/>
                <a:gd name="T1" fmla="*/ 50 h 207"/>
                <a:gd name="T2" fmla="*/ 395 w 414"/>
                <a:gd name="T3" fmla="*/ 34 h 207"/>
                <a:gd name="T4" fmla="*/ 374 w 414"/>
                <a:gd name="T5" fmla="*/ 21 h 207"/>
                <a:gd name="T6" fmla="*/ 352 w 414"/>
                <a:gd name="T7" fmla="*/ 10 h 207"/>
                <a:gd name="T8" fmla="*/ 329 w 414"/>
                <a:gd name="T9" fmla="*/ 3 h 207"/>
                <a:gd name="T10" fmla="*/ 317 w 414"/>
                <a:gd name="T11" fmla="*/ 1 h 207"/>
                <a:gd name="T12" fmla="*/ 293 w 414"/>
                <a:gd name="T13" fmla="*/ 0 h 207"/>
                <a:gd name="T14" fmla="*/ 269 w 414"/>
                <a:gd name="T15" fmla="*/ 1 h 207"/>
                <a:gd name="T16" fmla="*/ 235 w 414"/>
                <a:gd name="T17" fmla="*/ 10 h 207"/>
                <a:gd name="T18" fmla="*/ 210 w 414"/>
                <a:gd name="T19" fmla="*/ 18 h 207"/>
                <a:gd name="T20" fmla="*/ 164 w 414"/>
                <a:gd name="T21" fmla="*/ 40 h 207"/>
                <a:gd name="T22" fmla="*/ 120 w 414"/>
                <a:gd name="T23" fmla="*/ 68 h 207"/>
                <a:gd name="T24" fmla="*/ 81 w 414"/>
                <a:gd name="T25" fmla="*/ 101 h 207"/>
                <a:gd name="T26" fmla="*/ 63 w 414"/>
                <a:gd name="T27" fmla="*/ 119 h 207"/>
                <a:gd name="T28" fmla="*/ 28 w 414"/>
                <a:gd name="T29" fmla="*/ 157 h 207"/>
                <a:gd name="T30" fmla="*/ 0 w 414"/>
                <a:gd name="T31" fmla="*/ 198 h 207"/>
                <a:gd name="T32" fmla="*/ 0 w 414"/>
                <a:gd name="T33" fmla="*/ 200 h 207"/>
                <a:gd name="T34" fmla="*/ 1 w 414"/>
                <a:gd name="T35" fmla="*/ 205 h 207"/>
                <a:gd name="T36" fmla="*/ 5 w 414"/>
                <a:gd name="T37" fmla="*/ 207 h 207"/>
                <a:gd name="T38" fmla="*/ 9 w 414"/>
                <a:gd name="T39" fmla="*/ 206 h 207"/>
                <a:gd name="T40" fmla="*/ 11 w 414"/>
                <a:gd name="T41" fmla="*/ 204 h 207"/>
                <a:gd name="T42" fmla="*/ 34 w 414"/>
                <a:gd name="T43" fmla="*/ 169 h 207"/>
                <a:gd name="T44" fmla="*/ 62 w 414"/>
                <a:gd name="T45" fmla="*/ 137 h 207"/>
                <a:gd name="T46" fmla="*/ 79 w 414"/>
                <a:gd name="T47" fmla="*/ 119 h 207"/>
                <a:gd name="T48" fmla="*/ 116 w 414"/>
                <a:gd name="T49" fmla="*/ 87 h 207"/>
                <a:gd name="T50" fmla="*/ 136 w 414"/>
                <a:gd name="T51" fmla="*/ 72 h 207"/>
                <a:gd name="T52" fmla="*/ 176 w 414"/>
                <a:gd name="T53" fmla="*/ 47 h 207"/>
                <a:gd name="T54" fmla="*/ 220 w 414"/>
                <a:gd name="T55" fmla="*/ 27 h 207"/>
                <a:gd name="T56" fmla="*/ 255 w 414"/>
                <a:gd name="T57" fmla="*/ 17 h 207"/>
                <a:gd name="T58" fmla="*/ 278 w 414"/>
                <a:gd name="T59" fmla="*/ 13 h 207"/>
                <a:gd name="T60" fmla="*/ 302 w 414"/>
                <a:gd name="T61" fmla="*/ 13 h 207"/>
                <a:gd name="T62" fmla="*/ 314 w 414"/>
                <a:gd name="T63" fmla="*/ 13 h 207"/>
                <a:gd name="T64" fmla="*/ 339 w 414"/>
                <a:gd name="T65" fmla="*/ 19 h 207"/>
                <a:gd name="T66" fmla="*/ 363 w 414"/>
                <a:gd name="T67" fmla="*/ 28 h 207"/>
                <a:gd name="T68" fmla="*/ 385 w 414"/>
                <a:gd name="T69" fmla="*/ 42 h 207"/>
                <a:gd name="T70" fmla="*/ 404 w 414"/>
                <a:gd name="T71" fmla="*/ 59 h 207"/>
                <a:gd name="T72" fmla="*/ 406 w 414"/>
                <a:gd name="T73" fmla="*/ 60 h 207"/>
                <a:gd name="T74" fmla="*/ 410 w 414"/>
                <a:gd name="T75" fmla="*/ 60 h 207"/>
                <a:gd name="T76" fmla="*/ 413 w 414"/>
                <a:gd name="T77" fmla="*/ 57 h 207"/>
                <a:gd name="T78" fmla="*/ 414 w 414"/>
                <a:gd name="T79" fmla="*/ 53 h 207"/>
                <a:gd name="T80" fmla="*/ 412 w 414"/>
                <a:gd name="T81" fmla="*/ 50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414" h="207">
                  <a:moveTo>
                    <a:pt x="412" y="50"/>
                  </a:moveTo>
                  <a:lnTo>
                    <a:pt x="412" y="50"/>
                  </a:lnTo>
                  <a:lnTo>
                    <a:pt x="404" y="42"/>
                  </a:lnTo>
                  <a:lnTo>
                    <a:pt x="395" y="34"/>
                  </a:lnTo>
                  <a:lnTo>
                    <a:pt x="385" y="27"/>
                  </a:lnTo>
                  <a:lnTo>
                    <a:pt x="374" y="21"/>
                  </a:lnTo>
                  <a:lnTo>
                    <a:pt x="363" y="15"/>
                  </a:lnTo>
                  <a:lnTo>
                    <a:pt x="352" y="10"/>
                  </a:lnTo>
                  <a:lnTo>
                    <a:pt x="341" y="5"/>
                  </a:lnTo>
                  <a:lnTo>
                    <a:pt x="329" y="3"/>
                  </a:lnTo>
                  <a:lnTo>
                    <a:pt x="329" y="3"/>
                  </a:lnTo>
                  <a:lnTo>
                    <a:pt x="317" y="1"/>
                  </a:lnTo>
                  <a:lnTo>
                    <a:pt x="306" y="0"/>
                  </a:lnTo>
                  <a:lnTo>
                    <a:pt x="293" y="0"/>
                  </a:lnTo>
                  <a:lnTo>
                    <a:pt x="281" y="0"/>
                  </a:lnTo>
                  <a:lnTo>
                    <a:pt x="269" y="1"/>
                  </a:lnTo>
                  <a:lnTo>
                    <a:pt x="258" y="3"/>
                  </a:lnTo>
                  <a:lnTo>
                    <a:pt x="235" y="10"/>
                  </a:lnTo>
                  <a:lnTo>
                    <a:pt x="235" y="10"/>
                  </a:lnTo>
                  <a:lnTo>
                    <a:pt x="210" y="18"/>
                  </a:lnTo>
                  <a:lnTo>
                    <a:pt x="187" y="28"/>
                  </a:lnTo>
                  <a:lnTo>
                    <a:pt x="164" y="40"/>
                  </a:lnTo>
                  <a:lnTo>
                    <a:pt x="142" y="53"/>
                  </a:lnTo>
                  <a:lnTo>
                    <a:pt x="120" y="68"/>
                  </a:lnTo>
                  <a:lnTo>
                    <a:pt x="100" y="85"/>
                  </a:lnTo>
                  <a:lnTo>
                    <a:pt x="81" y="101"/>
                  </a:lnTo>
                  <a:lnTo>
                    <a:pt x="63" y="119"/>
                  </a:lnTo>
                  <a:lnTo>
                    <a:pt x="63" y="119"/>
                  </a:lnTo>
                  <a:lnTo>
                    <a:pt x="44" y="137"/>
                  </a:lnTo>
                  <a:lnTo>
                    <a:pt x="28" y="157"/>
                  </a:lnTo>
                  <a:lnTo>
                    <a:pt x="13" y="177"/>
                  </a:lnTo>
                  <a:lnTo>
                    <a:pt x="0" y="198"/>
                  </a:lnTo>
                  <a:lnTo>
                    <a:pt x="0" y="198"/>
                  </a:lnTo>
                  <a:lnTo>
                    <a:pt x="0" y="200"/>
                  </a:lnTo>
                  <a:lnTo>
                    <a:pt x="0" y="203"/>
                  </a:lnTo>
                  <a:lnTo>
                    <a:pt x="1" y="205"/>
                  </a:lnTo>
                  <a:lnTo>
                    <a:pt x="3" y="206"/>
                  </a:lnTo>
                  <a:lnTo>
                    <a:pt x="5" y="207"/>
                  </a:lnTo>
                  <a:lnTo>
                    <a:pt x="7" y="207"/>
                  </a:lnTo>
                  <a:lnTo>
                    <a:pt x="9" y="206"/>
                  </a:lnTo>
                  <a:lnTo>
                    <a:pt x="11" y="204"/>
                  </a:lnTo>
                  <a:lnTo>
                    <a:pt x="11" y="204"/>
                  </a:lnTo>
                  <a:lnTo>
                    <a:pt x="22" y="186"/>
                  </a:lnTo>
                  <a:lnTo>
                    <a:pt x="34" y="169"/>
                  </a:lnTo>
                  <a:lnTo>
                    <a:pt x="47" y="153"/>
                  </a:lnTo>
                  <a:lnTo>
                    <a:pt x="62" y="137"/>
                  </a:lnTo>
                  <a:lnTo>
                    <a:pt x="62" y="137"/>
                  </a:lnTo>
                  <a:lnTo>
                    <a:pt x="79" y="119"/>
                  </a:lnTo>
                  <a:lnTo>
                    <a:pt x="97" y="103"/>
                  </a:lnTo>
                  <a:lnTo>
                    <a:pt x="116" y="87"/>
                  </a:lnTo>
                  <a:lnTo>
                    <a:pt x="136" y="72"/>
                  </a:lnTo>
                  <a:lnTo>
                    <a:pt x="136" y="72"/>
                  </a:lnTo>
                  <a:lnTo>
                    <a:pt x="156" y="59"/>
                  </a:lnTo>
                  <a:lnTo>
                    <a:pt x="176" y="47"/>
                  </a:lnTo>
                  <a:lnTo>
                    <a:pt x="198" y="36"/>
                  </a:lnTo>
                  <a:lnTo>
                    <a:pt x="220" y="27"/>
                  </a:lnTo>
                  <a:lnTo>
                    <a:pt x="243" y="20"/>
                  </a:lnTo>
                  <a:lnTo>
                    <a:pt x="255" y="17"/>
                  </a:lnTo>
                  <a:lnTo>
                    <a:pt x="266" y="15"/>
                  </a:lnTo>
                  <a:lnTo>
                    <a:pt x="278" y="13"/>
                  </a:lnTo>
                  <a:lnTo>
                    <a:pt x="289" y="13"/>
                  </a:lnTo>
                  <a:lnTo>
                    <a:pt x="302" y="13"/>
                  </a:lnTo>
                  <a:lnTo>
                    <a:pt x="314" y="13"/>
                  </a:lnTo>
                  <a:lnTo>
                    <a:pt x="314" y="13"/>
                  </a:lnTo>
                  <a:lnTo>
                    <a:pt x="327" y="15"/>
                  </a:lnTo>
                  <a:lnTo>
                    <a:pt x="339" y="19"/>
                  </a:lnTo>
                  <a:lnTo>
                    <a:pt x="351" y="23"/>
                  </a:lnTo>
                  <a:lnTo>
                    <a:pt x="363" y="28"/>
                  </a:lnTo>
                  <a:lnTo>
                    <a:pt x="374" y="34"/>
                  </a:lnTo>
                  <a:lnTo>
                    <a:pt x="385" y="42"/>
                  </a:lnTo>
                  <a:lnTo>
                    <a:pt x="395" y="50"/>
                  </a:lnTo>
                  <a:lnTo>
                    <a:pt x="404" y="59"/>
                  </a:lnTo>
                  <a:lnTo>
                    <a:pt x="404" y="59"/>
                  </a:lnTo>
                  <a:lnTo>
                    <a:pt x="406" y="60"/>
                  </a:lnTo>
                  <a:lnTo>
                    <a:pt x="408" y="61"/>
                  </a:lnTo>
                  <a:lnTo>
                    <a:pt x="410" y="60"/>
                  </a:lnTo>
                  <a:lnTo>
                    <a:pt x="412" y="59"/>
                  </a:lnTo>
                  <a:lnTo>
                    <a:pt x="413" y="57"/>
                  </a:lnTo>
                  <a:lnTo>
                    <a:pt x="414" y="55"/>
                  </a:lnTo>
                  <a:lnTo>
                    <a:pt x="414" y="53"/>
                  </a:lnTo>
                  <a:lnTo>
                    <a:pt x="412" y="50"/>
                  </a:lnTo>
                  <a:lnTo>
                    <a:pt x="412" y="5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7" name="Freeform 116">
              <a:extLst>
                <a:ext uri="{FF2B5EF4-FFF2-40B4-BE49-F238E27FC236}">
                  <a16:creationId xmlns:a16="http://schemas.microsoft.com/office/drawing/2014/main" id="{C3BD05D0-5D64-59D2-A2D8-D55435C7D00E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3" y="256"/>
              <a:ext cx="85" cy="107"/>
            </a:xfrm>
            <a:custGeom>
              <a:avLst/>
              <a:gdLst>
                <a:gd name="T0" fmla="*/ 5 w 171"/>
                <a:gd name="T1" fmla="*/ 11 h 215"/>
                <a:gd name="T2" fmla="*/ 5 w 171"/>
                <a:gd name="T3" fmla="*/ 11 h 215"/>
                <a:gd name="T4" fmla="*/ 17 w 171"/>
                <a:gd name="T5" fmla="*/ 14 h 215"/>
                <a:gd name="T6" fmla="*/ 30 w 171"/>
                <a:gd name="T7" fmla="*/ 19 h 215"/>
                <a:gd name="T8" fmla="*/ 41 w 171"/>
                <a:gd name="T9" fmla="*/ 24 h 215"/>
                <a:gd name="T10" fmla="*/ 52 w 171"/>
                <a:gd name="T11" fmla="*/ 30 h 215"/>
                <a:gd name="T12" fmla="*/ 64 w 171"/>
                <a:gd name="T13" fmla="*/ 39 h 215"/>
                <a:gd name="T14" fmla="*/ 74 w 171"/>
                <a:gd name="T15" fmla="*/ 47 h 215"/>
                <a:gd name="T16" fmla="*/ 83 w 171"/>
                <a:gd name="T17" fmla="*/ 55 h 215"/>
                <a:gd name="T18" fmla="*/ 92 w 171"/>
                <a:gd name="T19" fmla="*/ 65 h 215"/>
                <a:gd name="T20" fmla="*/ 101 w 171"/>
                <a:gd name="T21" fmla="*/ 75 h 215"/>
                <a:gd name="T22" fmla="*/ 109 w 171"/>
                <a:gd name="T23" fmla="*/ 85 h 215"/>
                <a:gd name="T24" fmla="*/ 116 w 171"/>
                <a:gd name="T25" fmla="*/ 96 h 215"/>
                <a:gd name="T26" fmla="*/ 123 w 171"/>
                <a:gd name="T27" fmla="*/ 108 h 215"/>
                <a:gd name="T28" fmla="*/ 136 w 171"/>
                <a:gd name="T29" fmla="*/ 131 h 215"/>
                <a:gd name="T30" fmla="*/ 145 w 171"/>
                <a:gd name="T31" fmla="*/ 155 h 215"/>
                <a:gd name="T32" fmla="*/ 145 w 171"/>
                <a:gd name="T33" fmla="*/ 155 h 215"/>
                <a:gd name="T34" fmla="*/ 150 w 171"/>
                <a:gd name="T35" fmla="*/ 168 h 215"/>
                <a:gd name="T36" fmla="*/ 154 w 171"/>
                <a:gd name="T37" fmla="*/ 183 h 215"/>
                <a:gd name="T38" fmla="*/ 157 w 171"/>
                <a:gd name="T39" fmla="*/ 197 h 215"/>
                <a:gd name="T40" fmla="*/ 160 w 171"/>
                <a:gd name="T41" fmla="*/ 211 h 215"/>
                <a:gd name="T42" fmla="*/ 160 w 171"/>
                <a:gd name="T43" fmla="*/ 211 h 215"/>
                <a:gd name="T44" fmla="*/ 161 w 171"/>
                <a:gd name="T45" fmla="*/ 213 h 215"/>
                <a:gd name="T46" fmla="*/ 162 w 171"/>
                <a:gd name="T47" fmla="*/ 215 h 215"/>
                <a:gd name="T48" fmla="*/ 164 w 171"/>
                <a:gd name="T49" fmla="*/ 215 h 215"/>
                <a:gd name="T50" fmla="*/ 166 w 171"/>
                <a:gd name="T51" fmla="*/ 215 h 215"/>
                <a:gd name="T52" fmla="*/ 169 w 171"/>
                <a:gd name="T53" fmla="*/ 214 h 215"/>
                <a:gd name="T54" fmla="*/ 170 w 171"/>
                <a:gd name="T55" fmla="*/ 213 h 215"/>
                <a:gd name="T56" fmla="*/ 171 w 171"/>
                <a:gd name="T57" fmla="*/ 210 h 215"/>
                <a:gd name="T58" fmla="*/ 171 w 171"/>
                <a:gd name="T59" fmla="*/ 208 h 215"/>
                <a:gd name="T60" fmla="*/ 171 w 171"/>
                <a:gd name="T61" fmla="*/ 208 h 215"/>
                <a:gd name="T62" fmla="*/ 169 w 171"/>
                <a:gd name="T63" fmla="*/ 194 h 215"/>
                <a:gd name="T64" fmla="*/ 166 w 171"/>
                <a:gd name="T65" fmla="*/ 181 h 215"/>
                <a:gd name="T66" fmla="*/ 162 w 171"/>
                <a:gd name="T67" fmla="*/ 167 h 215"/>
                <a:gd name="T68" fmla="*/ 158 w 171"/>
                <a:gd name="T69" fmla="*/ 154 h 215"/>
                <a:gd name="T70" fmla="*/ 148 w 171"/>
                <a:gd name="T71" fmla="*/ 129 h 215"/>
                <a:gd name="T72" fmla="*/ 136 w 171"/>
                <a:gd name="T73" fmla="*/ 104 h 215"/>
                <a:gd name="T74" fmla="*/ 136 w 171"/>
                <a:gd name="T75" fmla="*/ 104 h 215"/>
                <a:gd name="T76" fmla="*/ 128 w 171"/>
                <a:gd name="T77" fmla="*/ 92 h 215"/>
                <a:gd name="T78" fmla="*/ 120 w 171"/>
                <a:gd name="T79" fmla="*/ 81 h 215"/>
                <a:gd name="T80" fmla="*/ 112 w 171"/>
                <a:gd name="T81" fmla="*/ 70 h 215"/>
                <a:gd name="T82" fmla="*/ 104 w 171"/>
                <a:gd name="T83" fmla="*/ 60 h 215"/>
                <a:gd name="T84" fmla="*/ 94 w 171"/>
                <a:gd name="T85" fmla="*/ 50 h 215"/>
                <a:gd name="T86" fmla="*/ 85 w 171"/>
                <a:gd name="T87" fmla="*/ 40 h 215"/>
                <a:gd name="T88" fmla="*/ 74 w 171"/>
                <a:gd name="T89" fmla="*/ 31 h 215"/>
                <a:gd name="T90" fmla="*/ 63 w 171"/>
                <a:gd name="T91" fmla="*/ 23 h 215"/>
                <a:gd name="T92" fmla="*/ 63 w 171"/>
                <a:gd name="T93" fmla="*/ 23 h 215"/>
                <a:gd name="T94" fmla="*/ 50 w 171"/>
                <a:gd name="T95" fmla="*/ 15 h 215"/>
                <a:gd name="T96" fmla="*/ 36 w 171"/>
                <a:gd name="T97" fmla="*/ 8 h 215"/>
                <a:gd name="T98" fmla="*/ 22 w 171"/>
                <a:gd name="T99" fmla="*/ 3 h 215"/>
                <a:gd name="T100" fmla="*/ 8 w 171"/>
                <a:gd name="T101" fmla="*/ 0 h 215"/>
                <a:gd name="T102" fmla="*/ 8 w 171"/>
                <a:gd name="T103" fmla="*/ 0 h 215"/>
                <a:gd name="T104" fmla="*/ 5 w 171"/>
                <a:gd name="T105" fmla="*/ 0 h 215"/>
                <a:gd name="T106" fmla="*/ 3 w 171"/>
                <a:gd name="T107" fmla="*/ 0 h 215"/>
                <a:gd name="T108" fmla="*/ 1 w 171"/>
                <a:gd name="T109" fmla="*/ 2 h 215"/>
                <a:gd name="T110" fmla="*/ 1 w 171"/>
                <a:gd name="T111" fmla="*/ 4 h 215"/>
                <a:gd name="T112" fmla="*/ 0 w 171"/>
                <a:gd name="T113" fmla="*/ 6 h 215"/>
                <a:gd name="T114" fmla="*/ 1 w 171"/>
                <a:gd name="T115" fmla="*/ 8 h 215"/>
                <a:gd name="T116" fmla="*/ 2 w 171"/>
                <a:gd name="T117" fmla="*/ 10 h 215"/>
                <a:gd name="T118" fmla="*/ 5 w 171"/>
                <a:gd name="T119" fmla="*/ 11 h 215"/>
                <a:gd name="T120" fmla="*/ 5 w 171"/>
                <a:gd name="T121" fmla="*/ 11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71" h="215">
                  <a:moveTo>
                    <a:pt x="5" y="11"/>
                  </a:moveTo>
                  <a:lnTo>
                    <a:pt x="5" y="11"/>
                  </a:lnTo>
                  <a:lnTo>
                    <a:pt x="17" y="14"/>
                  </a:lnTo>
                  <a:lnTo>
                    <a:pt x="30" y="19"/>
                  </a:lnTo>
                  <a:lnTo>
                    <a:pt x="41" y="24"/>
                  </a:lnTo>
                  <a:lnTo>
                    <a:pt x="52" y="30"/>
                  </a:lnTo>
                  <a:lnTo>
                    <a:pt x="64" y="39"/>
                  </a:lnTo>
                  <a:lnTo>
                    <a:pt x="74" y="47"/>
                  </a:lnTo>
                  <a:lnTo>
                    <a:pt x="83" y="55"/>
                  </a:lnTo>
                  <a:lnTo>
                    <a:pt x="92" y="65"/>
                  </a:lnTo>
                  <a:lnTo>
                    <a:pt x="101" y="75"/>
                  </a:lnTo>
                  <a:lnTo>
                    <a:pt x="109" y="85"/>
                  </a:lnTo>
                  <a:lnTo>
                    <a:pt x="116" y="96"/>
                  </a:lnTo>
                  <a:lnTo>
                    <a:pt x="123" y="108"/>
                  </a:lnTo>
                  <a:lnTo>
                    <a:pt x="136" y="131"/>
                  </a:lnTo>
                  <a:lnTo>
                    <a:pt x="145" y="155"/>
                  </a:lnTo>
                  <a:lnTo>
                    <a:pt x="145" y="155"/>
                  </a:lnTo>
                  <a:lnTo>
                    <a:pt x="150" y="168"/>
                  </a:lnTo>
                  <a:lnTo>
                    <a:pt x="154" y="183"/>
                  </a:lnTo>
                  <a:lnTo>
                    <a:pt x="157" y="197"/>
                  </a:lnTo>
                  <a:lnTo>
                    <a:pt x="160" y="211"/>
                  </a:lnTo>
                  <a:lnTo>
                    <a:pt x="160" y="211"/>
                  </a:lnTo>
                  <a:lnTo>
                    <a:pt x="161" y="213"/>
                  </a:lnTo>
                  <a:lnTo>
                    <a:pt x="162" y="215"/>
                  </a:lnTo>
                  <a:lnTo>
                    <a:pt x="164" y="215"/>
                  </a:lnTo>
                  <a:lnTo>
                    <a:pt x="166" y="215"/>
                  </a:lnTo>
                  <a:lnTo>
                    <a:pt x="169" y="214"/>
                  </a:lnTo>
                  <a:lnTo>
                    <a:pt x="170" y="213"/>
                  </a:lnTo>
                  <a:lnTo>
                    <a:pt x="171" y="210"/>
                  </a:lnTo>
                  <a:lnTo>
                    <a:pt x="171" y="208"/>
                  </a:lnTo>
                  <a:lnTo>
                    <a:pt x="171" y="208"/>
                  </a:lnTo>
                  <a:lnTo>
                    <a:pt x="169" y="194"/>
                  </a:lnTo>
                  <a:lnTo>
                    <a:pt x="166" y="181"/>
                  </a:lnTo>
                  <a:lnTo>
                    <a:pt x="162" y="167"/>
                  </a:lnTo>
                  <a:lnTo>
                    <a:pt x="158" y="154"/>
                  </a:lnTo>
                  <a:lnTo>
                    <a:pt x="148" y="129"/>
                  </a:lnTo>
                  <a:lnTo>
                    <a:pt x="136" y="104"/>
                  </a:lnTo>
                  <a:lnTo>
                    <a:pt x="136" y="104"/>
                  </a:lnTo>
                  <a:lnTo>
                    <a:pt x="128" y="92"/>
                  </a:lnTo>
                  <a:lnTo>
                    <a:pt x="120" y="81"/>
                  </a:lnTo>
                  <a:lnTo>
                    <a:pt x="112" y="70"/>
                  </a:lnTo>
                  <a:lnTo>
                    <a:pt x="104" y="60"/>
                  </a:lnTo>
                  <a:lnTo>
                    <a:pt x="94" y="50"/>
                  </a:lnTo>
                  <a:lnTo>
                    <a:pt x="85" y="40"/>
                  </a:lnTo>
                  <a:lnTo>
                    <a:pt x="74" y="31"/>
                  </a:lnTo>
                  <a:lnTo>
                    <a:pt x="63" y="23"/>
                  </a:lnTo>
                  <a:lnTo>
                    <a:pt x="63" y="23"/>
                  </a:lnTo>
                  <a:lnTo>
                    <a:pt x="50" y="15"/>
                  </a:lnTo>
                  <a:lnTo>
                    <a:pt x="36" y="8"/>
                  </a:lnTo>
                  <a:lnTo>
                    <a:pt x="22" y="3"/>
                  </a:lnTo>
                  <a:lnTo>
                    <a:pt x="8" y="0"/>
                  </a:lnTo>
                  <a:lnTo>
                    <a:pt x="8" y="0"/>
                  </a:lnTo>
                  <a:lnTo>
                    <a:pt x="5" y="0"/>
                  </a:lnTo>
                  <a:lnTo>
                    <a:pt x="3" y="0"/>
                  </a:lnTo>
                  <a:lnTo>
                    <a:pt x="1" y="2"/>
                  </a:lnTo>
                  <a:lnTo>
                    <a:pt x="1" y="4"/>
                  </a:lnTo>
                  <a:lnTo>
                    <a:pt x="0" y="6"/>
                  </a:lnTo>
                  <a:lnTo>
                    <a:pt x="1" y="8"/>
                  </a:lnTo>
                  <a:lnTo>
                    <a:pt x="2" y="10"/>
                  </a:lnTo>
                  <a:lnTo>
                    <a:pt x="5" y="11"/>
                  </a:lnTo>
                  <a:lnTo>
                    <a:pt x="5" y="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8" name="Freeform 117">
              <a:extLst>
                <a:ext uri="{FF2B5EF4-FFF2-40B4-BE49-F238E27FC236}">
                  <a16:creationId xmlns:a16="http://schemas.microsoft.com/office/drawing/2014/main" id="{A77265D3-1135-B862-A378-9AE462E551FB}"/>
                </a:ext>
              </a:extLst>
            </p:cNvPr>
            <p:cNvSpPr>
              <a:spLocks/>
            </p:cNvSpPr>
            <p:nvPr/>
          </p:nvSpPr>
          <p:spPr bwMode="auto">
            <a:xfrm>
              <a:off x="5763" y="2056"/>
              <a:ext cx="19" cy="70"/>
            </a:xfrm>
            <a:custGeom>
              <a:avLst/>
              <a:gdLst>
                <a:gd name="T0" fmla="*/ 11 w 38"/>
                <a:gd name="T1" fmla="*/ 22 h 140"/>
                <a:gd name="T2" fmla="*/ 17 w 38"/>
                <a:gd name="T3" fmla="*/ 13 h 140"/>
                <a:gd name="T4" fmla="*/ 21 w 38"/>
                <a:gd name="T5" fmla="*/ 11 h 140"/>
                <a:gd name="T6" fmla="*/ 15 w 38"/>
                <a:gd name="T7" fmla="*/ 10 h 140"/>
                <a:gd name="T8" fmla="*/ 24 w 38"/>
                <a:gd name="T9" fmla="*/ 24 h 140"/>
                <a:gd name="T10" fmla="*/ 26 w 38"/>
                <a:gd name="T11" fmla="*/ 40 h 140"/>
                <a:gd name="T12" fmla="*/ 25 w 38"/>
                <a:gd name="T13" fmla="*/ 56 h 140"/>
                <a:gd name="T14" fmla="*/ 18 w 38"/>
                <a:gd name="T15" fmla="*/ 90 h 140"/>
                <a:gd name="T16" fmla="*/ 16 w 38"/>
                <a:gd name="T17" fmla="*/ 106 h 140"/>
                <a:gd name="T18" fmla="*/ 18 w 38"/>
                <a:gd name="T19" fmla="*/ 122 h 140"/>
                <a:gd name="T20" fmla="*/ 26 w 38"/>
                <a:gd name="T21" fmla="*/ 138 h 140"/>
                <a:gd name="T22" fmla="*/ 28 w 38"/>
                <a:gd name="T23" fmla="*/ 140 h 140"/>
                <a:gd name="T24" fmla="*/ 32 w 38"/>
                <a:gd name="T25" fmla="*/ 140 h 140"/>
                <a:gd name="T26" fmla="*/ 35 w 38"/>
                <a:gd name="T27" fmla="*/ 136 h 140"/>
                <a:gd name="T28" fmla="*/ 36 w 38"/>
                <a:gd name="T29" fmla="*/ 131 h 140"/>
                <a:gd name="T30" fmla="*/ 34 w 38"/>
                <a:gd name="T31" fmla="*/ 129 h 140"/>
                <a:gd name="T32" fmla="*/ 28 w 38"/>
                <a:gd name="T33" fmla="*/ 115 h 140"/>
                <a:gd name="T34" fmla="*/ 28 w 38"/>
                <a:gd name="T35" fmla="*/ 99 h 140"/>
                <a:gd name="T36" fmla="*/ 31 w 38"/>
                <a:gd name="T37" fmla="*/ 84 h 140"/>
                <a:gd name="T38" fmla="*/ 35 w 38"/>
                <a:gd name="T39" fmla="*/ 69 h 140"/>
                <a:gd name="T40" fmla="*/ 38 w 38"/>
                <a:gd name="T41" fmla="*/ 43 h 140"/>
                <a:gd name="T42" fmla="*/ 38 w 38"/>
                <a:gd name="T43" fmla="*/ 35 h 140"/>
                <a:gd name="T44" fmla="*/ 34 w 38"/>
                <a:gd name="T45" fmla="*/ 17 h 140"/>
                <a:gd name="T46" fmla="*/ 24 w 38"/>
                <a:gd name="T47" fmla="*/ 1 h 140"/>
                <a:gd name="T48" fmla="*/ 21 w 38"/>
                <a:gd name="T49" fmla="*/ 0 h 140"/>
                <a:gd name="T50" fmla="*/ 18 w 38"/>
                <a:gd name="T51" fmla="*/ 0 h 140"/>
                <a:gd name="T52" fmla="*/ 9 w 38"/>
                <a:gd name="T53" fmla="*/ 4 h 140"/>
                <a:gd name="T54" fmla="*/ 6 w 38"/>
                <a:gd name="T55" fmla="*/ 6 h 140"/>
                <a:gd name="T56" fmla="*/ 0 w 38"/>
                <a:gd name="T57" fmla="*/ 16 h 140"/>
                <a:gd name="T58" fmla="*/ 0 w 38"/>
                <a:gd name="T59" fmla="*/ 19 h 140"/>
                <a:gd name="T60" fmla="*/ 1 w 38"/>
                <a:gd name="T61" fmla="*/ 23 h 140"/>
                <a:gd name="T62" fmla="*/ 5 w 38"/>
                <a:gd name="T63" fmla="*/ 25 h 140"/>
                <a:gd name="T64" fmla="*/ 9 w 38"/>
                <a:gd name="T65" fmla="*/ 24 h 140"/>
                <a:gd name="T66" fmla="*/ 11 w 38"/>
                <a:gd name="T67" fmla="*/ 22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8" h="140">
                  <a:moveTo>
                    <a:pt x="11" y="22"/>
                  </a:moveTo>
                  <a:lnTo>
                    <a:pt x="11" y="22"/>
                  </a:lnTo>
                  <a:lnTo>
                    <a:pt x="15" y="15"/>
                  </a:lnTo>
                  <a:lnTo>
                    <a:pt x="17" y="13"/>
                  </a:lnTo>
                  <a:lnTo>
                    <a:pt x="21" y="11"/>
                  </a:lnTo>
                  <a:lnTo>
                    <a:pt x="21" y="11"/>
                  </a:lnTo>
                  <a:lnTo>
                    <a:pt x="15" y="10"/>
                  </a:lnTo>
                  <a:lnTo>
                    <a:pt x="15" y="10"/>
                  </a:lnTo>
                  <a:lnTo>
                    <a:pt x="20" y="17"/>
                  </a:lnTo>
                  <a:lnTo>
                    <a:pt x="24" y="24"/>
                  </a:lnTo>
                  <a:lnTo>
                    <a:pt x="25" y="32"/>
                  </a:lnTo>
                  <a:lnTo>
                    <a:pt x="26" y="40"/>
                  </a:lnTo>
                  <a:lnTo>
                    <a:pt x="26" y="48"/>
                  </a:lnTo>
                  <a:lnTo>
                    <a:pt x="25" y="56"/>
                  </a:lnTo>
                  <a:lnTo>
                    <a:pt x="21" y="74"/>
                  </a:lnTo>
                  <a:lnTo>
                    <a:pt x="18" y="90"/>
                  </a:lnTo>
                  <a:lnTo>
                    <a:pt x="17" y="98"/>
                  </a:lnTo>
                  <a:lnTo>
                    <a:pt x="16" y="106"/>
                  </a:lnTo>
                  <a:lnTo>
                    <a:pt x="17" y="114"/>
                  </a:lnTo>
                  <a:lnTo>
                    <a:pt x="18" y="122"/>
                  </a:lnTo>
                  <a:lnTo>
                    <a:pt x="21" y="130"/>
                  </a:lnTo>
                  <a:lnTo>
                    <a:pt x="26" y="138"/>
                  </a:lnTo>
                  <a:lnTo>
                    <a:pt x="26" y="138"/>
                  </a:lnTo>
                  <a:lnTo>
                    <a:pt x="28" y="140"/>
                  </a:lnTo>
                  <a:lnTo>
                    <a:pt x="30" y="140"/>
                  </a:lnTo>
                  <a:lnTo>
                    <a:pt x="32" y="140"/>
                  </a:lnTo>
                  <a:lnTo>
                    <a:pt x="34" y="138"/>
                  </a:lnTo>
                  <a:lnTo>
                    <a:pt x="35" y="136"/>
                  </a:lnTo>
                  <a:lnTo>
                    <a:pt x="36" y="133"/>
                  </a:lnTo>
                  <a:lnTo>
                    <a:pt x="36" y="131"/>
                  </a:lnTo>
                  <a:lnTo>
                    <a:pt x="34" y="129"/>
                  </a:lnTo>
                  <a:lnTo>
                    <a:pt x="34" y="129"/>
                  </a:lnTo>
                  <a:lnTo>
                    <a:pt x="30" y="122"/>
                  </a:lnTo>
                  <a:lnTo>
                    <a:pt x="28" y="115"/>
                  </a:lnTo>
                  <a:lnTo>
                    <a:pt x="28" y="107"/>
                  </a:lnTo>
                  <a:lnTo>
                    <a:pt x="28" y="99"/>
                  </a:lnTo>
                  <a:lnTo>
                    <a:pt x="29" y="92"/>
                  </a:lnTo>
                  <a:lnTo>
                    <a:pt x="31" y="84"/>
                  </a:lnTo>
                  <a:lnTo>
                    <a:pt x="35" y="69"/>
                  </a:lnTo>
                  <a:lnTo>
                    <a:pt x="35" y="69"/>
                  </a:lnTo>
                  <a:lnTo>
                    <a:pt x="38" y="51"/>
                  </a:lnTo>
                  <a:lnTo>
                    <a:pt x="38" y="43"/>
                  </a:lnTo>
                  <a:lnTo>
                    <a:pt x="38" y="35"/>
                  </a:lnTo>
                  <a:lnTo>
                    <a:pt x="38" y="35"/>
                  </a:lnTo>
                  <a:lnTo>
                    <a:pt x="36" y="25"/>
                  </a:lnTo>
                  <a:lnTo>
                    <a:pt x="34" y="17"/>
                  </a:lnTo>
                  <a:lnTo>
                    <a:pt x="29" y="9"/>
                  </a:lnTo>
                  <a:lnTo>
                    <a:pt x="24" y="1"/>
                  </a:lnTo>
                  <a:lnTo>
                    <a:pt x="24" y="1"/>
                  </a:lnTo>
                  <a:lnTo>
                    <a:pt x="21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12" y="2"/>
                  </a:lnTo>
                  <a:lnTo>
                    <a:pt x="9" y="4"/>
                  </a:lnTo>
                  <a:lnTo>
                    <a:pt x="6" y="6"/>
                  </a:lnTo>
                  <a:lnTo>
                    <a:pt x="6" y="6"/>
                  </a:lnTo>
                  <a:lnTo>
                    <a:pt x="3" y="11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19"/>
                  </a:lnTo>
                  <a:lnTo>
                    <a:pt x="0" y="21"/>
                  </a:lnTo>
                  <a:lnTo>
                    <a:pt x="1" y="23"/>
                  </a:lnTo>
                  <a:lnTo>
                    <a:pt x="3" y="25"/>
                  </a:lnTo>
                  <a:lnTo>
                    <a:pt x="5" y="25"/>
                  </a:lnTo>
                  <a:lnTo>
                    <a:pt x="7" y="25"/>
                  </a:lnTo>
                  <a:lnTo>
                    <a:pt x="9" y="24"/>
                  </a:lnTo>
                  <a:lnTo>
                    <a:pt x="11" y="22"/>
                  </a:lnTo>
                  <a:lnTo>
                    <a:pt x="11" y="2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67826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0" y="797726"/>
            <a:ext cx="12192000" cy="5338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000" b="1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그림 소스</a:t>
            </a:r>
            <a:endParaRPr kumimoji="0" lang="en-US" altLang="ko-KR" sz="3600" b="1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4000" b="1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라이센스</a:t>
            </a:r>
            <a:r>
              <a:rPr kumimoji="0" lang="ko-KR" altLang="en-US" sz="4000" b="1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 사항 </a:t>
            </a:r>
            <a:endParaRPr kumimoji="0" lang="en-US" altLang="ko-KR" sz="4000" b="1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2800" b="0" i="1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mon몬소리 Black" panose="02000A03000000000000" pitchFamily="2" charset="-127"/>
              <a:ea typeface="Tmon몬소리 Black" panose="02000A03000000000000" pitchFamily="2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i="0" u="none" strike="noStrike" kern="0" cap="none" spc="0" normalizeH="0" baseline="0" noProof="0" dirty="0" err="1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미리캔버스</a:t>
            </a:r>
            <a:r>
              <a:rPr kumimoji="0" lang="en-US" altLang="ko-KR" sz="1600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, </a:t>
            </a:r>
            <a:r>
              <a:rPr kumimoji="0" lang="ko-KR" altLang="en-US" sz="1600" i="0" u="none" strike="noStrike" kern="0" cap="none" spc="0" normalizeH="0" baseline="0" noProof="0" dirty="0" err="1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캔바</a:t>
            </a:r>
            <a:r>
              <a:rPr kumimoji="0" lang="ko-KR" altLang="en-US" sz="1600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 등에서 사용할 수 있는</a:t>
            </a:r>
            <a:endParaRPr kumimoji="0" lang="en-US" altLang="ko-KR" sz="1600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일러스트 그림 소스를 만들어 공유하면서</a:t>
            </a:r>
            <a:endParaRPr kumimoji="0" lang="en-US" altLang="ko-KR" sz="1600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600" b="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PPT</a:t>
            </a:r>
            <a:r>
              <a:rPr lang="ko-KR" altLang="en-US" sz="1600" b="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에서도 </a:t>
            </a: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사용하실 수 있게 슬라이드 자체에 담아 공유하고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 </a:t>
            </a: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있습니다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1600" b="0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이에 대한 사용 가능 범위는</a:t>
            </a:r>
            <a:endParaRPr lang="en-US" altLang="ko-KR" sz="1600" kern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latin typeface="맑은 고딕" panose="020F0502020204030204"/>
              <a:ea typeface="맑은 고딕" panose="020B0503020000020004" pitchFamily="50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공유 사이트에 안내해 드린 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[</a:t>
            </a: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라이선스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]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자세한 사항을 확인해 주시면 감사하겠습니다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sz="1600" kern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latin typeface="맑은 고딕" panose="020F0502020204030204"/>
              <a:ea typeface="맑은 고딕" panose="020B0503020000020004" pitchFamily="50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b="1" kern="0" dirty="0" err="1">
                <a:ln w="9525">
                  <a:noFill/>
                </a:ln>
                <a:solidFill>
                  <a:srgbClr val="FF0000"/>
                </a:solidFill>
                <a:latin typeface="맑은 고딕" panose="020F0502020204030204"/>
                <a:ea typeface="맑은 고딕" panose="020B0503020000020004" pitchFamily="50" charset="-127"/>
              </a:rPr>
              <a:t>재배포</a:t>
            </a:r>
            <a:r>
              <a:rPr lang="en-US" altLang="ko-KR" sz="1600" b="1" kern="0" dirty="0">
                <a:ln w="9525">
                  <a:noFill/>
                </a:ln>
                <a:solidFill>
                  <a:srgbClr val="FF0000"/>
                </a:solidFill>
                <a:latin typeface="맑은 고딕" panose="020F0502020204030204"/>
                <a:ea typeface="맑은 고딕" panose="020B0503020000020004" pitchFamily="50" charset="-127"/>
              </a:rPr>
              <a:t>, </a:t>
            </a:r>
            <a:r>
              <a:rPr lang="ko-KR" altLang="en-US" sz="1600" b="1" kern="0" dirty="0">
                <a:ln w="9525">
                  <a:noFill/>
                </a:ln>
                <a:solidFill>
                  <a:srgbClr val="FF0000"/>
                </a:solidFill>
                <a:latin typeface="맑은 고딕" panose="020F0502020204030204"/>
                <a:ea typeface="맑은 고딕" panose="020B0503020000020004" pitchFamily="50" charset="-127"/>
              </a:rPr>
              <a:t>재판매 절대 금지</a:t>
            </a:r>
            <a:endParaRPr lang="en-US" altLang="ko-KR" sz="1600" b="1" kern="0" dirty="0">
              <a:ln w="9525">
                <a:noFill/>
              </a:ln>
              <a:solidFill>
                <a:srgbClr val="FF0000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417486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50</Words>
  <Application>Microsoft Office PowerPoint</Application>
  <PresentationFormat>와이드스크린</PresentationFormat>
  <Paragraphs>12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9" baseType="lpstr">
      <vt:lpstr>HY견고딕</vt:lpstr>
      <vt:lpstr>Tmon몬소리 Black</vt:lpstr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현석 조</dc:creator>
  <cp:lastModifiedBy>현석 조</cp:lastModifiedBy>
  <cp:revision>2</cp:revision>
  <dcterms:created xsi:type="dcterms:W3CDTF">2025-04-02T04:05:41Z</dcterms:created>
  <dcterms:modified xsi:type="dcterms:W3CDTF">2025-04-02T04:08:19Z</dcterms:modified>
</cp:coreProperties>
</file>